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6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73" r:id="rId5"/>
    <p:sldMasterId id="2147483674" r:id="rId6"/>
    <p:sldMasterId id="2147483675" r:id="rId7"/>
    <p:sldMasterId id="2147483678" r:id="rId8"/>
    <p:sldMasterId id="2147483676" r:id="rId9"/>
    <p:sldMasterId id="2147483677" r:id="rId10"/>
  </p:sldMasterIdLst>
  <p:notesMasterIdLst>
    <p:notesMasterId r:id="rId37"/>
  </p:notesMasterIdLst>
  <p:sldIdLst>
    <p:sldId id="256" r:id="rId11"/>
    <p:sldId id="279" r:id="rId12"/>
    <p:sldId id="285" r:id="rId13"/>
    <p:sldId id="257" r:id="rId14"/>
    <p:sldId id="271" r:id="rId15"/>
    <p:sldId id="258" r:id="rId16"/>
    <p:sldId id="267" r:id="rId17"/>
    <p:sldId id="260" r:id="rId18"/>
    <p:sldId id="273" r:id="rId19"/>
    <p:sldId id="268" r:id="rId20"/>
    <p:sldId id="261" r:id="rId21"/>
    <p:sldId id="269" r:id="rId22"/>
    <p:sldId id="275" r:id="rId23"/>
    <p:sldId id="270" r:id="rId24"/>
    <p:sldId id="264" r:id="rId25"/>
    <p:sldId id="266" r:id="rId26"/>
    <p:sldId id="265" r:id="rId27"/>
    <p:sldId id="276" r:id="rId28"/>
    <p:sldId id="277" r:id="rId29"/>
    <p:sldId id="280" r:id="rId30"/>
    <p:sldId id="282" r:id="rId31"/>
    <p:sldId id="283" r:id="rId32"/>
    <p:sldId id="284" r:id="rId33"/>
    <p:sldId id="281" r:id="rId34"/>
    <p:sldId id="278" r:id="rId35"/>
    <p:sldId id="286" r:id="rId36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lnSpc>
        <a:spcPct val="80000"/>
      </a:lnSpc>
      <a:spcBef>
        <a:spcPct val="20000"/>
      </a:spcBef>
      <a:spcAft>
        <a:spcPct val="0"/>
      </a:spcAft>
      <a:buFont typeface="Arial" panose="020B0604020202020204" pitchFamily="34" charset="0"/>
      <a:buChar char="•"/>
      <a:defRPr kern="1200">
        <a:solidFill>
          <a:srgbClr val="002D69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lnSpc>
        <a:spcPct val="80000"/>
      </a:lnSpc>
      <a:spcBef>
        <a:spcPct val="20000"/>
      </a:spcBef>
      <a:spcAft>
        <a:spcPct val="0"/>
      </a:spcAft>
      <a:buFont typeface="Arial" panose="020B0604020202020204" pitchFamily="34" charset="0"/>
      <a:buChar char="•"/>
      <a:defRPr kern="1200">
        <a:solidFill>
          <a:srgbClr val="002D69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lnSpc>
        <a:spcPct val="80000"/>
      </a:lnSpc>
      <a:spcBef>
        <a:spcPct val="20000"/>
      </a:spcBef>
      <a:spcAft>
        <a:spcPct val="0"/>
      </a:spcAft>
      <a:buFont typeface="Arial" panose="020B0604020202020204" pitchFamily="34" charset="0"/>
      <a:buChar char="•"/>
      <a:defRPr kern="1200">
        <a:solidFill>
          <a:srgbClr val="002D69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lnSpc>
        <a:spcPct val="80000"/>
      </a:lnSpc>
      <a:spcBef>
        <a:spcPct val="20000"/>
      </a:spcBef>
      <a:spcAft>
        <a:spcPct val="0"/>
      </a:spcAft>
      <a:buFont typeface="Arial" panose="020B0604020202020204" pitchFamily="34" charset="0"/>
      <a:buChar char="•"/>
      <a:defRPr kern="1200">
        <a:solidFill>
          <a:srgbClr val="002D69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lnSpc>
        <a:spcPct val="80000"/>
      </a:lnSpc>
      <a:spcBef>
        <a:spcPct val="20000"/>
      </a:spcBef>
      <a:spcAft>
        <a:spcPct val="0"/>
      </a:spcAft>
      <a:buFont typeface="Arial" panose="020B0604020202020204" pitchFamily="34" charset="0"/>
      <a:buChar char="•"/>
      <a:defRPr kern="1200">
        <a:solidFill>
          <a:srgbClr val="002D69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rgbClr val="002D69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rgbClr val="002D69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rgbClr val="002D69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rgbClr val="002D69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22932B-95DE-4505-8B06-17D0577B3B2A}" v="57" dt="2023-06-05T14:41:20.525"/>
    <p1510:client id="{AC1497FB-2660-4A18-B51D-A2BD2CD8AB5F}" v="255" dt="2023-06-06T07:03:17.720"/>
    <p1510:client id="{C66583A5-9F9E-4B09-AB97-8691CEA485EB}" v="4" dt="2023-06-05T21:07:41.7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–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2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viewProps" Target="viewProps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42" Type="http://schemas.microsoft.com/office/2016/11/relationships/changesInfo" Target="changesInfos/changesInfo1.xml"/><Relationship Id="rId7" Type="http://schemas.openxmlformats.org/officeDocument/2006/relationships/slideMaster" Target="slideMasters/slideMaster4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slide" Target="slides/slide26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slide" Target="slides/slide25.xml"/><Relationship Id="rId43" Type="http://schemas.microsoft.com/office/2015/10/relationships/revisionInfo" Target="revisionInfo.xml"/><Relationship Id="rId8" Type="http://schemas.openxmlformats.org/officeDocument/2006/relationships/slideMaster" Target="slideMasters/slideMaster5.xml"/><Relationship Id="rId3" Type="http://schemas.openxmlformats.org/officeDocument/2006/relationships/customXml" Target="../customXml/item3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Skałba" userId="S::annska2@amu.edu.pl::3f2a0277-f2ab-4d0a-bd59-1793b1698ca8" providerId="AD" clId="Web-{C66583A5-9F9E-4B09-AB97-8691CEA485EB}"/>
    <pc:docChg chg="modSld sldOrd">
      <pc:chgData name="Anna Skałba" userId="S::annska2@amu.edu.pl::3f2a0277-f2ab-4d0a-bd59-1793b1698ca8" providerId="AD" clId="Web-{C66583A5-9F9E-4B09-AB97-8691CEA485EB}" dt="2023-06-05T21:07:41.749" v="3" actId="1076"/>
      <pc:docMkLst>
        <pc:docMk/>
      </pc:docMkLst>
      <pc:sldChg chg="ord">
        <pc:chgData name="Anna Skałba" userId="S::annska2@amu.edu.pl::3f2a0277-f2ab-4d0a-bd59-1793b1698ca8" providerId="AD" clId="Web-{C66583A5-9F9E-4B09-AB97-8691CEA485EB}" dt="2023-06-05T21:07:19.967" v="0"/>
        <pc:sldMkLst>
          <pc:docMk/>
          <pc:sldMk cId="726237947" sldId="281"/>
        </pc:sldMkLst>
      </pc:sldChg>
      <pc:sldChg chg="modSp">
        <pc:chgData name="Anna Skałba" userId="S::annska2@amu.edu.pl::3f2a0277-f2ab-4d0a-bd59-1793b1698ca8" providerId="AD" clId="Web-{C66583A5-9F9E-4B09-AB97-8691CEA485EB}" dt="2023-06-05T21:07:41.749" v="3" actId="1076"/>
        <pc:sldMkLst>
          <pc:docMk/>
          <pc:sldMk cId="2599847494" sldId="284"/>
        </pc:sldMkLst>
        <pc:picChg chg="mod">
          <ac:chgData name="Anna Skałba" userId="S::annska2@amu.edu.pl::3f2a0277-f2ab-4d0a-bd59-1793b1698ca8" providerId="AD" clId="Web-{C66583A5-9F9E-4B09-AB97-8691CEA485EB}" dt="2023-06-05T21:07:41.749" v="3" actId="1076"/>
          <ac:picMkLst>
            <pc:docMk/>
            <pc:sldMk cId="2599847494" sldId="284"/>
            <ac:picMk id="5" creationId="{77BF6602-E4F8-55DA-A722-3EC5F20775E9}"/>
          </ac:picMkLst>
        </pc:picChg>
      </pc:sldChg>
    </pc:docChg>
  </pc:docChgLst>
  <pc:docChgLst>
    <pc:chgData name="Anna Skałba" userId="S::annska2@amu.edu.pl::3f2a0277-f2ab-4d0a-bd59-1793b1698ca8" providerId="AD" clId="Web-{D0B68450-1521-4751-B14E-8E3348523FA7}"/>
    <pc:docChg chg="modSld">
      <pc:chgData name="Anna Skałba" userId="S::annska2@amu.edu.pl::3f2a0277-f2ab-4d0a-bd59-1793b1698ca8" providerId="AD" clId="Web-{D0B68450-1521-4751-B14E-8E3348523FA7}" dt="2023-05-17T16:44:14.884" v="57" actId="20577"/>
      <pc:docMkLst>
        <pc:docMk/>
      </pc:docMkLst>
      <pc:sldChg chg="modSp">
        <pc:chgData name="Anna Skałba" userId="S::annska2@amu.edu.pl::3f2a0277-f2ab-4d0a-bd59-1793b1698ca8" providerId="AD" clId="Web-{D0B68450-1521-4751-B14E-8E3348523FA7}" dt="2023-05-17T16:44:14.884" v="57" actId="20577"/>
        <pc:sldMkLst>
          <pc:docMk/>
          <pc:sldMk cId="3379784941" sldId="266"/>
        </pc:sldMkLst>
        <pc:spChg chg="mod">
          <ac:chgData name="Anna Skałba" userId="S::annska2@amu.edu.pl::3f2a0277-f2ab-4d0a-bd59-1793b1698ca8" providerId="AD" clId="Web-{D0B68450-1521-4751-B14E-8E3348523FA7}" dt="2023-05-17T16:44:14.884" v="57" actId="20577"/>
          <ac:spMkLst>
            <pc:docMk/>
            <pc:sldMk cId="3379784941" sldId="266"/>
            <ac:spMk id="3" creationId="{09C7D98B-E58D-5454-F6DA-74C6E068E98E}"/>
          </ac:spMkLst>
        </pc:spChg>
      </pc:sldChg>
    </pc:docChg>
  </pc:docChgLst>
  <pc:docChgLst>
    <pc:chgData name="Sylwiusz Żychliński" userId="S::sylwiusz@amu.edu.pl::a71327c2-1923-4031-8f2d-fa9b5482e9e2" providerId="AD" clId="Web-{7FAB495E-4447-4D63-87A6-BF2F315C618C}"/>
    <pc:docChg chg="modSld">
      <pc:chgData name="Sylwiusz Żychliński" userId="S::sylwiusz@amu.edu.pl::a71327c2-1923-4031-8f2d-fa9b5482e9e2" providerId="AD" clId="Web-{7FAB495E-4447-4D63-87A6-BF2F315C618C}" dt="2023-06-05T06:50:25.487" v="5" actId="20577"/>
      <pc:docMkLst>
        <pc:docMk/>
      </pc:docMkLst>
      <pc:sldChg chg="modSp">
        <pc:chgData name="Sylwiusz Żychliński" userId="S::sylwiusz@amu.edu.pl::a71327c2-1923-4031-8f2d-fa9b5482e9e2" providerId="AD" clId="Web-{7FAB495E-4447-4D63-87A6-BF2F315C618C}" dt="2023-06-05T06:50:25.487" v="5" actId="20577"/>
        <pc:sldMkLst>
          <pc:docMk/>
          <pc:sldMk cId="0" sldId="256"/>
        </pc:sldMkLst>
        <pc:spChg chg="mod">
          <ac:chgData name="Sylwiusz Żychliński" userId="S::sylwiusz@amu.edu.pl::a71327c2-1923-4031-8f2d-fa9b5482e9e2" providerId="AD" clId="Web-{7FAB495E-4447-4D63-87A6-BF2F315C618C}" dt="2023-06-05T06:50:25.487" v="5" actId="20577"/>
          <ac:spMkLst>
            <pc:docMk/>
            <pc:sldMk cId="0" sldId="256"/>
            <ac:spMk id="4" creationId="{0C0D753C-D27F-2E35-CF8A-907393763EF7}"/>
          </ac:spMkLst>
        </pc:spChg>
      </pc:sldChg>
      <pc:sldChg chg="modSp">
        <pc:chgData name="Sylwiusz Żychliński" userId="S::sylwiusz@amu.edu.pl::a71327c2-1923-4031-8f2d-fa9b5482e9e2" providerId="AD" clId="Web-{7FAB495E-4447-4D63-87A6-BF2F315C618C}" dt="2023-06-05T06:48:25.373" v="0" actId="20577"/>
        <pc:sldMkLst>
          <pc:docMk/>
          <pc:sldMk cId="2057973065" sldId="260"/>
        </pc:sldMkLst>
        <pc:spChg chg="mod">
          <ac:chgData name="Sylwiusz Żychliński" userId="S::sylwiusz@amu.edu.pl::a71327c2-1923-4031-8f2d-fa9b5482e9e2" providerId="AD" clId="Web-{7FAB495E-4447-4D63-87A6-BF2F315C618C}" dt="2023-06-05T06:48:25.373" v="0" actId="20577"/>
          <ac:spMkLst>
            <pc:docMk/>
            <pc:sldMk cId="2057973065" sldId="260"/>
            <ac:spMk id="3" creationId="{09C7D98B-E58D-5454-F6DA-74C6E068E98E}"/>
          </ac:spMkLst>
        </pc:spChg>
      </pc:sldChg>
    </pc:docChg>
  </pc:docChgLst>
  <pc:docChgLst>
    <pc:chgData name="Anna Skałba" userId="S::annska2@amu.edu.pl::3f2a0277-f2ab-4d0a-bd59-1793b1698ca8" providerId="AD" clId="Web-{4BB8AD01-6E63-471F-9EA7-BFCA3C22D3DA}"/>
    <pc:docChg chg="modSld">
      <pc:chgData name="Anna Skałba" userId="S::annska2@amu.edu.pl::3f2a0277-f2ab-4d0a-bd59-1793b1698ca8" providerId="AD" clId="Web-{4BB8AD01-6E63-471F-9EA7-BFCA3C22D3DA}" dt="2023-05-18T19:02:24.831" v="0" actId="20577"/>
      <pc:docMkLst>
        <pc:docMk/>
      </pc:docMkLst>
      <pc:sldChg chg="modSp">
        <pc:chgData name="Anna Skałba" userId="S::annska2@amu.edu.pl::3f2a0277-f2ab-4d0a-bd59-1793b1698ca8" providerId="AD" clId="Web-{4BB8AD01-6E63-471F-9EA7-BFCA3C22D3DA}" dt="2023-05-18T19:02:24.831" v="0" actId="20577"/>
        <pc:sldMkLst>
          <pc:docMk/>
          <pc:sldMk cId="2057973065" sldId="260"/>
        </pc:sldMkLst>
        <pc:spChg chg="mod">
          <ac:chgData name="Anna Skałba" userId="S::annska2@amu.edu.pl::3f2a0277-f2ab-4d0a-bd59-1793b1698ca8" providerId="AD" clId="Web-{4BB8AD01-6E63-471F-9EA7-BFCA3C22D3DA}" dt="2023-05-18T19:02:24.831" v="0" actId="20577"/>
          <ac:spMkLst>
            <pc:docMk/>
            <pc:sldMk cId="2057973065" sldId="260"/>
            <ac:spMk id="3" creationId="{09C7D98B-E58D-5454-F6DA-74C6E068E98E}"/>
          </ac:spMkLst>
        </pc:spChg>
      </pc:sldChg>
    </pc:docChg>
  </pc:docChgLst>
  <pc:docChgLst>
    <pc:chgData name="Anna Skałba" userId="S::annska2@amu.edu.pl::3f2a0277-f2ab-4d0a-bd59-1793b1698ca8" providerId="AD" clId="Web-{75498FCA-CE14-4F98-A0CB-EA222B3667CA}"/>
    <pc:docChg chg="addSld modSld sldOrd">
      <pc:chgData name="Anna Skałba" userId="S::annska2@amu.edu.pl::3f2a0277-f2ab-4d0a-bd59-1793b1698ca8" providerId="AD" clId="Web-{75498FCA-CE14-4F98-A0CB-EA222B3667CA}" dt="2023-05-17T17:03:03.592" v="419" actId="20577"/>
      <pc:docMkLst>
        <pc:docMk/>
      </pc:docMkLst>
      <pc:sldChg chg="modSp">
        <pc:chgData name="Anna Skałba" userId="S::annska2@amu.edu.pl::3f2a0277-f2ab-4d0a-bd59-1793b1698ca8" providerId="AD" clId="Web-{75498FCA-CE14-4F98-A0CB-EA222B3667CA}" dt="2023-05-17T16:54:58.737" v="232" actId="20577"/>
        <pc:sldMkLst>
          <pc:docMk/>
          <pc:sldMk cId="2547594895" sldId="258"/>
        </pc:sldMkLst>
        <pc:spChg chg="mod">
          <ac:chgData name="Anna Skałba" userId="S::annska2@amu.edu.pl::3f2a0277-f2ab-4d0a-bd59-1793b1698ca8" providerId="AD" clId="Web-{75498FCA-CE14-4F98-A0CB-EA222B3667CA}" dt="2023-05-17T16:54:58.737" v="232" actId="20577"/>
          <ac:spMkLst>
            <pc:docMk/>
            <pc:sldMk cId="2547594895" sldId="258"/>
            <ac:spMk id="3" creationId="{09C7D98B-E58D-5454-F6DA-74C6E068E98E}"/>
          </ac:spMkLst>
        </pc:spChg>
      </pc:sldChg>
      <pc:sldChg chg="ord">
        <pc:chgData name="Anna Skałba" userId="S::annska2@amu.edu.pl::3f2a0277-f2ab-4d0a-bd59-1793b1698ca8" providerId="AD" clId="Web-{75498FCA-CE14-4F98-A0CB-EA222B3667CA}" dt="2023-05-17T16:49:07.931" v="112"/>
        <pc:sldMkLst>
          <pc:docMk/>
          <pc:sldMk cId="260326457" sldId="264"/>
        </pc:sldMkLst>
      </pc:sldChg>
      <pc:sldChg chg="modSp">
        <pc:chgData name="Anna Skałba" userId="S::annska2@amu.edu.pl::3f2a0277-f2ab-4d0a-bd59-1793b1698ca8" providerId="AD" clId="Web-{75498FCA-CE14-4F98-A0CB-EA222B3667CA}" dt="2023-05-17T16:48:59.525" v="111" actId="20577"/>
        <pc:sldMkLst>
          <pc:docMk/>
          <pc:sldMk cId="181932802" sldId="265"/>
        </pc:sldMkLst>
        <pc:spChg chg="mod">
          <ac:chgData name="Anna Skałba" userId="S::annska2@amu.edu.pl::3f2a0277-f2ab-4d0a-bd59-1793b1698ca8" providerId="AD" clId="Web-{75498FCA-CE14-4F98-A0CB-EA222B3667CA}" dt="2023-05-17T16:48:59.525" v="111" actId="20577"/>
          <ac:spMkLst>
            <pc:docMk/>
            <pc:sldMk cId="181932802" sldId="265"/>
            <ac:spMk id="3" creationId="{09C7D98B-E58D-5454-F6DA-74C6E068E98E}"/>
          </ac:spMkLst>
        </pc:spChg>
      </pc:sldChg>
      <pc:sldChg chg="modSp">
        <pc:chgData name="Anna Skałba" userId="S::annska2@amu.edu.pl::3f2a0277-f2ab-4d0a-bd59-1793b1698ca8" providerId="AD" clId="Web-{75498FCA-CE14-4F98-A0CB-EA222B3667CA}" dt="2023-05-17T16:48:38.227" v="109" actId="20577"/>
        <pc:sldMkLst>
          <pc:docMk/>
          <pc:sldMk cId="3379784941" sldId="266"/>
        </pc:sldMkLst>
        <pc:spChg chg="mod">
          <ac:chgData name="Anna Skałba" userId="S::annska2@amu.edu.pl::3f2a0277-f2ab-4d0a-bd59-1793b1698ca8" providerId="AD" clId="Web-{75498FCA-CE14-4F98-A0CB-EA222B3667CA}" dt="2023-05-17T16:48:38.227" v="109" actId="20577"/>
          <ac:spMkLst>
            <pc:docMk/>
            <pc:sldMk cId="3379784941" sldId="266"/>
            <ac:spMk id="3" creationId="{09C7D98B-E58D-5454-F6DA-74C6E068E98E}"/>
          </ac:spMkLst>
        </pc:spChg>
      </pc:sldChg>
      <pc:sldChg chg="modSp add replId">
        <pc:chgData name="Anna Skałba" userId="S::annska2@amu.edu.pl::3f2a0277-f2ab-4d0a-bd59-1793b1698ca8" providerId="AD" clId="Web-{75498FCA-CE14-4F98-A0CB-EA222B3667CA}" dt="2023-05-17T16:58:59.446" v="310" actId="20577"/>
        <pc:sldMkLst>
          <pc:docMk/>
          <pc:sldMk cId="3171711740" sldId="267"/>
        </pc:sldMkLst>
        <pc:spChg chg="mod">
          <ac:chgData name="Anna Skałba" userId="S::annska2@amu.edu.pl::3f2a0277-f2ab-4d0a-bd59-1793b1698ca8" providerId="AD" clId="Web-{75498FCA-CE14-4F98-A0CB-EA222B3667CA}" dt="2023-05-17T16:58:59.446" v="310" actId="20577"/>
          <ac:spMkLst>
            <pc:docMk/>
            <pc:sldMk cId="3171711740" sldId="267"/>
            <ac:spMk id="3" creationId="{09C7D98B-E58D-5454-F6DA-74C6E068E98E}"/>
          </ac:spMkLst>
        </pc:spChg>
      </pc:sldChg>
      <pc:sldChg chg="modSp add ord replId">
        <pc:chgData name="Anna Skałba" userId="S::annska2@amu.edu.pl::3f2a0277-f2ab-4d0a-bd59-1793b1698ca8" providerId="AD" clId="Web-{75498FCA-CE14-4F98-A0CB-EA222B3667CA}" dt="2023-05-17T17:00:12.807" v="335" actId="20577"/>
        <pc:sldMkLst>
          <pc:docMk/>
          <pc:sldMk cId="3330592706" sldId="268"/>
        </pc:sldMkLst>
        <pc:spChg chg="mod">
          <ac:chgData name="Anna Skałba" userId="S::annska2@amu.edu.pl::3f2a0277-f2ab-4d0a-bd59-1793b1698ca8" providerId="AD" clId="Web-{75498FCA-CE14-4F98-A0CB-EA222B3667CA}" dt="2023-05-17T16:59:17.634" v="317" actId="20577"/>
          <ac:spMkLst>
            <pc:docMk/>
            <pc:sldMk cId="3330592706" sldId="268"/>
            <ac:spMk id="2" creationId="{487948E7-F85B-2E92-5366-549F2BFC81C8}"/>
          </ac:spMkLst>
        </pc:spChg>
        <pc:spChg chg="mod">
          <ac:chgData name="Anna Skałba" userId="S::annska2@amu.edu.pl::3f2a0277-f2ab-4d0a-bd59-1793b1698ca8" providerId="AD" clId="Web-{75498FCA-CE14-4F98-A0CB-EA222B3667CA}" dt="2023-05-17T17:00:12.807" v="335" actId="20577"/>
          <ac:spMkLst>
            <pc:docMk/>
            <pc:sldMk cId="3330592706" sldId="268"/>
            <ac:spMk id="3" creationId="{09C7D98B-E58D-5454-F6DA-74C6E068E98E}"/>
          </ac:spMkLst>
        </pc:spChg>
      </pc:sldChg>
      <pc:sldChg chg="modSp add ord replId">
        <pc:chgData name="Anna Skałba" userId="S::annska2@amu.edu.pl::3f2a0277-f2ab-4d0a-bd59-1793b1698ca8" providerId="AD" clId="Web-{75498FCA-CE14-4F98-A0CB-EA222B3667CA}" dt="2023-05-17T17:03:03.592" v="419" actId="20577"/>
        <pc:sldMkLst>
          <pc:docMk/>
          <pc:sldMk cId="4256941702" sldId="269"/>
        </pc:sldMkLst>
        <pc:spChg chg="mod">
          <ac:chgData name="Anna Skałba" userId="S::annska2@amu.edu.pl::3f2a0277-f2ab-4d0a-bd59-1793b1698ca8" providerId="AD" clId="Web-{75498FCA-CE14-4F98-A0CB-EA222B3667CA}" dt="2023-05-17T17:00:20.854" v="345" actId="20577"/>
          <ac:spMkLst>
            <pc:docMk/>
            <pc:sldMk cId="4256941702" sldId="269"/>
            <ac:spMk id="2" creationId="{487948E7-F85B-2E92-5366-549F2BFC81C8}"/>
          </ac:spMkLst>
        </pc:spChg>
        <pc:spChg chg="mod">
          <ac:chgData name="Anna Skałba" userId="S::annska2@amu.edu.pl::3f2a0277-f2ab-4d0a-bd59-1793b1698ca8" providerId="AD" clId="Web-{75498FCA-CE14-4F98-A0CB-EA222B3667CA}" dt="2023-05-17T17:03:03.592" v="419" actId="20577"/>
          <ac:spMkLst>
            <pc:docMk/>
            <pc:sldMk cId="4256941702" sldId="269"/>
            <ac:spMk id="3" creationId="{09C7D98B-E58D-5454-F6DA-74C6E068E98E}"/>
          </ac:spMkLst>
        </pc:spChg>
      </pc:sldChg>
      <pc:sldChg chg="modSp add ord replId">
        <pc:chgData name="Anna Skałba" userId="S::annska2@amu.edu.pl::3f2a0277-f2ab-4d0a-bd59-1793b1698ca8" providerId="AD" clId="Web-{75498FCA-CE14-4F98-A0CB-EA222B3667CA}" dt="2023-05-17T17:02:44.014" v="401" actId="20577"/>
        <pc:sldMkLst>
          <pc:docMk/>
          <pc:sldMk cId="3218098294" sldId="270"/>
        </pc:sldMkLst>
        <pc:spChg chg="mod">
          <ac:chgData name="Anna Skałba" userId="S::annska2@amu.edu.pl::3f2a0277-f2ab-4d0a-bd59-1793b1698ca8" providerId="AD" clId="Web-{75498FCA-CE14-4F98-A0CB-EA222B3667CA}" dt="2023-05-17T17:01:46.981" v="374" actId="20577"/>
          <ac:spMkLst>
            <pc:docMk/>
            <pc:sldMk cId="3218098294" sldId="270"/>
            <ac:spMk id="2" creationId="{487948E7-F85B-2E92-5366-549F2BFC81C8}"/>
          </ac:spMkLst>
        </pc:spChg>
        <pc:spChg chg="mod">
          <ac:chgData name="Anna Skałba" userId="S::annska2@amu.edu.pl::3f2a0277-f2ab-4d0a-bd59-1793b1698ca8" providerId="AD" clId="Web-{75498FCA-CE14-4F98-A0CB-EA222B3667CA}" dt="2023-05-17T17:02:44.014" v="401" actId="20577"/>
          <ac:spMkLst>
            <pc:docMk/>
            <pc:sldMk cId="3218098294" sldId="270"/>
            <ac:spMk id="3" creationId="{09C7D98B-E58D-5454-F6DA-74C6E068E98E}"/>
          </ac:spMkLst>
        </pc:spChg>
      </pc:sldChg>
    </pc:docChg>
  </pc:docChgLst>
  <pc:docChgLst>
    <pc:chgData name="Anna Skałba" userId="S::annska2@amu.edu.pl::3f2a0277-f2ab-4d0a-bd59-1793b1698ca8" providerId="AD" clId="Web-{A5EE1CAE-08E6-47C4-A7F7-0E345FAE7C71}"/>
    <pc:docChg chg="addSld delSld modSld">
      <pc:chgData name="Anna Skałba" userId="S::annska2@amu.edu.pl::3f2a0277-f2ab-4d0a-bd59-1793b1698ca8" providerId="AD" clId="Web-{A5EE1CAE-08E6-47C4-A7F7-0E345FAE7C71}" dt="2023-05-18T18:46:56.708" v="424" actId="20577"/>
      <pc:docMkLst>
        <pc:docMk/>
      </pc:docMkLst>
      <pc:sldChg chg="modSp">
        <pc:chgData name="Anna Skałba" userId="S::annska2@amu.edu.pl::3f2a0277-f2ab-4d0a-bd59-1793b1698ca8" providerId="AD" clId="Web-{A5EE1CAE-08E6-47C4-A7F7-0E345FAE7C71}" dt="2023-05-18T18:44:53.095" v="407" actId="20577"/>
        <pc:sldMkLst>
          <pc:docMk/>
          <pc:sldMk cId="0" sldId="256"/>
        </pc:sldMkLst>
        <pc:spChg chg="mod">
          <ac:chgData name="Anna Skałba" userId="S::annska2@amu.edu.pl::3f2a0277-f2ab-4d0a-bd59-1793b1698ca8" providerId="AD" clId="Web-{A5EE1CAE-08E6-47C4-A7F7-0E345FAE7C71}" dt="2023-05-18T18:44:53.095" v="407" actId="20577"/>
          <ac:spMkLst>
            <pc:docMk/>
            <pc:sldMk cId="0" sldId="256"/>
            <ac:spMk id="4" creationId="{0C0D753C-D27F-2E35-CF8A-907393763EF7}"/>
          </ac:spMkLst>
        </pc:spChg>
      </pc:sldChg>
      <pc:sldChg chg="modSp">
        <pc:chgData name="Anna Skałba" userId="S::annska2@amu.edu.pl::3f2a0277-f2ab-4d0a-bd59-1793b1698ca8" providerId="AD" clId="Web-{A5EE1CAE-08E6-47C4-A7F7-0E345FAE7C71}" dt="2023-05-18T18:45:31.221" v="413" actId="20577"/>
        <pc:sldMkLst>
          <pc:docMk/>
          <pc:sldMk cId="2547594895" sldId="258"/>
        </pc:sldMkLst>
        <pc:spChg chg="mod">
          <ac:chgData name="Anna Skałba" userId="S::annska2@amu.edu.pl::3f2a0277-f2ab-4d0a-bd59-1793b1698ca8" providerId="AD" clId="Web-{A5EE1CAE-08E6-47C4-A7F7-0E345FAE7C71}" dt="2023-05-18T18:45:31.221" v="413" actId="20577"/>
          <ac:spMkLst>
            <pc:docMk/>
            <pc:sldMk cId="2547594895" sldId="258"/>
            <ac:spMk id="3" creationId="{09C7D98B-E58D-5454-F6DA-74C6E068E98E}"/>
          </ac:spMkLst>
        </pc:spChg>
      </pc:sldChg>
      <pc:sldChg chg="del">
        <pc:chgData name="Anna Skałba" userId="S::annska2@amu.edu.pl::3f2a0277-f2ab-4d0a-bd59-1793b1698ca8" providerId="AD" clId="Web-{A5EE1CAE-08E6-47C4-A7F7-0E345FAE7C71}" dt="2023-05-18T18:44:39.157" v="401"/>
        <pc:sldMkLst>
          <pc:docMk/>
          <pc:sldMk cId="2147660036" sldId="259"/>
        </pc:sldMkLst>
      </pc:sldChg>
      <pc:sldChg chg="modSp">
        <pc:chgData name="Anna Skałba" userId="S::annska2@amu.edu.pl::3f2a0277-f2ab-4d0a-bd59-1793b1698ca8" providerId="AD" clId="Web-{A5EE1CAE-08E6-47C4-A7F7-0E345FAE7C71}" dt="2023-05-18T18:45:36.549" v="414" actId="20577"/>
        <pc:sldMkLst>
          <pc:docMk/>
          <pc:sldMk cId="2057973065" sldId="260"/>
        </pc:sldMkLst>
        <pc:spChg chg="mod">
          <ac:chgData name="Anna Skałba" userId="S::annska2@amu.edu.pl::3f2a0277-f2ab-4d0a-bd59-1793b1698ca8" providerId="AD" clId="Web-{A5EE1CAE-08E6-47C4-A7F7-0E345FAE7C71}" dt="2023-05-18T18:45:36.549" v="414" actId="20577"/>
          <ac:spMkLst>
            <pc:docMk/>
            <pc:sldMk cId="2057973065" sldId="260"/>
            <ac:spMk id="3" creationId="{09C7D98B-E58D-5454-F6DA-74C6E068E98E}"/>
          </ac:spMkLst>
        </pc:spChg>
      </pc:sldChg>
      <pc:sldChg chg="modSp">
        <pc:chgData name="Anna Skałba" userId="S::annska2@amu.edu.pl::3f2a0277-f2ab-4d0a-bd59-1793b1698ca8" providerId="AD" clId="Web-{A5EE1CAE-08E6-47C4-A7F7-0E345FAE7C71}" dt="2023-05-18T18:46:15.785" v="419" actId="20577"/>
        <pc:sldMkLst>
          <pc:docMk/>
          <pc:sldMk cId="384925549" sldId="261"/>
        </pc:sldMkLst>
        <pc:spChg chg="mod">
          <ac:chgData name="Anna Skałba" userId="S::annska2@amu.edu.pl::3f2a0277-f2ab-4d0a-bd59-1793b1698ca8" providerId="AD" clId="Web-{A5EE1CAE-08E6-47C4-A7F7-0E345FAE7C71}" dt="2023-05-18T18:46:15.785" v="419" actId="20577"/>
          <ac:spMkLst>
            <pc:docMk/>
            <pc:sldMk cId="384925549" sldId="261"/>
            <ac:spMk id="3" creationId="{09C7D98B-E58D-5454-F6DA-74C6E068E98E}"/>
          </ac:spMkLst>
        </pc:spChg>
      </pc:sldChg>
      <pc:sldChg chg="modSp">
        <pc:chgData name="Anna Skałba" userId="S::annska2@amu.edu.pl::3f2a0277-f2ab-4d0a-bd59-1793b1698ca8" providerId="AD" clId="Web-{A5EE1CAE-08E6-47C4-A7F7-0E345FAE7C71}" dt="2023-05-18T18:45:21.487" v="411" actId="20577"/>
        <pc:sldMkLst>
          <pc:docMk/>
          <pc:sldMk cId="245877801" sldId="271"/>
        </pc:sldMkLst>
        <pc:spChg chg="mod">
          <ac:chgData name="Anna Skałba" userId="S::annska2@amu.edu.pl::3f2a0277-f2ab-4d0a-bd59-1793b1698ca8" providerId="AD" clId="Web-{A5EE1CAE-08E6-47C4-A7F7-0E345FAE7C71}" dt="2023-05-18T18:45:21.487" v="411" actId="20577"/>
          <ac:spMkLst>
            <pc:docMk/>
            <pc:sldMk cId="245877801" sldId="271"/>
            <ac:spMk id="3" creationId="{09C7D98B-E58D-5454-F6DA-74C6E068E98E}"/>
          </ac:spMkLst>
        </pc:spChg>
      </pc:sldChg>
      <pc:sldChg chg="modSp">
        <pc:chgData name="Anna Skałba" userId="S::annska2@amu.edu.pl::3f2a0277-f2ab-4d0a-bd59-1793b1698ca8" providerId="AD" clId="Web-{A5EE1CAE-08E6-47C4-A7F7-0E345FAE7C71}" dt="2023-05-18T18:45:48.550" v="415" actId="20577"/>
        <pc:sldMkLst>
          <pc:docMk/>
          <pc:sldMk cId="1485296794" sldId="273"/>
        </pc:sldMkLst>
        <pc:spChg chg="mod">
          <ac:chgData name="Anna Skałba" userId="S::annska2@amu.edu.pl::3f2a0277-f2ab-4d0a-bd59-1793b1698ca8" providerId="AD" clId="Web-{A5EE1CAE-08E6-47C4-A7F7-0E345FAE7C71}" dt="2023-05-18T18:45:48.550" v="415" actId="20577"/>
          <ac:spMkLst>
            <pc:docMk/>
            <pc:sldMk cId="1485296794" sldId="273"/>
            <ac:spMk id="3" creationId="{09C7D98B-E58D-5454-F6DA-74C6E068E98E}"/>
          </ac:spMkLst>
        </pc:spChg>
      </pc:sldChg>
      <pc:sldChg chg="modSp">
        <pc:chgData name="Anna Skałba" userId="S::annska2@amu.edu.pl::3f2a0277-f2ab-4d0a-bd59-1793b1698ca8" providerId="AD" clId="Web-{A5EE1CAE-08E6-47C4-A7F7-0E345FAE7C71}" dt="2023-05-18T18:46:56.708" v="424" actId="20577"/>
        <pc:sldMkLst>
          <pc:docMk/>
          <pc:sldMk cId="4104781479" sldId="275"/>
        </pc:sldMkLst>
        <pc:spChg chg="mod">
          <ac:chgData name="Anna Skałba" userId="S::annska2@amu.edu.pl::3f2a0277-f2ab-4d0a-bd59-1793b1698ca8" providerId="AD" clId="Web-{A5EE1CAE-08E6-47C4-A7F7-0E345FAE7C71}" dt="2023-05-18T18:46:56.708" v="424" actId="20577"/>
          <ac:spMkLst>
            <pc:docMk/>
            <pc:sldMk cId="4104781479" sldId="275"/>
            <ac:spMk id="3" creationId="{09C7D98B-E58D-5454-F6DA-74C6E068E98E}"/>
          </ac:spMkLst>
        </pc:spChg>
      </pc:sldChg>
      <pc:sldChg chg="addSp delSp modSp">
        <pc:chgData name="Anna Skałba" userId="S::annska2@amu.edu.pl::3f2a0277-f2ab-4d0a-bd59-1793b1698ca8" providerId="AD" clId="Web-{A5EE1CAE-08E6-47C4-A7F7-0E345FAE7C71}" dt="2023-05-18T18:17:30.041" v="111"/>
        <pc:sldMkLst>
          <pc:docMk/>
          <pc:sldMk cId="4254831397" sldId="276"/>
        </pc:sldMkLst>
        <pc:graphicFrameChg chg="mod modGraphic">
          <ac:chgData name="Anna Skałba" userId="S::annska2@amu.edu.pl::3f2a0277-f2ab-4d0a-bd59-1793b1698ca8" providerId="AD" clId="Web-{A5EE1CAE-08E6-47C4-A7F7-0E345FAE7C71}" dt="2023-05-18T18:17:30.041" v="111"/>
          <ac:graphicFrameMkLst>
            <pc:docMk/>
            <pc:sldMk cId="4254831397" sldId="276"/>
            <ac:graphicFrameMk id="5" creationId="{92DF20C3-8421-35FE-5E62-8702E2F9CC4B}"/>
          </ac:graphicFrameMkLst>
        </pc:graphicFrameChg>
        <pc:graphicFrameChg chg="add del mod">
          <ac:chgData name="Anna Skałba" userId="S::annska2@amu.edu.pl::3f2a0277-f2ab-4d0a-bd59-1793b1698ca8" providerId="AD" clId="Web-{A5EE1CAE-08E6-47C4-A7F7-0E345FAE7C71}" dt="2023-05-18T18:12:20.284" v="15"/>
          <ac:graphicFrameMkLst>
            <pc:docMk/>
            <pc:sldMk cId="4254831397" sldId="276"/>
            <ac:graphicFrameMk id="7" creationId="{D5564FF2-343C-88D0-E6B9-DB4F22CE1B75}"/>
          </ac:graphicFrameMkLst>
        </pc:graphicFrameChg>
      </pc:sldChg>
      <pc:sldChg chg="modSp">
        <pc:chgData name="Anna Skałba" userId="S::annska2@amu.edu.pl::3f2a0277-f2ab-4d0a-bd59-1793b1698ca8" providerId="AD" clId="Web-{A5EE1CAE-08E6-47C4-A7F7-0E345FAE7C71}" dt="2023-05-18T18:28:03.978" v="400" actId="20577"/>
        <pc:sldMkLst>
          <pc:docMk/>
          <pc:sldMk cId="2472512510" sldId="277"/>
        </pc:sldMkLst>
        <pc:spChg chg="mod">
          <ac:chgData name="Anna Skałba" userId="S::annska2@amu.edu.pl::3f2a0277-f2ab-4d0a-bd59-1793b1698ca8" providerId="AD" clId="Web-{A5EE1CAE-08E6-47C4-A7F7-0E345FAE7C71}" dt="2023-05-18T18:18:26.136" v="119" actId="20577"/>
          <ac:spMkLst>
            <pc:docMk/>
            <pc:sldMk cId="2472512510" sldId="277"/>
            <ac:spMk id="2" creationId="{487948E7-F85B-2E92-5366-549F2BFC81C8}"/>
          </ac:spMkLst>
        </pc:spChg>
        <pc:spChg chg="mod">
          <ac:chgData name="Anna Skałba" userId="S::annska2@amu.edu.pl::3f2a0277-f2ab-4d0a-bd59-1793b1698ca8" providerId="AD" clId="Web-{A5EE1CAE-08E6-47C4-A7F7-0E345FAE7C71}" dt="2023-05-18T18:28:03.978" v="400" actId="20577"/>
          <ac:spMkLst>
            <pc:docMk/>
            <pc:sldMk cId="2472512510" sldId="277"/>
            <ac:spMk id="3" creationId="{09C7D98B-E58D-5454-F6DA-74C6E068E98E}"/>
          </ac:spMkLst>
        </pc:spChg>
      </pc:sldChg>
      <pc:sldChg chg="add replId">
        <pc:chgData name="Anna Skałba" userId="S::annska2@amu.edu.pl::3f2a0277-f2ab-4d0a-bd59-1793b1698ca8" providerId="AD" clId="Web-{A5EE1CAE-08E6-47C4-A7F7-0E345FAE7C71}" dt="2023-05-18T18:18:18.276" v="112"/>
        <pc:sldMkLst>
          <pc:docMk/>
          <pc:sldMk cId="1389329090" sldId="278"/>
        </pc:sldMkLst>
      </pc:sldChg>
    </pc:docChg>
  </pc:docChgLst>
  <pc:docChgLst>
    <pc:chgData name="Sylwiusz Żychliński" userId="S::sylwiusz@amu.edu.pl::a71327c2-1923-4031-8f2d-fa9b5482e9e2" providerId="AD" clId="Web-{EFB8CBF6-9A27-4CAE-8D1A-38484990FB59}"/>
    <pc:docChg chg="modSld">
      <pc:chgData name="Sylwiusz Żychliński" userId="S::sylwiusz@amu.edu.pl::a71327c2-1923-4031-8f2d-fa9b5482e9e2" providerId="AD" clId="Web-{EFB8CBF6-9A27-4CAE-8D1A-38484990FB59}" dt="2023-06-02T20:33:55.731" v="26" actId="14100"/>
      <pc:docMkLst>
        <pc:docMk/>
      </pc:docMkLst>
      <pc:sldChg chg="modSp">
        <pc:chgData name="Sylwiusz Żychliński" userId="S::sylwiusz@amu.edu.pl::a71327c2-1923-4031-8f2d-fa9b5482e9e2" providerId="AD" clId="Web-{EFB8CBF6-9A27-4CAE-8D1A-38484990FB59}" dt="2023-06-02T20:33:14.964" v="24" actId="20577"/>
        <pc:sldMkLst>
          <pc:docMk/>
          <pc:sldMk cId="0" sldId="257"/>
        </pc:sldMkLst>
        <pc:spChg chg="mod">
          <ac:chgData name="Sylwiusz Żychliński" userId="S::sylwiusz@amu.edu.pl::a71327c2-1923-4031-8f2d-fa9b5482e9e2" providerId="AD" clId="Web-{EFB8CBF6-9A27-4CAE-8D1A-38484990FB59}" dt="2023-06-02T20:33:14.964" v="24" actId="20577"/>
          <ac:spMkLst>
            <pc:docMk/>
            <pc:sldMk cId="0" sldId="257"/>
            <ac:spMk id="316424" creationId="{6A3D3124-C0EA-F3DC-54BB-E9ADE6A2A13C}"/>
          </ac:spMkLst>
        </pc:spChg>
      </pc:sldChg>
      <pc:sldChg chg="modSp">
        <pc:chgData name="Sylwiusz Żychliński" userId="S::sylwiusz@amu.edu.pl::a71327c2-1923-4031-8f2d-fa9b5482e9e2" providerId="AD" clId="Web-{EFB8CBF6-9A27-4CAE-8D1A-38484990FB59}" dt="2023-06-02T20:33:55.731" v="26" actId="14100"/>
        <pc:sldMkLst>
          <pc:docMk/>
          <pc:sldMk cId="245877801" sldId="271"/>
        </pc:sldMkLst>
        <pc:spChg chg="mod">
          <ac:chgData name="Sylwiusz Żychliński" userId="S::sylwiusz@amu.edu.pl::a71327c2-1923-4031-8f2d-fa9b5482e9e2" providerId="AD" clId="Web-{EFB8CBF6-9A27-4CAE-8D1A-38484990FB59}" dt="2023-06-02T20:33:55.731" v="26" actId="14100"/>
          <ac:spMkLst>
            <pc:docMk/>
            <pc:sldMk cId="245877801" sldId="271"/>
            <ac:spMk id="3" creationId="{09C7D98B-E58D-5454-F6DA-74C6E068E98E}"/>
          </ac:spMkLst>
        </pc:spChg>
      </pc:sldChg>
    </pc:docChg>
  </pc:docChgLst>
  <pc:docChgLst>
    <pc:chgData name="Anna Skałba" userId="S::annska2@amu.edu.pl::3f2a0277-f2ab-4d0a-bd59-1793b1698ca8" providerId="AD" clId="Web-{AC7F6BC8-0899-4450-9225-152E49F964E3}"/>
    <pc:docChg chg="modSld">
      <pc:chgData name="Anna Skałba" userId="S::annska2@amu.edu.pl::3f2a0277-f2ab-4d0a-bd59-1793b1698ca8" providerId="AD" clId="Web-{AC7F6BC8-0899-4450-9225-152E49F964E3}" dt="2023-05-23T10:17:48.055" v="15" actId="20577"/>
      <pc:docMkLst>
        <pc:docMk/>
      </pc:docMkLst>
      <pc:sldChg chg="modSp">
        <pc:chgData name="Anna Skałba" userId="S::annska2@amu.edu.pl::3f2a0277-f2ab-4d0a-bd59-1793b1698ca8" providerId="AD" clId="Web-{AC7F6BC8-0899-4450-9225-152E49F964E3}" dt="2023-05-23T10:17:48.055" v="15" actId="20577"/>
        <pc:sldMkLst>
          <pc:docMk/>
          <pc:sldMk cId="0" sldId="257"/>
        </pc:sldMkLst>
        <pc:spChg chg="mod">
          <ac:chgData name="Anna Skałba" userId="S::annska2@amu.edu.pl::3f2a0277-f2ab-4d0a-bd59-1793b1698ca8" providerId="AD" clId="Web-{AC7F6BC8-0899-4450-9225-152E49F964E3}" dt="2023-05-23T10:17:48.055" v="15" actId="20577"/>
          <ac:spMkLst>
            <pc:docMk/>
            <pc:sldMk cId="0" sldId="257"/>
            <ac:spMk id="316424" creationId="{6A3D3124-C0EA-F3DC-54BB-E9ADE6A2A13C}"/>
          </ac:spMkLst>
        </pc:spChg>
      </pc:sldChg>
    </pc:docChg>
  </pc:docChgLst>
  <pc:docChgLst>
    <pc:chgData name="Sylwiusz Żychliński" userId="S::sylwiusz@amu.edu.pl::a71327c2-1923-4031-8f2d-fa9b5482e9e2" providerId="AD" clId="Web-{75175C23-1027-47D2-9F26-1DDE6EFC8F1D}"/>
    <pc:docChg chg="modSld">
      <pc:chgData name="Sylwiusz Żychliński" userId="S::sylwiusz@amu.edu.pl::a71327c2-1923-4031-8f2d-fa9b5482e9e2" providerId="AD" clId="Web-{75175C23-1027-47D2-9F26-1DDE6EFC8F1D}" dt="2023-06-02T20:40:05.698" v="8"/>
      <pc:docMkLst>
        <pc:docMk/>
      </pc:docMkLst>
      <pc:sldChg chg="addSp delSp modSp">
        <pc:chgData name="Sylwiusz Żychliński" userId="S::sylwiusz@amu.edu.pl::a71327c2-1923-4031-8f2d-fa9b5482e9e2" providerId="AD" clId="Web-{75175C23-1027-47D2-9F26-1DDE6EFC8F1D}" dt="2023-06-02T20:40:05.698" v="8"/>
        <pc:sldMkLst>
          <pc:docMk/>
          <pc:sldMk cId="2057973065" sldId="260"/>
        </pc:sldMkLst>
        <pc:spChg chg="mod">
          <ac:chgData name="Sylwiusz Żychliński" userId="S::sylwiusz@amu.edu.pl::a71327c2-1923-4031-8f2d-fa9b5482e9e2" providerId="AD" clId="Web-{75175C23-1027-47D2-9F26-1DDE6EFC8F1D}" dt="2023-06-02T20:40:01.745" v="6" actId="20577"/>
          <ac:spMkLst>
            <pc:docMk/>
            <pc:sldMk cId="2057973065" sldId="260"/>
            <ac:spMk id="3" creationId="{09C7D98B-E58D-5454-F6DA-74C6E068E98E}"/>
          </ac:spMkLst>
        </pc:spChg>
        <pc:graphicFrameChg chg="add del mod">
          <ac:chgData name="Sylwiusz Żychliński" userId="S::sylwiusz@amu.edu.pl::a71327c2-1923-4031-8f2d-fa9b5482e9e2" providerId="AD" clId="Web-{75175C23-1027-47D2-9F26-1DDE6EFC8F1D}" dt="2023-06-02T20:39:42.416" v="3"/>
          <ac:graphicFrameMkLst>
            <pc:docMk/>
            <pc:sldMk cId="2057973065" sldId="260"/>
            <ac:graphicFrameMk id="6" creationId="{27B7E626-D889-C3FF-773B-D963904F6A40}"/>
          </ac:graphicFrameMkLst>
        </pc:graphicFrameChg>
        <pc:graphicFrameChg chg="add del mod">
          <ac:chgData name="Sylwiusz Żychliński" userId="S::sylwiusz@amu.edu.pl::a71327c2-1923-4031-8f2d-fa9b5482e9e2" providerId="AD" clId="Web-{75175C23-1027-47D2-9F26-1DDE6EFC8F1D}" dt="2023-06-02T20:40:05.698" v="8"/>
          <ac:graphicFrameMkLst>
            <pc:docMk/>
            <pc:sldMk cId="2057973065" sldId="260"/>
            <ac:graphicFrameMk id="8" creationId="{0480580D-4CB9-F62E-072E-1AF44A695F6F}"/>
          </ac:graphicFrameMkLst>
        </pc:graphicFrameChg>
      </pc:sldChg>
    </pc:docChg>
  </pc:docChgLst>
  <pc:docChgLst>
    <pc:chgData name="Anna Skałba" userId="S::annska2@amu.edu.pl::3f2a0277-f2ab-4d0a-bd59-1793b1698ca8" providerId="AD" clId="Web-{C9817D04-EE17-4536-992E-1B2A3132F44F}"/>
    <pc:docChg chg="addSld modSld sldOrd">
      <pc:chgData name="Anna Skałba" userId="S::annska2@amu.edu.pl::3f2a0277-f2ab-4d0a-bd59-1793b1698ca8" providerId="AD" clId="Web-{C9817D04-EE17-4536-992E-1B2A3132F44F}" dt="2023-05-18T16:36:50.598" v="796"/>
      <pc:docMkLst>
        <pc:docMk/>
      </pc:docMkLst>
      <pc:sldChg chg="modSp">
        <pc:chgData name="Anna Skałba" userId="S::annska2@amu.edu.pl::3f2a0277-f2ab-4d0a-bd59-1793b1698ca8" providerId="AD" clId="Web-{C9817D04-EE17-4536-992E-1B2A3132F44F}" dt="2023-05-18T16:33:17.062" v="696" actId="20577"/>
        <pc:sldMkLst>
          <pc:docMk/>
          <pc:sldMk cId="181932802" sldId="265"/>
        </pc:sldMkLst>
        <pc:spChg chg="mod">
          <ac:chgData name="Anna Skałba" userId="S::annska2@amu.edu.pl::3f2a0277-f2ab-4d0a-bd59-1793b1698ca8" providerId="AD" clId="Web-{C9817D04-EE17-4536-992E-1B2A3132F44F}" dt="2023-05-18T16:33:17.062" v="696" actId="20577"/>
          <ac:spMkLst>
            <pc:docMk/>
            <pc:sldMk cId="181932802" sldId="265"/>
            <ac:spMk id="3" creationId="{09C7D98B-E58D-5454-F6DA-74C6E068E98E}"/>
          </ac:spMkLst>
        </pc:spChg>
      </pc:sldChg>
      <pc:sldChg chg="addSp modSp add replId">
        <pc:chgData name="Anna Skałba" userId="S::annska2@amu.edu.pl::3f2a0277-f2ab-4d0a-bd59-1793b1698ca8" providerId="AD" clId="Web-{C9817D04-EE17-4536-992E-1B2A3132F44F}" dt="2023-05-18T16:36:50.598" v="796"/>
        <pc:sldMkLst>
          <pc:docMk/>
          <pc:sldMk cId="4254831397" sldId="276"/>
        </pc:sldMkLst>
        <pc:spChg chg="mod">
          <ac:chgData name="Anna Skałba" userId="S::annska2@amu.edu.pl::3f2a0277-f2ab-4d0a-bd59-1793b1698ca8" providerId="AD" clId="Web-{C9817D04-EE17-4536-992E-1B2A3132F44F}" dt="2023-05-18T15:35:24.283" v="480" actId="20577"/>
          <ac:spMkLst>
            <pc:docMk/>
            <pc:sldMk cId="4254831397" sldId="276"/>
            <ac:spMk id="2" creationId="{487948E7-F85B-2E92-5366-549F2BFC81C8}"/>
          </ac:spMkLst>
        </pc:spChg>
        <pc:spChg chg="mod">
          <ac:chgData name="Anna Skałba" userId="S::annska2@amu.edu.pl::3f2a0277-f2ab-4d0a-bd59-1793b1698ca8" providerId="AD" clId="Web-{C9817D04-EE17-4536-992E-1B2A3132F44F}" dt="2023-05-18T15:25:25.049" v="7" actId="20577"/>
          <ac:spMkLst>
            <pc:docMk/>
            <pc:sldMk cId="4254831397" sldId="276"/>
            <ac:spMk id="3" creationId="{09C7D98B-E58D-5454-F6DA-74C6E068E98E}"/>
          </ac:spMkLst>
        </pc:spChg>
        <pc:graphicFrameChg chg="add mod modGraphic">
          <ac:chgData name="Anna Skałba" userId="S::annska2@amu.edu.pl::3f2a0277-f2ab-4d0a-bd59-1793b1698ca8" providerId="AD" clId="Web-{C9817D04-EE17-4536-992E-1B2A3132F44F}" dt="2023-05-18T16:36:50.598" v="796"/>
          <ac:graphicFrameMkLst>
            <pc:docMk/>
            <pc:sldMk cId="4254831397" sldId="276"/>
            <ac:graphicFrameMk id="5" creationId="{92DF20C3-8421-35FE-5E62-8702E2F9CC4B}"/>
          </ac:graphicFrameMkLst>
        </pc:graphicFrameChg>
      </pc:sldChg>
      <pc:sldChg chg="modSp add ord replId">
        <pc:chgData name="Anna Skałba" userId="S::annska2@amu.edu.pl::3f2a0277-f2ab-4d0a-bd59-1793b1698ca8" providerId="AD" clId="Web-{C9817D04-EE17-4536-992E-1B2A3132F44F}" dt="2023-05-18T16:35:14.065" v="761" actId="20577"/>
        <pc:sldMkLst>
          <pc:docMk/>
          <pc:sldMk cId="2472512510" sldId="277"/>
        </pc:sldMkLst>
        <pc:spChg chg="mod">
          <ac:chgData name="Anna Skałba" userId="S::annska2@amu.edu.pl::3f2a0277-f2ab-4d0a-bd59-1793b1698ca8" providerId="AD" clId="Web-{C9817D04-EE17-4536-992E-1B2A3132F44F}" dt="2023-05-18T15:37:12.364" v="522" actId="20577"/>
          <ac:spMkLst>
            <pc:docMk/>
            <pc:sldMk cId="2472512510" sldId="277"/>
            <ac:spMk id="2" creationId="{487948E7-F85B-2E92-5366-549F2BFC81C8}"/>
          </ac:spMkLst>
        </pc:spChg>
        <pc:spChg chg="mod">
          <ac:chgData name="Anna Skałba" userId="S::annska2@amu.edu.pl::3f2a0277-f2ab-4d0a-bd59-1793b1698ca8" providerId="AD" clId="Web-{C9817D04-EE17-4536-992E-1B2A3132F44F}" dt="2023-05-18T16:35:14.065" v="761" actId="20577"/>
          <ac:spMkLst>
            <pc:docMk/>
            <pc:sldMk cId="2472512510" sldId="277"/>
            <ac:spMk id="3" creationId="{09C7D98B-E58D-5454-F6DA-74C6E068E98E}"/>
          </ac:spMkLst>
        </pc:spChg>
      </pc:sldChg>
    </pc:docChg>
  </pc:docChgLst>
  <pc:docChgLst>
    <pc:chgData name="Anna Skałba" userId="S::annska2@amu.edu.pl::3f2a0277-f2ab-4d0a-bd59-1793b1698ca8" providerId="AD" clId="Web-{84B81370-72D2-44B7-9070-0800080A3516}"/>
    <pc:docChg chg="addSld delSld modSld sldOrd">
      <pc:chgData name="Anna Skałba" userId="S::annska2@amu.edu.pl::3f2a0277-f2ab-4d0a-bd59-1793b1698ca8" providerId="AD" clId="Web-{84B81370-72D2-44B7-9070-0800080A3516}" dt="2023-05-17T19:01:10.168" v="816" actId="14100"/>
      <pc:docMkLst>
        <pc:docMk/>
      </pc:docMkLst>
      <pc:sldChg chg="modSp">
        <pc:chgData name="Anna Skałba" userId="S::annska2@amu.edu.pl::3f2a0277-f2ab-4d0a-bd59-1793b1698ca8" providerId="AD" clId="Web-{84B81370-72D2-44B7-9070-0800080A3516}" dt="2023-05-17T18:55:05.354" v="743" actId="20577"/>
        <pc:sldMkLst>
          <pc:docMk/>
          <pc:sldMk cId="0" sldId="256"/>
        </pc:sldMkLst>
        <pc:spChg chg="mod">
          <ac:chgData name="Anna Skałba" userId="S::annska2@amu.edu.pl::3f2a0277-f2ab-4d0a-bd59-1793b1698ca8" providerId="AD" clId="Web-{84B81370-72D2-44B7-9070-0800080A3516}" dt="2023-05-17T18:55:05.354" v="743" actId="20577"/>
          <ac:spMkLst>
            <pc:docMk/>
            <pc:sldMk cId="0" sldId="256"/>
            <ac:spMk id="4" creationId="{0C0D753C-D27F-2E35-CF8A-907393763EF7}"/>
          </ac:spMkLst>
        </pc:spChg>
      </pc:sldChg>
      <pc:sldChg chg="addSp delSp modSp">
        <pc:chgData name="Anna Skałba" userId="S::annska2@amu.edu.pl::3f2a0277-f2ab-4d0a-bd59-1793b1698ca8" providerId="AD" clId="Web-{84B81370-72D2-44B7-9070-0800080A3516}" dt="2023-05-17T18:30:17.612" v="414" actId="20577"/>
        <pc:sldMkLst>
          <pc:docMk/>
          <pc:sldMk cId="2547594895" sldId="258"/>
        </pc:sldMkLst>
        <pc:spChg chg="mod">
          <ac:chgData name="Anna Skałba" userId="S::annska2@amu.edu.pl::3f2a0277-f2ab-4d0a-bd59-1793b1698ca8" providerId="AD" clId="Web-{84B81370-72D2-44B7-9070-0800080A3516}" dt="2023-05-17T18:30:17.612" v="414" actId="20577"/>
          <ac:spMkLst>
            <pc:docMk/>
            <pc:sldMk cId="2547594895" sldId="258"/>
            <ac:spMk id="3" creationId="{09C7D98B-E58D-5454-F6DA-74C6E068E98E}"/>
          </ac:spMkLst>
        </pc:spChg>
        <pc:graphicFrameChg chg="add del mod">
          <ac:chgData name="Anna Skałba" userId="S::annska2@amu.edu.pl::3f2a0277-f2ab-4d0a-bd59-1793b1698ca8" providerId="AD" clId="Web-{84B81370-72D2-44B7-9070-0800080A3516}" dt="2023-05-17T17:05:41.168" v="19"/>
          <ac:graphicFrameMkLst>
            <pc:docMk/>
            <pc:sldMk cId="2547594895" sldId="258"/>
            <ac:graphicFrameMk id="6" creationId="{2F4C048B-55BD-9551-C700-D17D9263012D}"/>
          </ac:graphicFrameMkLst>
        </pc:graphicFrameChg>
        <pc:graphicFrameChg chg="add del mod">
          <ac:chgData name="Anna Skałba" userId="S::annska2@amu.edu.pl::3f2a0277-f2ab-4d0a-bd59-1793b1698ca8" providerId="AD" clId="Web-{84B81370-72D2-44B7-9070-0800080A3516}" dt="2023-05-17T17:05:40.496" v="18"/>
          <ac:graphicFrameMkLst>
            <pc:docMk/>
            <pc:sldMk cId="2547594895" sldId="258"/>
            <ac:graphicFrameMk id="8" creationId="{CA789BDC-A4E5-07A9-CBF5-0E0E8450F0A7}"/>
          </ac:graphicFrameMkLst>
        </pc:graphicFrameChg>
      </pc:sldChg>
      <pc:sldChg chg="modSp">
        <pc:chgData name="Anna Skałba" userId="S::annska2@amu.edu.pl::3f2a0277-f2ab-4d0a-bd59-1793b1698ca8" providerId="AD" clId="Web-{84B81370-72D2-44B7-9070-0800080A3516}" dt="2023-05-17T18:55:25.980" v="747" actId="20577"/>
        <pc:sldMkLst>
          <pc:docMk/>
          <pc:sldMk cId="2057973065" sldId="260"/>
        </pc:sldMkLst>
        <pc:spChg chg="mod">
          <ac:chgData name="Anna Skałba" userId="S::annska2@amu.edu.pl::3f2a0277-f2ab-4d0a-bd59-1793b1698ca8" providerId="AD" clId="Web-{84B81370-72D2-44B7-9070-0800080A3516}" dt="2023-05-17T18:55:25.980" v="747" actId="20577"/>
          <ac:spMkLst>
            <pc:docMk/>
            <pc:sldMk cId="2057973065" sldId="260"/>
            <ac:spMk id="3" creationId="{09C7D98B-E58D-5454-F6DA-74C6E068E98E}"/>
          </ac:spMkLst>
        </pc:spChg>
      </pc:sldChg>
      <pc:sldChg chg="addSp delSp modSp">
        <pc:chgData name="Anna Skałba" userId="S::annska2@amu.edu.pl::3f2a0277-f2ab-4d0a-bd59-1793b1698ca8" providerId="AD" clId="Web-{84B81370-72D2-44B7-9070-0800080A3516}" dt="2023-05-17T18:56:02.450" v="758" actId="20577"/>
        <pc:sldMkLst>
          <pc:docMk/>
          <pc:sldMk cId="384925549" sldId="261"/>
        </pc:sldMkLst>
        <pc:spChg chg="mod">
          <ac:chgData name="Anna Skałba" userId="S::annska2@amu.edu.pl::3f2a0277-f2ab-4d0a-bd59-1793b1698ca8" providerId="AD" clId="Web-{84B81370-72D2-44B7-9070-0800080A3516}" dt="2023-05-17T18:56:02.450" v="758" actId="20577"/>
          <ac:spMkLst>
            <pc:docMk/>
            <pc:sldMk cId="384925549" sldId="261"/>
            <ac:spMk id="3" creationId="{09C7D98B-E58D-5454-F6DA-74C6E068E98E}"/>
          </ac:spMkLst>
        </pc:spChg>
        <pc:graphicFrameChg chg="add del mod">
          <ac:chgData name="Anna Skałba" userId="S::annska2@amu.edu.pl::3f2a0277-f2ab-4d0a-bd59-1793b1698ca8" providerId="AD" clId="Web-{84B81370-72D2-44B7-9070-0800080A3516}" dt="2023-05-17T18:32:15.523" v="424"/>
          <ac:graphicFrameMkLst>
            <pc:docMk/>
            <pc:sldMk cId="384925549" sldId="261"/>
            <ac:graphicFrameMk id="6" creationId="{2AFB52A6-5ED0-F241-965C-2CE800B635C4}"/>
          </ac:graphicFrameMkLst>
        </pc:graphicFrameChg>
      </pc:sldChg>
      <pc:sldChg chg="modSp del ord">
        <pc:chgData name="Anna Skałba" userId="S::annska2@amu.edu.pl::3f2a0277-f2ab-4d0a-bd59-1793b1698ca8" providerId="AD" clId="Web-{84B81370-72D2-44B7-9070-0800080A3516}" dt="2023-05-17T18:52:46.769" v="678"/>
        <pc:sldMkLst>
          <pc:docMk/>
          <pc:sldMk cId="3382547636" sldId="263"/>
        </pc:sldMkLst>
        <pc:spChg chg="mod">
          <ac:chgData name="Anna Skałba" userId="S::annska2@amu.edu.pl::3f2a0277-f2ab-4d0a-bd59-1793b1698ca8" providerId="AD" clId="Web-{84B81370-72D2-44B7-9070-0800080A3516}" dt="2023-05-17T18:48:33.945" v="669" actId="14100"/>
          <ac:spMkLst>
            <pc:docMk/>
            <pc:sldMk cId="3382547636" sldId="263"/>
            <ac:spMk id="3" creationId="{09C7D98B-E58D-5454-F6DA-74C6E068E98E}"/>
          </ac:spMkLst>
        </pc:spChg>
      </pc:sldChg>
      <pc:sldChg chg="modSp">
        <pc:chgData name="Anna Skałba" userId="S::annska2@amu.edu.pl::3f2a0277-f2ab-4d0a-bd59-1793b1698ca8" providerId="AD" clId="Web-{84B81370-72D2-44B7-9070-0800080A3516}" dt="2023-05-17T18:44:52.872" v="620" actId="20577"/>
        <pc:sldMkLst>
          <pc:docMk/>
          <pc:sldMk cId="3379784941" sldId="266"/>
        </pc:sldMkLst>
        <pc:spChg chg="mod">
          <ac:chgData name="Anna Skałba" userId="S::annska2@amu.edu.pl::3f2a0277-f2ab-4d0a-bd59-1793b1698ca8" providerId="AD" clId="Web-{84B81370-72D2-44B7-9070-0800080A3516}" dt="2023-05-17T18:44:52.872" v="620" actId="20577"/>
          <ac:spMkLst>
            <pc:docMk/>
            <pc:sldMk cId="3379784941" sldId="266"/>
            <ac:spMk id="3" creationId="{09C7D98B-E58D-5454-F6DA-74C6E068E98E}"/>
          </ac:spMkLst>
        </pc:spChg>
      </pc:sldChg>
      <pc:sldChg chg="modSp">
        <pc:chgData name="Anna Skałba" userId="S::annska2@amu.edu.pl::3f2a0277-f2ab-4d0a-bd59-1793b1698ca8" providerId="AD" clId="Web-{84B81370-72D2-44B7-9070-0800080A3516}" dt="2023-05-17T18:59:00.177" v="789" actId="20577"/>
        <pc:sldMkLst>
          <pc:docMk/>
          <pc:sldMk cId="3171711740" sldId="267"/>
        </pc:sldMkLst>
        <pc:spChg chg="mod">
          <ac:chgData name="Anna Skałba" userId="S::annska2@amu.edu.pl::3f2a0277-f2ab-4d0a-bd59-1793b1698ca8" providerId="AD" clId="Web-{84B81370-72D2-44B7-9070-0800080A3516}" dt="2023-05-17T18:59:00.177" v="789" actId="20577"/>
          <ac:spMkLst>
            <pc:docMk/>
            <pc:sldMk cId="3171711740" sldId="267"/>
            <ac:spMk id="3" creationId="{09C7D98B-E58D-5454-F6DA-74C6E068E98E}"/>
          </ac:spMkLst>
        </pc:spChg>
      </pc:sldChg>
      <pc:sldChg chg="modSp">
        <pc:chgData name="Anna Skałba" userId="S::annska2@amu.edu.pl::3f2a0277-f2ab-4d0a-bd59-1793b1698ca8" providerId="AD" clId="Web-{84B81370-72D2-44B7-9070-0800080A3516}" dt="2023-05-17T18:59:57.195" v="799" actId="20577"/>
        <pc:sldMkLst>
          <pc:docMk/>
          <pc:sldMk cId="3330592706" sldId="268"/>
        </pc:sldMkLst>
        <pc:spChg chg="mod">
          <ac:chgData name="Anna Skałba" userId="S::annska2@amu.edu.pl::3f2a0277-f2ab-4d0a-bd59-1793b1698ca8" providerId="AD" clId="Web-{84B81370-72D2-44B7-9070-0800080A3516}" dt="2023-05-17T18:59:57.195" v="799" actId="20577"/>
          <ac:spMkLst>
            <pc:docMk/>
            <pc:sldMk cId="3330592706" sldId="268"/>
            <ac:spMk id="3" creationId="{09C7D98B-E58D-5454-F6DA-74C6E068E98E}"/>
          </ac:spMkLst>
        </pc:spChg>
      </pc:sldChg>
      <pc:sldChg chg="modSp">
        <pc:chgData name="Anna Skałba" userId="S::annska2@amu.edu.pl::3f2a0277-f2ab-4d0a-bd59-1793b1698ca8" providerId="AD" clId="Web-{84B81370-72D2-44B7-9070-0800080A3516}" dt="2023-05-17T19:01:10.168" v="816" actId="14100"/>
        <pc:sldMkLst>
          <pc:docMk/>
          <pc:sldMk cId="4256941702" sldId="269"/>
        </pc:sldMkLst>
        <pc:spChg chg="mod">
          <ac:chgData name="Anna Skałba" userId="S::annska2@amu.edu.pl::3f2a0277-f2ab-4d0a-bd59-1793b1698ca8" providerId="AD" clId="Web-{84B81370-72D2-44B7-9070-0800080A3516}" dt="2023-05-17T19:01:10.168" v="816" actId="14100"/>
          <ac:spMkLst>
            <pc:docMk/>
            <pc:sldMk cId="4256941702" sldId="269"/>
            <ac:spMk id="3" creationId="{09C7D98B-E58D-5454-F6DA-74C6E068E98E}"/>
          </ac:spMkLst>
        </pc:spChg>
      </pc:sldChg>
      <pc:sldChg chg="modSp">
        <pc:chgData name="Anna Skałba" userId="S::annska2@amu.edu.pl::3f2a0277-f2ab-4d0a-bd59-1793b1698ca8" providerId="AD" clId="Web-{84B81370-72D2-44B7-9070-0800080A3516}" dt="2023-05-17T19:00:55.714" v="815" actId="20577"/>
        <pc:sldMkLst>
          <pc:docMk/>
          <pc:sldMk cId="3218098294" sldId="270"/>
        </pc:sldMkLst>
        <pc:spChg chg="mod">
          <ac:chgData name="Anna Skałba" userId="S::annska2@amu.edu.pl::3f2a0277-f2ab-4d0a-bd59-1793b1698ca8" providerId="AD" clId="Web-{84B81370-72D2-44B7-9070-0800080A3516}" dt="2023-05-17T19:00:55.714" v="815" actId="20577"/>
          <ac:spMkLst>
            <pc:docMk/>
            <pc:sldMk cId="3218098294" sldId="270"/>
            <ac:spMk id="3" creationId="{09C7D98B-E58D-5454-F6DA-74C6E068E98E}"/>
          </ac:spMkLst>
        </pc:spChg>
      </pc:sldChg>
      <pc:sldChg chg="modSp add ord replId">
        <pc:chgData name="Anna Skałba" userId="S::annska2@amu.edu.pl::3f2a0277-f2ab-4d0a-bd59-1793b1698ca8" providerId="AD" clId="Web-{84B81370-72D2-44B7-9070-0800080A3516}" dt="2023-05-17T18:16:19.447" v="166" actId="20577"/>
        <pc:sldMkLst>
          <pc:docMk/>
          <pc:sldMk cId="245877801" sldId="271"/>
        </pc:sldMkLst>
        <pc:spChg chg="mod">
          <ac:chgData name="Anna Skałba" userId="S::annska2@amu.edu.pl::3f2a0277-f2ab-4d0a-bd59-1793b1698ca8" providerId="AD" clId="Web-{84B81370-72D2-44B7-9070-0800080A3516}" dt="2023-05-17T18:16:19.447" v="166" actId="20577"/>
          <ac:spMkLst>
            <pc:docMk/>
            <pc:sldMk cId="245877801" sldId="271"/>
            <ac:spMk id="3" creationId="{09C7D98B-E58D-5454-F6DA-74C6E068E98E}"/>
          </ac:spMkLst>
        </pc:spChg>
      </pc:sldChg>
      <pc:sldChg chg="add del replId">
        <pc:chgData name="Anna Skałba" userId="S::annska2@amu.edu.pl::3f2a0277-f2ab-4d0a-bd59-1793b1698ca8" providerId="AD" clId="Web-{84B81370-72D2-44B7-9070-0800080A3516}" dt="2023-05-17T18:27:08.790" v="348"/>
        <pc:sldMkLst>
          <pc:docMk/>
          <pc:sldMk cId="1001875044" sldId="272"/>
        </pc:sldMkLst>
      </pc:sldChg>
      <pc:sldChg chg="modSp add replId">
        <pc:chgData name="Anna Skałba" userId="S::annska2@amu.edu.pl::3f2a0277-f2ab-4d0a-bd59-1793b1698ca8" providerId="AD" clId="Web-{84B81370-72D2-44B7-9070-0800080A3516}" dt="2023-05-17T18:55:40.527" v="751" actId="20577"/>
        <pc:sldMkLst>
          <pc:docMk/>
          <pc:sldMk cId="1485296794" sldId="273"/>
        </pc:sldMkLst>
        <pc:spChg chg="mod">
          <ac:chgData name="Anna Skałba" userId="S::annska2@amu.edu.pl::3f2a0277-f2ab-4d0a-bd59-1793b1698ca8" providerId="AD" clId="Web-{84B81370-72D2-44B7-9070-0800080A3516}" dt="2023-05-17T18:55:40.527" v="751" actId="20577"/>
          <ac:spMkLst>
            <pc:docMk/>
            <pc:sldMk cId="1485296794" sldId="273"/>
            <ac:spMk id="3" creationId="{09C7D98B-E58D-5454-F6DA-74C6E068E98E}"/>
          </ac:spMkLst>
        </pc:spChg>
      </pc:sldChg>
      <pc:sldChg chg="modSp add del replId">
        <pc:chgData name="Anna Skałba" userId="S::annska2@amu.edu.pl::3f2a0277-f2ab-4d0a-bd59-1793b1698ca8" providerId="AD" clId="Web-{84B81370-72D2-44B7-9070-0800080A3516}" dt="2023-05-17T18:53:11.723" v="685"/>
        <pc:sldMkLst>
          <pc:docMk/>
          <pc:sldMk cId="2461060294" sldId="274"/>
        </pc:sldMkLst>
        <pc:spChg chg="mod">
          <ac:chgData name="Anna Skałba" userId="S::annska2@amu.edu.pl::3f2a0277-f2ab-4d0a-bd59-1793b1698ca8" providerId="AD" clId="Web-{84B81370-72D2-44B7-9070-0800080A3516}" dt="2023-05-17T18:39:03.871" v="498" actId="20577"/>
          <ac:spMkLst>
            <pc:docMk/>
            <pc:sldMk cId="2461060294" sldId="274"/>
            <ac:spMk id="3" creationId="{09C7D98B-E58D-5454-F6DA-74C6E068E98E}"/>
          </ac:spMkLst>
        </pc:spChg>
      </pc:sldChg>
      <pc:sldChg chg="modSp add replId">
        <pc:chgData name="Anna Skałba" userId="S::annska2@amu.edu.pl::3f2a0277-f2ab-4d0a-bd59-1793b1698ca8" providerId="AD" clId="Web-{84B81370-72D2-44B7-9070-0800080A3516}" dt="2023-05-17T18:56:18.373" v="764" actId="20577"/>
        <pc:sldMkLst>
          <pc:docMk/>
          <pc:sldMk cId="4104781479" sldId="275"/>
        </pc:sldMkLst>
        <pc:spChg chg="mod">
          <ac:chgData name="Anna Skałba" userId="S::annska2@amu.edu.pl::3f2a0277-f2ab-4d0a-bd59-1793b1698ca8" providerId="AD" clId="Web-{84B81370-72D2-44B7-9070-0800080A3516}" dt="2023-05-17T18:56:18.373" v="764" actId="20577"/>
          <ac:spMkLst>
            <pc:docMk/>
            <pc:sldMk cId="4104781479" sldId="275"/>
            <ac:spMk id="3" creationId="{09C7D98B-E58D-5454-F6DA-74C6E068E98E}"/>
          </ac:spMkLst>
        </pc:spChg>
      </pc:sldChg>
    </pc:docChg>
  </pc:docChgLst>
  <pc:docChgLst>
    <pc:chgData name="Anna Skałba" userId="S::annska2@amu.edu.pl::3f2a0277-f2ab-4d0a-bd59-1793b1698ca8" providerId="AD" clId="Web-{3C22932B-95DE-4505-8B06-17D0577B3B2A}"/>
    <pc:docChg chg="addSld modSld">
      <pc:chgData name="Anna Skałba" userId="S::annska2@amu.edu.pl::3f2a0277-f2ab-4d0a-bd59-1793b1698ca8" providerId="AD" clId="Web-{3C22932B-95DE-4505-8B06-17D0577B3B2A}" dt="2023-06-05T14:41:20.056" v="51"/>
      <pc:docMkLst>
        <pc:docMk/>
      </pc:docMkLst>
      <pc:sldChg chg="modSp">
        <pc:chgData name="Anna Skałba" userId="S::annska2@amu.edu.pl::3f2a0277-f2ab-4d0a-bd59-1793b1698ca8" providerId="AD" clId="Web-{3C22932B-95DE-4505-8B06-17D0577B3B2A}" dt="2023-06-05T13:03:59.471" v="0" actId="20577"/>
        <pc:sldMkLst>
          <pc:docMk/>
          <pc:sldMk cId="0" sldId="256"/>
        </pc:sldMkLst>
        <pc:spChg chg="mod">
          <ac:chgData name="Anna Skałba" userId="S::annska2@amu.edu.pl::3f2a0277-f2ab-4d0a-bd59-1793b1698ca8" providerId="AD" clId="Web-{3C22932B-95DE-4505-8B06-17D0577B3B2A}" dt="2023-06-05T13:03:59.471" v="0" actId="20577"/>
          <ac:spMkLst>
            <pc:docMk/>
            <pc:sldMk cId="0" sldId="256"/>
            <ac:spMk id="4" creationId="{0C0D753C-D27F-2E35-CF8A-907393763EF7}"/>
          </ac:spMkLst>
        </pc:spChg>
      </pc:sldChg>
      <pc:sldChg chg="modSp">
        <pc:chgData name="Anna Skałba" userId="S::annska2@amu.edu.pl::3f2a0277-f2ab-4d0a-bd59-1793b1698ca8" providerId="AD" clId="Web-{3C22932B-95DE-4505-8B06-17D0577B3B2A}" dt="2023-06-05T13:04:23.252" v="7" actId="20577"/>
        <pc:sldMkLst>
          <pc:docMk/>
          <pc:sldMk cId="0" sldId="257"/>
        </pc:sldMkLst>
        <pc:spChg chg="mod">
          <ac:chgData name="Anna Skałba" userId="S::annska2@amu.edu.pl::3f2a0277-f2ab-4d0a-bd59-1793b1698ca8" providerId="AD" clId="Web-{3C22932B-95DE-4505-8B06-17D0577B3B2A}" dt="2023-06-05T13:04:23.252" v="7" actId="20577"/>
          <ac:spMkLst>
            <pc:docMk/>
            <pc:sldMk cId="0" sldId="257"/>
            <ac:spMk id="316424" creationId="{6A3D3124-C0EA-F3DC-54BB-E9ADE6A2A13C}"/>
          </ac:spMkLst>
        </pc:spChg>
      </pc:sldChg>
      <pc:sldChg chg="modSp">
        <pc:chgData name="Anna Skałba" userId="S::annska2@amu.edu.pl::3f2a0277-f2ab-4d0a-bd59-1793b1698ca8" providerId="AD" clId="Web-{3C22932B-95DE-4505-8B06-17D0577B3B2A}" dt="2023-06-05T13:06:02.128" v="30" actId="20577"/>
        <pc:sldMkLst>
          <pc:docMk/>
          <pc:sldMk cId="3379784941" sldId="266"/>
        </pc:sldMkLst>
        <pc:spChg chg="mod">
          <ac:chgData name="Anna Skałba" userId="S::annska2@amu.edu.pl::3f2a0277-f2ab-4d0a-bd59-1793b1698ca8" providerId="AD" clId="Web-{3C22932B-95DE-4505-8B06-17D0577B3B2A}" dt="2023-06-05T13:06:02.128" v="30" actId="20577"/>
          <ac:spMkLst>
            <pc:docMk/>
            <pc:sldMk cId="3379784941" sldId="266"/>
            <ac:spMk id="3" creationId="{09C7D98B-E58D-5454-F6DA-74C6E068E98E}"/>
          </ac:spMkLst>
        </pc:spChg>
      </pc:sldChg>
      <pc:sldChg chg="modSp">
        <pc:chgData name="Anna Skałba" userId="S::annska2@amu.edu.pl::3f2a0277-f2ab-4d0a-bd59-1793b1698ca8" providerId="AD" clId="Web-{3C22932B-95DE-4505-8B06-17D0577B3B2A}" dt="2023-06-05T13:06:48.004" v="34" actId="20577"/>
        <pc:sldMkLst>
          <pc:docMk/>
          <pc:sldMk cId="2472512510" sldId="277"/>
        </pc:sldMkLst>
        <pc:spChg chg="mod">
          <ac:chgData name="Anna Skałba" userId="S::annska2@amu.edu.pl::3f2a0277-f2ab-4d0a-bd59-1793b1698ca8" providerId="AD" clId="Web-{3C22932B-95DE-4505-8B06-17D0577B3B2A}" dt="2023-06-05T13:06:48.004" v="34" actId="20577"/>
          <ac:spMkLst>
            <pc:docMk/>
            <pc:sldMk cId="2472512510" sldId="277"/>
            <ac:spMk id="2" creationId="{487948E7-F85B-2E92-5366-549F2BFC81C8}"/>
          </ac:spMkLst>
        </pc:spChg>
      </pc:sldChg>
      <pc:sldChg chg="addSp delSp modSp new">
        <pc:chgData name="Anna Skałba" userId="S::annska2@amu.edu.pl::3f2a0277-f2ab-4d0a-bd59-1793b1698ca8" providerId="AD" clId="Web-{3C22932B-95DE-4505-8B06-17D0577B3B2A}" dt="2023-06-05T13:16:38.653" v="44" actId="1076"/>
        <pc:sldMkLst>
          <pc:docMk/>
          <pc:sldMk cId="2127601907" sldId="282"/>
        </pc:sldMkLst>
        <pc:spChg chg="del">
          <ac:chgData name="Anna Skałba" userId="S::annska2@amu.edu.pl::3f2a0277-f2ab-4d0a-bd59-1793b1698ca8" providerId="AD" clId="Web-{3C22932B-95DE-4505-8B06-17D0577B3B2A}" dt="2023-06-05T13:15:20.339" v="36"/>
          <ac:spMkLst>
            <pc:docMk/>
            <pc:sldMk cId="2127601907" sldId="282"/>
            <ac:spMk id="3" creationId="{450CCC98-27EA-3483-4E53-2DE131538C58}"/>
          </ac:spMkLst>
        </pc:spChg>
        <pc:picChg chg="add mod ord">
          <ac:chgData name="Anna Skałba" userId="S::annska2@amu.edu.pl::3f2a0277-f2ab-4d0a-bd59-1793b1698ca8" providerId="AD" clId="Web-{3C22932B-95DE-4505-8B06-17D0577B3B2A}" dt="2023-06-05T13:16:38.653" v="44" actId="1076"/>
          <ac:picMkLst>
            <pc:docMk/>
            <pc:sldMk cId="2127601907" sldId="282"/>
            <ac:picMk id="5" creationId="{D94A4D88-5EA5-0CC2-10C6-892C33D563BF}"/>
          </ac:picMkLst>
        </pc:picChg>
      </pc:sldChg>
      <pc:sldChg chg="addSp delSp modSp new">
        <pc:chgData name="Anna Skałba" userId="S::annska2@amu.edu.pl::3f2a0277-f2ab-4d0a-bd59-1793b1698ca8" providerId="AD" clId="Web-{3C22932B-95DE-4505-8B06-17D0577B3B2A}" dt="2023-06-05T13:17:23.169" v="49" actId="1076"/>
        <pc:sldMkLst>
          <pc:docMk/>
          <pc:sldMk cId="1482733036" sldId="283"/>
        </pc:sldMkLst>
        <pc:spChg chg="del">
          <ac:chgData name="Anna Skałba" userId="S::annska2@amu.edu.pl::3f2a0277-f2ab-4d0a-bd59-1793b1698ca8" providerId="AD" clId="Web-{3C22932B-95DE-4505-8B06-17D0577B3B2A}" dt="2023-06-05T13:17:02.216" v="46"/>
          <ac:spMkLst>
            <pc:docMk/>
            <pc:sldMk cId="1482733036" sldId="283"/>
            <ac:spMk id="3" creationId="{049B6320-49E7-7219-6AD3-9BB54BEC0FCE}"/>
          </ac:spMkLst>
        </pc:spChg>
        <pc:picChg chg="add mod ord">
          <ac:chgData name="Anna Skałba" userId="S::annska2@amu.edu.pl::3f2a0277-f2ab-4d0a-bd59-1793b1698ca8" providerId="AD" clId="Web-{3C22932B-95DE-4505-8B06-17D0577B3B2A}" dt="2023-06-05T13:17:23.169" v="49" actId="1076"/>
          <ac:picMkLst>
            <pc:docMk/>
            <pc:sldMk cId="1482733036" sldId="283"/>
            <ac:picMk id="5" creationId="{3AA9CF6B-18DF-1686-6131-F435FF523B7E}"/>
          </ac:picMkLst>
        </pc:picChg>
      </pc:sldChg>
      <pc:sldChg chg="addSp delSp modSp new">
        <pc:chgData name="Anna Skałba" userId="S::annska2@amu.edu.pl::3f2a0277-f2ab-4d0a-bd59-1793b1698ca8" providerId="AD" clId="Web-{3C22932B-95DE-4505-8B06-17D0577B3B2A}" dt="2023-06-05T14:41:20.056" v="51"/>
        <pc:sldMkLst>
          <pc:docMk/>
          <pc:sldMk cId="2599847494" sldId="284"/>
        </pc:sldMkLst>
        <pc:spChg chg="del">
          <ac:chgData name="Anna Skałba" userId="S::annska2@amu.edu.pl::3f2a0277-f2ab-4d0a-bd59-1793b1698ca8" providerId="AD" clId="Web-{3C22932B-95DE-4505-8B06-17D0577B3B2A}" dt="2023-06-05T14:41:20.056" v="51"/>
          <ac:spMkLst>
            <pc:docMk/>
            <pc:sldMk cId="2599847494" sldId="284"/>
            <ac:spMk id="3" creationId="{01E8DA79-9579-0408-CB2F-0AE86160BB6A}"/>
          </ac:spMkLst>
        </pc:spChg>
        <pc:picChg chg="add mod ord">
          <ac:chgData name="Anna Skałba" userId="S::annska2@amu.edu.pl::3f2a0277-f2ab-4d0a-bd59-1793b1698ca8" providerId="AD" clId="Web-{3C22932B-95DE-4505-8B06-17D0577B3B2A}" dt="2023-06-05T14:41:20.056" v="51"/>
          <ac:picMkLst>
            <pc:docMk/>
            <pc:sldMk cId="2599847494" sldId="284"/>
            <ac:picMk id="5" creationId="{77BF6602-E4F8-55DA-A722-3EC5F20775E9}"/>
          </ac:picMkLst>
        </pc:picChg>
      </pc:sldChg>
    </pc:docChg>
  </pc:docChgLst>
  <pc:docChgLst>
    <pc:chgData name="Sylwiusz Żychliński" userId="a71327c2-1923-4031-8f2d-fa9b5482e9e2" providerId="ADAL" clId="{AC1497FB-2660-4A18-B51D-A2BD2CD8AB5F}"/>
    <pc:docChg chg="undo custSel addSld delSld modSld sldOrd">
      <pc:chgData name="Sylwiusz Żychliński" userId="a71327c2-1923-4031-8f2d-fa9b5482e9e2" providerId="ADAL" clId="{AC1497FB-2660-4A18-B51D-A2BD2CD8AB5F}" dt="2023-06-06T06:59:48.485" v="1421" actId="948"/>
      <pc:docMkLst>
        <pc:docMk/>
      </pc:docMkLst>
      <pc:sldChg chg="addSp delSp modSp mod">
        <pc:chgData name="Sylwiusz Żychliński" userId="a71327c2-1923-4031-8f2d-fa9b5482e9e2" providerId="ADAL" clId="{AC1497FB-2660-4A18-B51D-A2BD2CD8AB5F}" dt="2023-06-05T20:18:48.804" v="668" actId="1076"/>
        <pc:sldMkLst>
          <pc:docMk/>
          <pc:sldMk cId="0" sldId="256"/>
        </pc:sldMkLst>
        <pc:spChg chg="add del mod">
          <ac:chgData name="Sylwiusz Żychliński" userId="a71327c2-1923-4031-8f2d-fa9b5482e9e2" providerId="ADAL" clId="{AC1497FB-2660-4A18-B51D-A2BD2CD8AB5F}" dt="2023-06-05T06:52:46.899" v="126" actId="478"/>
          <ac:spMkLst>
            <pc:docMk/>
            <pc:sldMk cId="0" sldId="256"/>
            <ac:spMk id="3" creationId="{C8DFAC5B-4104-068C-B523-6F8263A89BAD}"/>
          </ac:spMkLst>
        </pc:spChg>
        <pc:spChg chg="add del mod">
          <ac:chgData name="Sylwiusz Żychliński" userId="a71327c2-1923-4031-8f2d-fa9b5482e9e2" providerId="ADAL" clId="{AC1497FB-2660-4A18-B51D-A2BD2CD8AB5F}" dt="2023-06-05T19:43:29.136" v="182" actId="1076"/>
          <ac:spMkLst>
            <pc:docMk/>
            <pc:sldMk cId="0" sldId="256"/>
            <ac:spMk id="4" creationId="{0C0D753C-D27F-2E35-CF8A-907393763EF7}"/>
          </ac:spMkLst>
        </pc:spChg>
        <pc:spChg chg="add del mod">
          <ac:chgData name="Sylwiusz Żychliński" userId="a71327c2-1923-4031-8f2d-fa9b5482e9e2" providerId="ADAL" clId="{AC1497FB-2660-4A18-B51D-A2BD2CD8AB5F}" dt="2023-06-05T06:52:46.095" v="125" actId="767"/>
          <ac:spMkLst>
            <pc:docMk/>
            <pc:sldMk cId="0" sldId="256"/>
            <ac:spMk id="5" creationId="{783BBA6A-17A3-F36D-BD20-79019167B43B}"/>
          </ac:spMkLst>
        </pc:spChg>
        <pc:picChg chg="add del mod">
          <ac:chgData name="Sylwiusz Żychliński" userId="a71327c2-1923-4031-8f2d-fa9b5482e9e2" providerId="ADAL" clId="{AC1497FB-2660-4A18-B51D-A2BD2CD8AB5F}" dt="2023-06-05T19:57:44.030" v="629"/>
          <ac:picMkLst>
            <pc:docMk/>
            <pc:sldMk cId="0" sldId="256"/>
            <ac:picMk id="2" creationId="{EA81BC77-4516-4546-7CAA-87CEA6006B30}"/>
          </ac:picMkLst>
        </pc:picChg>
        <pc:picChg chg="add del mod">
          <ac:chgData name="Sylwiusz Żychliński" userId="a71327c2-1923-4031-8f2d-fa9b5482e9e2" providerId="ADAL" clId="{AC1497FB-2660-4A18-B51D-A2BD2CD8AB5F}" dt="2023-06-05T20:18:05.862" v="662" actId="478"/>
          <ac:picMkLst>
            <pc:docMk/>
            <pc:sldMk cId="0" sldId="256"/>
            <ac:picMk id="5" creationId="{FBC6E9DA-44A3-BA51-C860-B93B2CAA7B21}"/>
          </ac:picMkLst>
        </pc:picChg>
        <pc:picChg chg="add mod">
          <ac:chgData name="Sylwiusz Żychliński" userId="a71327c2-1923-4031-8f2d-fa9b5482e9e2" providerId="ADAL" clId="{AC1497FB-2660-4A18-B51D-A2BD2CD8AB5F}" dt="2023-06-05T20:18:48.804" v="668" actId="1076"/>
          <ac:picMkLst>
            <pc:docMk/>
            <pc:sldMk cId="0" sldId="256"/>
            <ac:picMk id="6" creationId="{D38ED43C-BAB6-4494-E107-9C099A122278}"/>
          </ac:picMkLst>
        </pc:picChg>
      </pc:sldChg>
      <pc:sldChg chg="modSp mod">
        <pc:chgData name="Sylwiusz Żychliński" userId="a71327c2-1923-4031-8f2d-fa9b5482e9e2" providerId="ADAL" clId="{AC1497FB-2660-4A18-B51D-A2BD2CD8AB5F}" dt="2023-06-05T21:26:01.790" v="1239" actId="2710"/>
        <pc:sldMkLst>
          <pc:docMk/>
          <pc:sldMk cId="0" sldId="257"/>
        </pc:sldMkLst>
        <pc:spChg chg="mod">
          <ac:chgData name="Sylwiusz Żychliński" userId="a71327c2-1923-4031-8f2d-fa9b5482e9e2" providerId="ADAL" clId="{AC1497FB-2660-4A18-B51D-A2BD2CD8AB5F}" dt="2023-06-05T19:51:27.914" v="489" actId="113"/>
          <ac:spMkLst>
            <pc:docMk/>
            <pc:sldMk cId="0" sldId="257"/>
            <ac:spMk id="316423" creationId="{5CBD01B6-7FA4-3DDC-590B-9986E575FDA1}"/>
          </ac:spMkLst>
        </pc:spChg>
        <pc:spChg chg="mod">
          <ac:chgData name="Sylwiusz Żychliński" userId="a71327c2-1923-4031-8f2d-fa9b5482e9e2" providerId="ADAL" clId="{AC1497FB-2660-4A18-B51D-A2BD2CD8AB5F}" dt="2023-06-05T21:26:01.790" v="1239" actId="2710"/>
          <ac:spMkLst>
            <pc:docMk/>
            <pc:sldMk cId="0" sldId="257"/>
            <ac:spMk id="316424" creationId="{6A3D3124-C0EA-F3DC-54BB-E9ADE6A2A13C}"/>
          </ac:spMkLst>
        </pc:spChg>
      </pc:sldChg>
      <pc:sldChg chg="modSp mod">
        <pc:chgData name="Sylwiusz Żychliński" userId="a71327c2-1923-4031-8f2d-fa9b5482e9e2" providerId="ADAL" clId="{AC1497FB-2660-4A18-B51D-A2BD2CD8AB5F}" dt="2023-06-05T20:29:12.266" v="776" actId="20577"/>
        <pc:sldMkLst>
          <pc:docMk/>
          <pc:sldMk cId="2547594895" sldId="258"/>
        </pc:sldMkLst>
        <pc:spChg chg="mod">
          <ac:chgData name="Sylwiusz Żychliński" userId="a71327c2-1923-4031-8f2d-fa9b5482e9e2" providerId="ADAL" clId="{AC1497FB-2660-4A18-B51D-A2BD2CD8AB5F}" dt="2023-06-05T19:51:42.607" v="491" actId="113"/>
          <ac:spMkLst>
            <pc:docMk/>
            <pc:sldMk cId="2547594895" sldId="258"/>
            <ac:spMk id="2" creationId="{487948E7-F85B-2E92-5366-549F2BFC81C8}"/>
          </ac:spMkLst>
        </pc:spChg>
        <pc:spChg chg="mod">
          <ac:chgData name="Sylwiusz Żychliński" userId="a71327c2-1923-4031-8f2d-fa9b5482e9e2" providerId="ADAL" clId="{AC1497FB-2660-4A18-B51D-A2BD2CD8AB5F}" dt="2023-06-05T20:29:12.266" v="776" actId="20577"/>
          <ac:spMkLst>
            <pc:docMk/>
            <pc:sldMk cId="2547594895" sldId="258"/>
            <ac:spMk id="3" creationId="{09C7D98B-E58D-5454-F6DA-74C6E068E98E}"/>
          </ac:spMkLst>
        </pc:spChg>
      </pc:sldChg>
      <pc:sldChg chg="addSp delSp modSp mod">
        <pc:chgData name="Sylwiusz Żychliński" userId="a71327c2-1923-4031-8f2d-fa9b5482e9e2" providerId="ADAL" clId="{AC1497FB-2660-4A18-B51D-A2BD2CD8AB5F}" dt="2023-06-05T20:30:48.691" v="786" actId="20577"/>
        <pc:sldMkLst>
          <pc:docMk/>
          <pc:sldMk cId="2057973065" sldId="260"/>
        </pc:sldMkLst>
        <pc:spChg chg="mod">
          <ac:chgData name="Sylwiusz Żychliński" userId="a71327c2-1923-4031-8f2d-fa9b5482e9e2" providerId="ADAL" clId="{AC1497FB-2660-4A18-B51D-A2BD2CD8AB5F}" dt="2023-06-05T19:52:00.109" v="493" actId="113"/>
          <ac:spMkLst>
            <pc:docMk/>
            <pc:sldMk cId="2057973065" sldId="260"/>
            <ac:spMk id="2" creationId="{487948E7-F85B-2E92-5366-549F2BFC81C8}"/>
          </ac:spMkLst>
        </pc:spChg>
        <pc:spChg chg="mod">
          <ac:chgData name="Sylwiusz Żychliński" userId="a71327c2-1923-4031-8f2d-fa9b5482e9e2" providerId="ADAL" clId="{AC1497FB-2660-4A18-B51D-A2BD2CD8AB5F}" dt="2023-06-05T20:30:48.691" v="786" actId="20577"/>
          <ac:spMkLst>
            <pc:docMk/>
            <pc:sldMk cId="2057973065" sldId="260"/>
            <ac:spMk id="3" creationId="{09C7D98B-E58D-5454-F6DA-74C6E068E98E}"/>
          </ac:spMkLst>
        </pc:spChg>
        <pc:graphicFrameChg chg="add del mod">
          <ac:chgData name="Sylwiusz Żychliński" userId="a71327c2-1923-4031-8f2d-fa9b5482e9e2" providerId="ADAL" clId="{AC1497FB-2660-4A18-B51D-A2BD2CD8AB5F}" dt="2023-06-02T20:40:43.084" v="1"/>
          <ac:graphicFrameMkLst>
            <pc:docMk/>
            <pc:sldMk cId="2057973065" sldId="260"/>
            <ac:graphicFrameMk id="5" creationId="{FE0EE95C-4819-8922-1F7F-087F11E9F011}"/>
          </ac:graphicFrameMkLst>
        </pc:graphicFrameChg>
      </pc:sldChg>
      <pc:sldChg chg="modSp mod">
        <pc:chgData name="Sylwiusz Żychliński" userId="a71327c2-1923-4031-8f2d-fa9b5482e9e2" providerId="ADAL" clId="{AC1497FB-2660-4A18-B51D-A2BD2CD8AB5F}" dt="2023-06-05T20:31:56.858" v="798" actId="113"/>
        <pc:sldMkLst>
          <pc:docMk/>
          <pc:sldMk cId="384925549" sldId="261"/>
        </pc:sldMkLst>
        <pc:spChg chg="mod">
          <ac:chgData name="Sylwiusz Żychliński" userId="a71327c2-1923-4031-8f2d-fa9b5482e9e2" providerId="ADAL" clId="{AC1497FB-2660-4A18-B51D-A2BD2CD8AB5F}" dt="2023-06-05T19:52:14.424" v="496" actId="113"/>
          <ac:spMkLst>
            <pc:docMk/>
            <pc:sldMk cId="384925549" sldId="261"/>
            <ac:spMk id="2" creationId="{487948E7-F85B-2E92-5366-549F2BFC81C8}"/>
          </ac:spMkLst>
        </pc:spChg>
        <pc:spChg chg="mod">
          <ac:chgData name="Sylwiusz Żychliński" userId="a71327c2-1923-4031-8f2d-fa9b5482e9e2" providerId="ADAL" clId="{AC1497FB-2660-4A18-B51D-A2BD2CD8AB5F}" dt="2023-06-05T20:31:56.858" v="798" actId="113"/>
          <ac:spMkLst>
            <pc:docMk/>
            <pc:sldMk cId="384925549" sldId="261"/>
            <ac:spMk id="3" creationId="{09C7D98B-E58D-5454-F6DA-74C6E068E98E}"/>
          </ac:spMkLst>
        </pc:spChg>
      </pc:sldChg>
      <pc:sldChg chg="modSp mod ord">
        <pc:chgData name="Sylwiusz Żychliński" userId="a71327c2-1923-4031-8f2d-fa9b5482e9e2" providerId="ADAL" clId="{AC1497FB-2660-4A18-B51D-A2BD2CD8AB5F}" dt="2023-06-06T06:59:14.410" v="1419" actId="948"/>
        <pc:sldMkLst>
          <pc:docMk/>
          <pc:sldMk cId="260326457" sldId="264"/>
        </pc:sldMkLst>
        <pc:spChg chg="mod">
          <ac:chgData name="Sylwiusz Żychliński" userId="a71327c2-1923-4031-8f2d-fa9b5482e9e2" providerId="ADAL" clId="{AC1497FB-2660-4A18-B51D-A2BD2CD8AB5F}" dt="2023-06-05T19:52:33.791" v="500" actId="113"/>
          <ac:spMkLst>
            <pc:docMk/>
            <pc:sldMk cId="260326457" sldId="264"/>
            <ac:spMk id="2" creationId="{487948E7-F85B-2E92-5366-549F2BFC81C8}"/>
          </ac:spMkLst>
        </pc:spChg>
        <pc:spChg chg="mod">
          <ac:chgData name="Sylwiusz Żychliński" userId="a71327c2-1923-4031-8f2d-fa9b5482e9e2" providerId="ADAL" clId="{AC1497FB-2660-4A18-B51D-A2BD2CD8AB5F}" dt="2023-06-06T06:59:14.410" v="1419" actId="948"/>
          <ac:spMkLst>
            <pc:docMk/>
            <pc:sldMk cId="260326457" sldId="264"/>
            <ac:spMk id="3" creationId="{09C7D98B-E58D-5454-F6DA-74C6E068E98E}"/>
          </ac:spMkLst>
        </pc:spChg>
      </pc:sldChg>
      <pc:sldChg chg="modSp mod">
        <pc:chgData name="Sylwiusz Żychliński" userId="a71327c2-1923-4031-8f2d-fa9b5482e9e2" providerId="ADAL" clId="{AC1497FB-2660-4A18-B51D-A2BD2CD8AB5F}" dt="2023-06-05T20:02:47.588" v="645" actId="12"/>
        <pc:sldMkLst>
          <pc:docMk/>
          <pc:sldMk cId="181932802" sldId="265"/>
        </pc:sldMkLst>
        <pc:spChg chg="mod">
          <ac:chgData name="Sylwiusz Żychliński" userId="a71327c2-1923-4031-8f2d-fa9b5482e9e2" providerId="ADAL" clId="{AC1497FB-2660-4A18-B51D-A2BD2CD8AB5F}" dt="2023-06-05T19:52:46.053" v="502" actId="113"/>
          <ac:spMkLst>
            <pc:docMk/>
            <pc:sldMk cId="181932802" sldId="265"/>
            <ac:spMk id="2" creationId="{487948E7-F85B-2E92-5366-549F2BFC81C8}"/>
          </ac:spMkLst>
        </pc:spChg>
        <pc:spChg chg="mod">
          <ac:chgData name="Sylwiusz Żychliński" userId="a71327c2-1923-4031-8f2d-fa9b5482e9e2" providerId="ADAL" clId="{AC1497FB-2660-4A18-B51D-A2BD2CD8AB5F}" dt="2023-06-05T20:02:47.588" v="645" actId="12"/>
          <ac:spMkLst>
            <pc:docMk/>
            <pc:sldMk cId="181932802" sldId="265"/>
            <ac:spMk id="3" creationId="{09C7D98B-E58D-5454-F6DA-74C6E068E98E}"/>
          </ac:spMkLst>
        </pc:spChg>
      </pc:sldChg>
      <pc:sldChg chg="modSp mod">
        <pc:chgData name="Sylwiusz Żychliński" userId="a71327c2-1923-4031-8f2d-fa9b5482e9e2" providerId="ADAL" clId="{AC1497FB-2660-4A18-B51D-A2BD2CD8AB5F}" dt="2023-06-05T20:02:32.123" v="644" actId="12"/>
        <pc:sldMkLst>
          <pc:docMk/>
          <pc:sldMk cId="3379784941" sldId="266"/>
        </pc:sldMkLst>
        <pc:spChg chg="mod">
          <ac:chgData name="Sylwiusz Żychliński" userId="a71327c2-1923-4031-8f2d-fa9b5482e9e2" providerId="ADAL" clId="{AC1497FB-2660-4A18-B51D-A2BD2CD8AB5F}" dt="2023-06-05T19:52:38.973" v="501" actId="113"/>
          <ac:spMkLst>
            <pc:docMk/>
            <pc:sldMk cId="3379784941" sldId="266"/>
            <ac:spMk id="2" creationId="{487948E7-F85B-2E92-5366-549F2BFC81C8}"/>
          </ac:spMkLst>
        </pc:spChg>
        <pc:spChg chg="mod">
          <ac:chgData name="Sylwiusz Żychliński" userId="a71327c2-1923-4031-8f2d-fa9b5482e9e2" providerId="ADAL" clId="{AC1497FB-2660-4A18-B51D-A2BD2CD8AB5F}" dt="2023-06-05T20:02:32.123" v="644" actId="12"/>
          <ac:spMkLst>
            <pc:docMk/>
            <pc:sldMk cId="3379784941" sldId="266"/>
            <ac:spMk id="3" creationId="{09C7D98B-E58D-5454-F6DA-74C6E068E98E}"/>
          </ac:spMkLst>
        </pc:spChg>
      </pc:sldChg>
      <pc:sldChg chg="modSp mod">
        <pc:chgData name="Sylwiusz Żychliński" userId="a71327c2-1923-4031-8f2d-fa9b5482e9e2" providerId="ADAL" clId="{AC1497FB-2660-4A18-B51D-A2BD2CD8AB5F}" dt="2023-06-05T21:25:52.765" v="1238" actId="2710"/>
        <pc:sldMkLst>
          <pc:docMk/>
          <pc:sldMk cId="3171711740" sldId="267"/>
        </pc:sldMkLst>
        <pc:spChg chg="mod">
          <ac:chgData name="Sylwiusz Żychliński" userId="a71327c2-1923-4031-8f2d-fa9b5482e9e2" providerId="ADAL" clId="{AC1497FB-2660-4A18-B51D-A2BD2CD8AB5F}" dt="2023-06-05T19:51:48.335" v="492" actId="113"/>
          <ac:spMkLst>
            <pc:docMk/>
            <pc:sldMk cId="3171711740" sldId="267"/>
            <ac:spMk id="2" creationId="{487948E7-F85B-2E92-5366-549F2BFC81C8}"/>
          </ac:spMkLst>
        </pc:spChg>
        <pc:spChg chg="mod">
          <ac:chgData name="Sylwiusz Żychliński" userId="a71327c2-1923-4031-8f2d-fa9b5482e9e2" providerId="ADAL" clId="{AC1497FB-2660-4A18-B51D-A2BD2CD8AB5F}" dt="2023-06-05T21:25:52.765" v="1238" actId="2710"/>
          <ac:spMkLst>
            <pc:docMk/>
            <pc:sldMk cId="3171711740" sldId="267"/>
            <ac:spMk id="3" creationId="{09C7D98B-E58D-5454-F6DA-74C6E068E98E}"/>
          </ac:spMkLst>
        </pc:spChg>
      </pc:sldChg>
      <pc:sldChg chg="modSp mod">
        <pc:chgData name="Sylwiusz Żychliński" userId="a71327c2-1923-4031-8f2d-fa9b5482e9e2" providerId="ADAL" clId="{AC1497FB-2660-4A18-B51D-A2BD2CD8AB5F}" dt="2023-06-05T21:25:42.579" v="1237" actId="2710"/>
        <pc:sldMkLst>
          <pc:docMk/>
          <pc:sldMk cId="3330592706" sldId="268"/>
        </pc:sldMkLst>
        <pc:spChg chg="mod">
          <ac:chgData name="Sylwiusz Żychliński" userId="a71327c2-1923-4031-8f2d-fa9b5482e9e2" providerId="ADAL" clId="{AC1497FB-2660-4A18-B51D-A2BD2CD8AB5F}" dt="2023-06-05T19:52:09.956" v="495" actId="113"/>
          <ac:spMkLst>
            <pc:docMk/>
            <pc:sldMk cId="3330592706" sldId="268"/>
            <ac:spMk id="2" creationId="{487948E7-F85B-2E92-5366-549F2BFC81C8}"/>
          </ac:spMkLst>
        </pc:spChg>
        <pc:spChg chg="mod">
          <ac:chgData name="Sylwiusz Żychliński" userId="a71327c2-1923-4031-8f2d-fa9b5482e9e2" providerId="ADAL" clId="{AC1497FB-2660-4A18-B51D-A2BD2CD8AB5F}" dt="2023-06-05T21:25:42.579" v="1237" actId="2710"/>
          <ac:spMkLst>
            <pc:docMk/>
            <pc:sldMk cId="3330592706" sldId="268"/>
            <ac:spMk id="3" creationId="{09C7D98B-E58D-5454-F6DA-74C6E068E98E}"/>
          </ac:spMkLst>
        </pc:spChg>
      </pc:sldChg>
      <pc:sldChg chg="modSp mod">
        <pc:chgData name="Sylwiusz Żychliński" userId="a71327c2-1923-4031-8f2d-fa9b5482e9e2" providerId="ADAL" clId="{AC1497FB-2660-4A18-B51D-A2BD2CD8AB5F}" dt="2023-06-05T21:25:33.460" v="1236" actId="20577"/>
        <pc:sldMkLst>
          <pc:docMk/>
          <pc:sldMk cId="4256941702" sldId="269"/>
        </pc:sldMkLst>
        <pc:spChg chg="mod">
          <ac:chgData name="Sylwiusz Żychliński" userId="a71327c2-1923-4031-8f2d-fa9b5482e9e2" providerId="ADAL" clId="{AC1497FB-2660-4A18-B51D-A2BD2CD8AB5F}" dt="2023-06-05T19:52:19.091" v="497" actId="113"/>
          <ac:spMkLst>
            <pc:docMk/>
            <pc:sldMk cId="4256941702" sldId="269"/>
            <ac:spMk id="2" creationId="{487948E7-F85B-2E92-5366-549F2BFC81C8}"/>
          </ac:spMkLst>
        </pc:spChg>
        <pc:spChg chg="mod">
          <ac:chgData name="Sylwiusz Żychliński" userId="a71327c2-1923-4031-8f2d-fa9b5482e9e2" providerId="ADAL" clId="{AC1497FB-2660-4A18-B51D-A2BD2CD8AB5F}" dt="2023-06-05T21:25:33.460" v="1236" actId="20577"/>
          <ac:spMkLst>
            <pc:docMk/>
            <pc:sldMk cId="4256941702" sldId="269"/>
            <ac:spMk id="3" creationId="{09C7D98B-E58D-5454-F6DA-74C6E068E98E}"/>
          </ac:spMkLst>
        </pc:spChg>
      </pc:sldChg>
      <pc:sldChg chg="modSp mod">
        <pc:chgData name="Sylwiusz Żychliński" userId="a71327c2-1923-4031-8f2d-fa9b5482e9e2" providerId="ADAL" clId="{AC1497FB-2660-4A18-B51D-A2BD2CD8AB5F}" dt="2023-06-05T21:25:12.891" v="1229" actId="2710"/>
        <pc:sldMkLst>
          <pc:docMk/>
          <pc:sldMk cId="3218098294" sldId="270"/>
        </pc:sldMkLst>
        <pc:spChg chg="mod">
          <ac:chgData name="Sylwiusz Żychliński" userId="a71327c2-1923-4031-8f2d-fa9b5482e9e2" providerId="ADAL" clId="{AC1497FB-2660-4A18-B51D-A2BD2CD8AB5F}" dt="2023-06-05T19:52:28.498" v="499" actId="113"/>
          <ac:spMkLst>
            <pc:docMk/>
            <pc:sldMk cId="3218098294" sldId="270"/>
            <ac:spMk id="2" creationId="{487948E7-F85B-2E92-5366-549F2BFC81C8}"/>
          </ac:spMkLst>
        </pc:spChg>
        <pc:spChg chg="mod">
          <ac:chgData name="Sylwiusz Żychliński" userId="a71327c2-1923-4031-8f2d-fa9b5482e9e2" providerId="ADAL" clId="{AC1497FB-2660-4A18-B51D-A2BD2CD8AB5F}" dt="2023-06-05T21:25:12.891" v="1229" actId="2710"/>
          <ac:spMkLst>
            <pc:docMk/>
            <pc:sldMk cId="3218098294" sldId="270"/>
            <ac:spMk id="3" creationId="{09C7D98B-E58D-5454-F6DA-74C6E068E98E}"/>
          </ac:spMkLst>
        </pc:spChg>
      </pc:sldChg>
      <pc:sldChg chg="modSp mod">
        <pc:chgData name="Sylwiusz Żychliński" userId="a71327c2-1923-4031-8f2d-fa9b5482e9e2" providerId="ADAL" clId="{AC1497FB-2660-4A18-B51D-A2BD2CD8AB5F}" dt="2023-06-05T20:29:23.727" v="779" actId="20577"/>
        <pc:sldMkLst>
          <pc:docMk/>
          <pc:sldMk cId="245877801" sldId="271"/>
        </pc:sldMkLst>
        <pc:spChg chg="mod">
          <ac:chgData name="Sylwiusz Żychliński" userId="a71327c2-1923-4031-8f2d-fa9b5482e9e2" providerId="ADAL" clId="{AC1497FB-2660-4A18-B51D-A2BD2CD8AB5F}" dt="2023-06-05T19:51:34.564" v="490" actId="113"/>
          <ac:spMkLst>
            <pc:docMk/>
            <pc:sldMk cId="245877801" sldId="271"/>
            <ac:spMk id="2" creationId="{487948E7-F85B-2E92-5366-549F2BFC81C8}"/>
          </ac:spMkLst>
        </pc:spChg>
        <pc:spChg chg="mod">
          <ac:chgData name="Sylwiusz Żychliński" userId="a71327c2-1923-4031-8f2d-fa9b5482e9e2" providerId="ADAL" clId="{AC1497FB-2660-4A18-B51D-A2BD2CD8AB5F}" dt="2023-06-05T20:29:23.727" v="779" actId="20577"/>
          <ac:spMkLst>
            <pc:docMk/>
            <pc:sldMk cId="245877801" sldId="271"/>
            <ac:spMk id="3" creationId="{09C7D98B-E58D-5454-F6DA-74C6E068E98E}"/>
          </ac:spMkLst>
        </pc:spChg>
      </pc:sldChg>
      <pc:sldChg chg="modSp mod">
        <pc:chgData name="Sylwiusz Żychliński" userId="a71327c2-1923-4031-8f2d-fa9b5482e9e2" providerId="ADAL" clId="{AC1497FB-2660-4A18-B51D-A2BD2CD8AB5F}" dt="2023-06-05T20:31:13.820" v="796" actId="20577"/>
        <pc:sldMkLst>
          <pc:docMk/>
          <pc:sldMk cId="1485296794" sldId="273"/>
        </pc:sldMkLst>
        <pc:spChg chg="mod">
          <ac:chgData name="Sylwiusz Żychliński" userId="a71327c2-1923-4031-8f2d-fa9b5482e9e2" providerId="ADAL" clId="{AC1497FB-2660-4A18-B51D-A2BD2CD8AB5F}" dt="2023-06-05T19:52:05.459" v="494" actId="113"/>
          <ac:spMkLst>
            <pc:docMk/>
            <pc:sldMk cId="1485296794" sldId="273"/>
            <ac:spMk id="2" creationId="{487948E7-F85B-2E92-5366-549F2BFC81C8}"/>
          </ac:spMkLst>
        </pc:spChg>
        <pc:spChg chg="mod">
          <ac:chgData name="Sylwiusz Żychliński" userId="a71327c2-1923-4031-8f2d-fa9b5482e9e2" providerId="ADAL" clId="{AC1497FB-2660-4A18-B51D-A2BD2CD8AB5F}" dt="2023-06-05T20:31:13.820" v="796" actId="20577"/>
          <ac:spMkLst>
            <pc:docMk/>
            <pc:sldMk cId="1485296794" sldId="273"/>
            <ac:spMk id="3" creationId="{09C7D98B-E58D-5454-F6DA-74C6E068E98E}"/>
          </ac:spMkLst>
        </pc:spChg>
      </pc:sldChg>
      <pc:sldChg chg="modSp mod">
        <pc:chgData name="Sylwiusz Żychliński" userId="a71327c2-1923-4031-8f2d-fa9b5482e9e2" providerId="ADAL" clId="{AC1497FB-2660-4A18-B51D-A2BD2CD8AB5F}" dt="2023-06-05T20:34:59.674" v="801" actId="1076"/>
        <pc:sldMkLst>
          <pc:docMk/>
          <pc:sldMk cId="4104781479" sldId="275"/>
        </pc:sldMkLst>
        <pc:spChg chg="mod">
          <ac:chgData name="Sylwiusz Żychliński" userId="a71327c2-1923-4031-8f2d-fa9b5482e9e2" providerId="ADAL" clId="{AC1497FB-2660-4A18-B51D-A2BD2CD8AB5F}" dt="2023-06-05T19:52:23.969" v="498" actId="113"/>
          <ac:spMkLst>
            <pc:docMk/>
            <pc:sldMk cId="4104781479" sldId="275"/>
            <ac:spMk id="2" creationId="{487948E7-F85B-2E92-5366-549F2BFC81C8}"/>
          </ac:spMkLst>
        </pc:spChg>
        <pc:spChg chg="mod">
          <ac:chgData name="Sylwiusz Żychliński" userId="a71327c2-1923-4031-8f2d-fa9b5482e9e2" providerId="ADAL" clId="{AC1497FB-2660-4A18-B51D-A2BD2CD8AB5F}" dt="2023-06-05T20:34:59.674" v="801" actId="1076"/>
          <ac:spMkLst>
            <pc:docMk/>
            <pc:sldMk cId="4104781479" sldId="275"/>
            <ac:spMk id="3" creationId="{09C7D98B-E58D-5454-F6DA-74C6E068E98E}"/>
          </ac:spMkLst>
        </pc:spChg>
      </pc:sldChg>
      <pc:sldChg chg="modSp mod">
        <pc:chgData name="Sylwiusz Żychliński" userId="a71327c2-1923-4031-8f2d-fa9b5482e9e2" providerId="ADAL" clId="{AC1497FB-2660-4A18-B51D-A2BD2CD8AB5F}" dt="2023-06-05T19:52:51.902" v="503" actId="113"/>
        <pc:sldMkLst>
          <pc:docMk/>
          <pc:sldMk cId="4254831397" sldId="276"/>
        </pc:sldMkLst>
        <pc:spChg chg="mod">
          <ac:chgData name="Sylwiusz Żychliński" userId="a71327c2-1923-4031-8f2d-fa9b5482e9e2" providerId="ADAL" clId="{AC1497FB-2660-4A18-B51D-A2BD2CD8AB5F}" dt="2023-06-05T19:52:51.902" v="503" actId="113"/>
          <ac:spMkLst>
            <pc:docMk/>
            <pc:sldMk cId="4254831397" sldId="276"/>
            <ac:spMk id="2" creationId="{487948E7-F85B-2E92-5366-549F2BFC81C8}"/>
          </ac:spMkLst>
        </pc:spChg>
      </pc:sldChg>
      <pc:sldChg chg="modSp mod">
        <pc:chgData name="Sylwiusz Żychliński" userId="a71327c2-1923-4031-8f2d-fa9b5482e9e2" providerId="ADAL" clId="{AC1497FB-2660-4A18-B51D-A2BD2CD8AB5F}" dt="2023-06-05T21:24:43.856" v="1227" actId="2710"/>
        <pc:sldMkLst>
          <pc:docMk/>
          <pc:sldMk cId="2472512510" sldId="277"/>
        </pc:sldMkLst>
        <pc:spChg chg="mod">
          <ac:chgData name="Sylwiusz Żychliński" userId="a71327c2-1923-4031-8f2d-fa9b5482e9e2" providerId="ADAL" clId="{AC1497FB-2660-4A18-B51D-A2BD2CD8AB5F}" dt="2023-06-05T19:52:59.516" v="504" actId="113"/>
          <ac:spMkLst>
            <pc:docMk/>
            <pc:sldMk cId="2472512510" sldId="277"/>
            <ac:spMk id="2" creationId="{487948E7-F85B-2E92-5366-549F2BFC81C8}"/>
          </ac:spMkLst>
        </pc:spChg>
        <pc:spChg chg="mod">
          <ac:chgData name="Sylwiusz Żychliński" userId="a71327c2-1923-4031-8f2d-fa9b5482e9e2" providerId="ADAL" clId="{AC1497FB-2660-4A18-B51D-A2BD2CD8AB5F}" dt="2023-06-05T21:24:43.856" v="1227" actId="2710"/>
          <ac:spMkLst>
            <pc:docMk/>
            <pc:sldMk cId="2472512510" sldId="277"/>
            <ac:spMk id="3" creationId="{09C7D98B-E58D-5454-F6DA-74C6E068E98E}"/>
          </ac:spMkLst>
        </pc:spChg>
      </pc:sldChg>
      <pc:sldChg chg="modSp mod">
        <pc:chgData name="Sylwiusz Żychliński" userId="a71327c2-1923-4031-8f2d-fa9b5482e9e2" providerId="ADAL" clId="{AC1497FB-2660-4A18-B51D-A2BD2CD8AB5F}" dt="2023-06-06T06:54:31.619" v="1353" actId="20577"/>
        <pc:sldMkLst>
          <pc:docMk/>
          <pc:sldMk cId="1389329090" sldId="278"/>
        </pc:sldMkLst>
        <pc:spChg chg="mod">
          <ac:chgData name="Sylwiusz Żychliński" userId="a71327c2-1923-4031-8f2d-fa9b5482e9e2" providerId="ADAL" clId="{AC1497FB-2660-4A18-B51D-A2BD2CD8AB5F}" dt="2023-06-05T19:54:08.713" v="529" actId="113"/>
          <ac:spMkLst>
            <pc:docMk/>
            <pc:sldMk cId="1389329090" sldId="278"/>
            <ac:spMk id="2" creationId="{487948E7-F85B-2E92-5366-549F2BFC81C8}"/>
          </ac:spMkLst>
        </pc:spChg>
        <pc:spChg chg="mod">
          <ac:chgData name="Sylwiusz Żychliński" userId="a71327c2-1923-4031-8f2d-fa9b5482e9e2" providerId="ADAL" clId="{AC1497FB-2660-4A18-B51D-A2BD2CD8AB5F}" dt="2023-06-06T06:54:31.619" v="1353" actId="20577"/>
          <ac:spMkLst>
            <pc:docMk/>
            <pc:sldMk cId="1389329090" sldId="278"/>
            <ac:spMk id="3" creationId="{09C7D98B-E58D-5454-F6DA-74C6E068E98E}"/>
          </ac:spMkLst>
        </pc:spChg>
      </pc:sldChg>
      <pc:sldChg chg="modSp mod">
        <pc:chgData name="Sylwiusz Żychliński" userId="a71327c2-1923-4031-8f2d-fa9b5482e9e2" providerId="ADAL" clId="{AC1497FB-2660-4A18-B51D-A2BD2CD8AB5F}" dt="2023-06-06T06:59:48.485" v="1421" actId="948"/>
        <pc:sldMkLst>
          <pc:docMk/>
          <pc:sldMk cId="229543985" sldId="279"/>
        </pc:sldMkLst>
        <pc:spChg chg="mod">
          <ac:chgData name="Sylwiusz Żychliński" userId="a71327c2-1923-4031-8f2d-fa9b5482e9e2" providerId="ADAL" clId="{AC1497FB-2660-4A18-B51D-A2BD2CD8AB5F}" dt="2023-06-05T19:51:20.631" v="488" actId="113"/>
          <ac:spMkLst>
            <pc:docMk/>
            <pc:sldMk cId="229543985" sldId="279"/>
            <ac:spMk id="2" creationId="{AA88D70C-35D4-7619-9EDF-450FD3DE9588}"/>
          </ac:spMkLst>
        </pc:spChg>
        <pc:spChg chg="mod">
          <ac:chgData name="Sylwiusz Żychliński" userId="a71327c2-1923-4031-8f2d-fa9b5482e9e2" providerId="ADAL" clId="{AC1497FB-2660-4A18-B51D-A2BD2CD8AB5F}" dt="2023-06-06T06:59:48.485" v="1421" actId="948"/>
          <ac:spMkLst>
            <pc:docMk/>
            <pc:sldMk cId="229543985" sldId="279"/>
            <ac:spMk id="3" creationId="{88B2C08F-C75E-F23E-F810-7FCF36082E22}"/>
          </ac:spMkLst>
        </pc:spChg>
      </pc:sldChg>
      <pc:sldChg chg="modSp mod">
        <pc:chgData name="Sylwiusz Żychliński" userId="a71327c2-1923-4031-8f2d-fa9b5482e9e2" providerId="ADAL" clId="{AC1497FB-2660-4A18-B51D-A2BD2CD8AB5F}" dt="2023-06-05T21:22:12.744" v="1129" actId="2710"/>
        <pc:sldMkLst>
          <pc:docMk/>
          <pc:sldMk cId="1359029156" sldId="280"/>
        </pc:sldMkLst>
        <pc:spChg chg="mod">
          <ac:chgData name="Sylwiusz Żychliński" userId="a71327c2-1923-4031-8f2d-fa9b5482e9e2" providerId="ADAL" clId="{AC1497FB-2660-4A18-B51D-A2BD2CD8AB5F}" dt="2023-06-05T19:53:04.828" v="505" actId="113"/>
          <ac:spMkLst>
            <pc:docMk/>
            <pc:sldMk cId="1359029156" sldId="280"/>
            <ac:spMk id="2" creationId="{9419EB56-4C04-665F-7B60-8F274DD44A37}"/>
          </ac:spMkLst>
        </pc:spChg>
        <pc:spChg chg="mod">
          <ac:chgData name="Sylwiusz Żychliński" userId="a71327c2-1923-4031-8f2d-fa9b5482e9e2" providerId="ADAL" clId="{AC1497FB-2660-4A18-B51D-A2BD2CD8AB5F}" dt="2023-06-05T21:22:12.744" v="1129" actId="2710"/>
          <ac:spMkLst>
            <pc:docMk/>
            <pc:sldMk cId="1359029156" sldId="280"/>
            <ac:spMk id="3" creationId="{11704F51-8A05-4E35-E1B5-5239E886A90A}"/>
          </ac:spMkLst>
        </pc:spChg>
      </pc:sldChg>
      <pc:sldChg chg="modSp mod">
        <pc:chgData name="Sylwiusz Żychliński" userId="a71327c2-1923-4031-8f2d-fa9b5482e9e2" providerId="ADAL" clId="{AC1497FB-2660-4A18-B51D-A2BD2CD8AB5F}" dt="2023-06-05T19:54:19.909" v="530" actId="113"/>
        <pc:sldMkLst>
          <pc:docMk/>
          <pc:sldMk cId="726237947" sldId="281"/>
        </pc:sldMkLst>
        <pc:spChg chg="mod">
          <ac:chgData name="Sylwiusz Żychliński" userId="a71327c2-1923-4031-8f2d-fa9b5482e9e2" providerId="ADAL" clId="{AC1497FB-2660-4A18-B51D-A2BD2CD8AB5F}" dt="2023-06-05T19:54:19.909" v="530" actId="113"/>
          <ac:spMkLst>
            <pc:docMk/>
            <pc:sldMk cId="726237947" sldId="281"/>
            <ac:spMk id="2" creationId="{E7877C41-1659-855A-16D7-86A40274DF5F}"/>
          </ac:spMkLst>
        </pc:spChg>
      </pc:sldChg>
      <pc:sldChg chg="modSp add mod ord">
        <pc:chgData name="Sylwiusz Żychliński" userId="a71327c2-1923-4031-8f2d-fa9b5482e9e2" providerId="ADAL" clId="{AC1497FB-2660-4A18-B51D-A2BD2CD8AB5F}" dt="2023-06-05T20:55:14.992" v="1111" actId="113"/>
        <pc:sldMkLst>
          <pc:docMk/>
          <pc:sldMk cId="3167059587" sldId="285"/>
        </pc:sldMkLst>
        <pc:spChg chg="mod">
          <ac:chgData name="Sylwiusz Żychliński" userId="a71327c2-1923-4031-8f2d-fa9b5482e9e2" providerId="ADAL" clId="{AC1497FB-2660-4A18-B51D-A2BD2CD8AB5F}" dt="2023-06-05T20:51:19.402" v="832" actId="20577"/>
          <ac:spMkLst>
            <pc:docMk/>
            <pc:sldMk cId="3167059587" sldId="285"/>
            <ac:spMk id="316423" creationId="{5CBD01B6-7FA4-3DDC-590B-9986E575FDA1}"/>
          </ac:spMkLst>
        </pc:spChg>
        <pc:spChg chg="mod">
          <ac:chgData name="Sylwiusz Żychliński" userId="a71327c2-1923-4031-8f2d-fa9b5482e9e2" providerId="ADAL" clId="{AC1497FB-2660-4A18-B51D-A2BD2CD8AB5F}" dt="2023-06-05T20:55:14.992" v="1111" actId="113"/>
          <ac:spMkLst>
            <pc:docMk/>
            <pc:sldMk cId="3167059587" sldId="285"/>
            <ac:spMk id="316424" creationId="{6A3D3124-C0EA-F3DC-54BB-E9ADE6A2A13C}"/>
          </ac:spMkLst>
        </pc:spChg>
      </pc:sldChg>
      <pc:sldChg chg="addSp delSp modSp new del mod modClrScheme chgLayout">
        <pc:chgData name="Sylwiusz Żychliński" userId="a71327c2-1923-4031-8f2d-fa9b5482e9e2" providerId="ADAL" clId="{AC1497FB-2660-4A18-B51D-A2BD2CD8AB5F}" dt="2023-06-05T20:15:58.978" v="657" actId="47"/>
        <pc:sldMkLst>
          <pc:docMk/>
          <pc:sldMk cId="3254193976" sldId="285"/>
        </pc:sldMkLst>
        <pc:spChg chg="del">
          <ac:chgData name="Sylwiusz Żychliński" userId="a71327c2-1923-4031-8f2d-fa9b5482e9e2" providerId="ADAL" clId="{AC1497FB-2660-4A18-B51D-A2BD2CD8AB5F}" dt="2023-06-05T20:15:25.942" v="652" actId="700"/>
          <ac:spMkLst>
            <pc:docMk/>
            <pc:sldMk cId="3254193976" sldId="285"/>
            <ac:spMk id="2" creationId="{0482BBFF-3E46-11AE-8514-9EB505F1177F}"/>
          </ac:spMkLst>
        </pc:spChg>
        <pc:spChg chg="del mod ord">
          <ac:chgData name="Sylwiusz Żychliński" userId="a71327c2-1923-4031-8f2d-fa9b5482e9e2" providerId="ADAL" clId="{AC1497FB-2660-4A18-B51D-A2BD2CD8AB5F}" dt="2023-06-05T20:15:25.942" v="652" actId="700"/>
          <ac:spMkLst>
            <pc:docMk/>
            <pc:sldMk cId="3254193976" sldId="285"/>
            <ac:spMk id="3" creationId="{06B823F0-FABE-0A90-03B1-19E4DB4CBB7C}"/>
          </ac:spMkLst>
        </pc:spChg>
        <pc:spChg chg="add del mod ord">
          <ac:chgData name="Sylwiusz Żychliński" userId="a71327c2-1923-4031-8f2d-fa9b5482e9e2" providerId="ADAL" clId="{AC1497FB-2660-4A18-B51D-A2BD2CD8AB5F}" dt="2023-06-05T20:15:44.659" v="654"/>
          <ac:spMkLst>
            <pc:docMk/>
            <pc:sldMk cId="3254193976" sldId="285"/>
            <ac:spMk id="4" creationId="{4A05936C-E8B6-2306-5A50-FB0B17868C22}"/>
          </ac:spMkLst>
        </pc:spChg>
        <pc:picChg chg="add mod">
          <ac:chgData name="Sylwiusz Żychliński" userId="a71327c2-1923-4031-8f2d-fa9b5482e9e2" providerId="ADAL" clId="{AC1497FB-2660-4A18-B51D-A2BD2CD8AB5F}" dt="2023-06-05T20:15:53.680" v="656" actId="14100"/>
          <ac:picMkLst>
            <pc:docMk/>
            <pc:sldMk cId="3254193976" sldId="285"/>
            <ac:picMk id="5" creationId="{61C9E37F-5040-412E-14F0-A4BA34B3C518}"/>
          </ac:picMkLst>
        </pc:picChg>
      </pc:sldChg>
      <pc:sldChg chg="modSp new mod">
        <pc:chgData name="Sylwiusz Żychliński" userId="a71327c2-1923-4031-8f2d-fa9b5482e9e2" providerId="ADAL" clId="{AC1497FB-2660-4A18-B51D-A2BD2CD8AB5F}" dt="2023-06-06T05:03:33.823" v="1350" actId="122"/>
        <pc:sldMkLst>
          <pc:docMk/>
          <pc:sldMk cId="1581582775" sldId="286"/>
        </pc:sldMkLst>
        <pc:spChg chg="mod">
          <ac:chgData name="Sylwiusz Żychliński" userId="a71327c2-1923-4031-8f2d-fa9b5482e9e2" providerId="ADAL" clId="{AC1497FB-2660-4A18-B51D-A2BD2CD8AB5F}" dt="2023-06-06T05:03:33.823" v="1350" actId="122"/>
          <ac:spMkLst>
            <pc:docMk/>
            <pc:sldMk cId="1581582775" sldId="286"/>
            <ac:spMk id="2" creationId="{E5746D3B-1599-3401-1CB7-10331343A542}"/>
          </ac:spMkLst>
        </pc:spChg>
      </pc:sldChg>
      <pc:sldChg chg="addSp modSp add del mod setBg">
        <pc:chgData name="Sylwiusz Żychliński" userId="a71327c2-1923-4031-8f2d-fa9b5482e9e2" providerId="ADAL" clId="{AC1497FB-2660-4A18-B51D-A2BD2CD8AB5F}" dt="2023-06-05T20:16:20.820" v="659" actId="47"/>
        <pc:sldMkLst>
          <pc:docMk/>
          <pc:sldMk cId="3216450148" sldId="286"/>
        </pc:sldMkLst>
        <pc:spChg chg="mod">
          <ac:chgData name="Sylwiusz Żychliński" userId="a71327c2-1923-4031-8f2d-fa9b5482e9e2" providerId="ADAL" clId="{AC1497FB-2660-4A18-B51D-A2BD2CD8AB5F}" dt="2023-06-05T20:16:11.519" v="658" actId="26606"/>
          <ac:spMkLst>
            <pc:docMk/>
            <pc:sldMk cId="3216450148" sldId="286"/>
            <ac:spMk id="4" creationId="{83AA6212-7162-7867-9BD2-62F2A56E3E6E}"/>
          </ac:spMkLst>
        </pc:spChg>
        <pc:spChg chg="mod">
          <ac:chgData name="Sylwiusz Żychliński" userId="a71327c2-1923-4031-8f2d-fa9b5482e9e2" providerId="ADAL" clId="{AC1497FB-2660-4A18-B51D-A2BD2CD8AB5F}" dt="2023-06-05T20:16:11.519" v="658" actId="26606"/>
          <ac:spMkLst>
            <pc:docMk/>
            <pc:sldMk cId="3216450148" sldId="286"/>
            <ac:spMk id="12" creationId="{C9BE7FE4-0065-8E79-EDEF-116015EAD14E}"/>
          </ac:spMkLst>
        </pc:spChg>
        <pc:spChg chg="add">
          <ac:chgData name="Sylwiusz Żychliński" userId="a71327c2-1923-4031-8f2d-fa9b5482e9e2" providerId="ADAL" clId="{AC1497FB-2660-4A18-B51D-A2BD2CD8AB5F}" dt="2023-06-05T20:16:11.519" v="658" actId="26606"/>
          <ac:spMkLst>
            <pc:docMk/>
            <pc:sldMk cId="3216450148" sldId="286"/>
            <ac:spMk id="1033" creationId="{01D0AF59-99C3-4251-AB9A-C966C6AD4400}"/>
          </ac:spMkLst>
        </pc:spChg>
        <pc:spChg chg="add">
          <ac:chgData name="Sylwiusz Żychliński" userId="a71327c2-1923-4031-8f2d-fa9b5482e9e2" providerId="ADAL" clId="{AC1497FB-2660-4A18-B51D-A2BD2CD8AB5F}" dt="2023-06-05T20:16:11.519" v="658" actId="26606"/>
          <ac:spMkLst>
            <pc:docMk/>
            <pc:sldMk cId="3216450148" sldId="286"/>
            <ac:spMk id="1035" creationId="{1855405F-37A2-4869-9154-F8BE3BECE6C3}"/>
          </ac:spMkLst>
        </pc:spChg>
        <pc:picChg chg="mod">
          <ac:chgData name="Sylwiusz Żychliński" userId="a71327c2-1923-4031-8f2d-fa9b5482e9e2" providerId="ADAL" clId="{AC1497FB-2660-4A18-B51D-A2BD2CD8AB5F}" dt="2023-06-05T20:16:11.519" v="658" actId="26606"/>
          <ac:picMkLst>
            <pc:docMk/>
            <pc:sldMk cId="3216450148" sldId="286"/>
            <ac:picMk id="7" creationId="{6EE6D994-EAED-C745-896B-FE5A8D2DBE07}"/>
          </ac:picMkLst>
        </pc:picChg>
        <pc:picChg chg="mod">
          <ac:chgData name="Sylwiusz Żychliński" userId="a71327c2-1923-4031-8f2d-fa9b5482e9e2" providerId="ADAL" clId="{AC1497FB-2660-4A18-B51D-A2BD2CD8AB5F}" dt="2023-06-05T20:16:11.519" v="658" actId="26606"/>
          <ac:picMkLst>
            <pc:docMk/>
            <pc:sldMk cId="3216450148" sldId="286"/>
            <ac:picMk id="9" creationId="{F8F9852F-0C8E-D3B8-3112-7BCF9E919041}"/>
          </ac:picMkLst>
        </pc:picChg>
        <pc:picChg chg="mod">
          <ac:chgData name="Sylwiusz Żychliński" userId="a71327c2-1923-4031-8f2d-fa9b5482e9e2" providerId="ADAL" clId="{AC1497FB-2660-4A18-B51D-A2BD2CD8AB5F}" dt="2023-06-05T20:16:11.519" v="658" actId="26606"/>
          <ac:picMkLst>
            <pc:docMk/>
            <pc:sldMk cId="3216450148" sldId="286"/>
            <ac:picMk id="11" creationId="{FBD4C9DC-B8C8-0F4E-D55E-C822069AF5D5}"/>
          </ac:picMkLst>
        </pc:picChg>
        <pc:picChg chg="mod">
          <ac:chgData name="Sylwiusz Żychliński" userId="a71327c2-1923-4031-8f2d-fa9b5482e9e2" providerId="ADAL" clId="{AC1497FB-2660-4A18-B51D-A2BD2CD8AB5F}" dt="2023-06-05T20:16:11.519" v="658" actId="26606"/>
          <ac:picMkLst>
            <pc:docMk/>
            <pc:sldMk cId="3216450148" sldId="286"/>
            <ac:picMk id="14" creationId="{31C45865-A8B0-1342-B9DC-E6129E3F2882}"/>
          </ac:picMkLst>
        </pc:picChg>
        <pc:picChg chg="mod">
          <ac:chgData name="Sylwiusz Żychliński" userId="a71327c2-1923-4031-8f2d-fa9b5482e9e2" providerId="ADAL" clId="{AC1497FB-2660-4A18-B51D-A2BD2CD8AB5F}" dt="2023-06-05T20:16:11.519" v="658" actId="26606"/>
          <ac:picMkLst>
            <pc:docMk/>
            <pc:sldMk cId="3216450148" sldId="286"/>
            <ac:picMk id="16" creationId="{87A879DD-CB4D-3610-279F-8F1BBC6E01B0}"/>
          </ac:picMkLst>
        </pc:picChg>
        <pc:picChg chg="mod">
          <ac:chgData name="Sylwiusz Żychliński" userId="a71327c2-1923-4031-8f2d-fa9b5482e9e2" providerId="ADAL" clId="{AC1497FB-2660-4A18-B51D-A2BD2CD8AB5F}" dt="2023-06-05T20:16:11.519" v="658" actId="26606"/>
          <ac:picMkLst>
            <pc:docMk/>
            <pc:sldMk cId="3216450148" sldId="286"/>
            <ac:picMk id="18" creationId="{7F53321F-D4DF-5EB4-BF62-FDE0314DD57F}"/>
          </ac:picMkLst>
        </pc:picChg>
        <pc:picChg chg="mod">
          <ac:chgData name="Sylwiusz Żychliński" userId="a71327c2-1923-4031-8f2d-fa9b5482e9e2" providerId="ADAL" clId="{AC1497FB-2660-4A18-B51D-A2BD2CD8AB5F}" dt="2023-06-05T20:16:11.519" v="658" actId="26606"/>
          <ac:picMkLst>
            <pc:docMk/>
            <pc:sldMk cId="3216450148" sldId="286"/>
            <ac:picMk id="1028" creationId="{34D00B9B-0F31-6D56-4F30-00A997999630}"/>
          </ac:picMkLst>
        </pc:picChg>
      </pc:sldChg>
      <pc:sldChg chg="delSp modSp add del mod modTransition setBg">
        <pc:chgData name="Sylwiusz Żychliński" userId="a71327c2-1923-4031-8f2d-fa9b5482e9e2" providerId="ADAL" clId="{AC1497FB-2660-4A18-B51D-A2BD2CD8AB5F}" dt="2023-06-05T20:19:22.347" v="670" actId="47"/>
        <pc:sldMkLst>
          <pc:docMk/>
          <pc:sldMk cId="382027225" sldId="287"/>
        </pc:sldMkLst>
        <pc:spChg chg="mod">
          <ac:chgData name="Sylwiusz Żychliński" userId="a71327c2-1923-4031-8f2d-fa9b5482e9e2" providerId="ADAL" clId="{AC1497FB-2660-4A18-B51D-A2BD2CD8AB5F}" dt="2023-06-05T20:15:29.863" v="653"/>
          <ac:spMkLst>
            <pc:docMk/>
            <pc:sldMk cId="382027225" sldId="287"/>
            <ac:spMk id="4" creationId="{83AA6212-7162-7867-9BD2-62F2A56E3E6E}"/>
          </ac:spMkLst>
        </pc:spChg>
        <pc:picChg chg="mod">
          <ac:chgData name="Sylwiusz Żychliński" userId="a71327c2-1923-4031-8f2d-fa9b5482e9e2" providerId="ADAL" clId="{AC1497FB-2660-4A18-B51D-A2BD2CD8AB5F}" dt="2023-06-05T20:16:29.652" v="660" actId="1076"/>
          <ac:picMkLst>
            <pc:docMk/>
            <pc:sldMk cId="382027225" sldId="287"/>
            <ac:picMk id="11" creationId="{FBD4C9DC-B8C8-0F4E-D55E-C822069AF5D5}"/>
          </ac:picMkLst>
        </pc:picChg>
        <pc:picChg chg="del mod">
          <ac:chgData name="Sylwiusz Żychliński" userId="a71327c2-1923-4031-8f2d-fa9b5482e9e2" providerId="ADAL" clId="{AC1497FB-2660-4A18-B51D-A2BD2CD8AB5F}" dt="2023-06-05T20:19:20.186" v="669" actId="478"/>
          <ac:picMkLst>
            <pc:docMk/>
            <pc:sldMk cId="382027225" sldId="287"/>
            <ac:picMk id="14" creationId="{31C45865-A8B0-1342-B9DC-E6129E3F2882}"/>
          </ac:picMkLst>
        </pc:picChg>
      </pc:sldChg>
      <pc:sldMasterChg chg="delSldLayout">
        <pc:chgData name="Sylwiusz Żychliński" userId="a71327c2-1923-4031-8f2d-fa9b5482e9e2" providerId="ADAL" clId="{AC1497FB-2660-4A18-B51D-A2BD2CD8AB5F}" dt="2023-06-05T20:15:58.978" v="657" actId="47"/>
        <pc:sldMasterMkLst>
          <pc:docMk/>
          <pc:sldMasterMk cId="0" sldId="2147483673"/>
        </pc:sldMasterMkLst>
        <pc:sldLayoutChg chg="del">
          <pc:chgData name="Sylwiusz Żychliński" userId="a71327c2-1923-4031-8f2d-fa9b5482e9e2" providerId="ADAL" clId="{AC1497FB-2660-4A18-B51D-A2BD2CD8AB5F}" dt="2023-06-05T20:15:58.978" v="657" actId="47"/>
          <pc:sldLayoutMkLst>
            <pc:docMk/>
            <pc:sldMasterMk cId="0" sldId="2147483673"/>
            <pc:sldLayoutMk cId="864926970" sldId="2147483759"/>
          </pc:sldLayoutMkLst>
        </pc:sldLayoutChg>
      </pc:sldMasterChg>
    </pc:docChg>
  </pc:docChgLst>
  <pc:docChgLst>
    <pc:chgData name="Anna Skałba" userId="S::annska2@amu.edu.pl::3f2a0277-f2ab-4d0a-bd59-1793b1698ca8" providerId="AD" clId="Web-{2E313535-F72F-4BDE-9D84-FDE09D033BCA}"/>
    <pc:docChg chg="delSld modSld">
      <pc:chgData name="Anna Skałba" userId="S::annska2@amu.edu.pl::3f2a0277-f2ab-4d0a-bd59-1793b1698ca8" providerId="AD" clId="Web-{2E313535-F72F-4BDE-9D84-FDE09D033BCA}" dt="2023-05-17T16:15:50.922" v="29"/>
      <pc:docMkLst>
        <pc:docMk/>
      </pc:docMkLst>
      <pc:sldChg chg="addSp delSp modSp">
        <pc:chgData name="Anna Skałba" userId="S::annska2@amu.edu.pl::3f2a0277-f2ab-4d0a-bd59-1793b1698ca8" providerId="AD" clId="Web-{2E313535-F72F-4BDE-9D84-FDE09D033BCA}" dt="2023-05-17T16:15:07.108" v="3"/>
        <pc:sldMkLst>
          <pc:docMk/>
          <pc:sldMk cId="0" sldId="256"/>
        </pc:sldMkLst>
        <pc:spChg chg="del">
          <ac:chgData name="Anna Skałba" userId="S::annska2@amu.edu.pl::3f2a0277-f2ab-4d0a-bd59-1793b1698ca8" providerId="AD" clId="Web-{2E313535-F72F-4BDE-9D84-FDE09D033BCA}" dt="2023-05-17T16:15:07.108" v="3"/>
          <ac:spMkLst>
            <pc:docMk/>
            <pc:sldMk cId="0" sldId="256"/>
            <ac:spMk id="3" creationId="{050E0C63-244D-6D00-BD33-A16878CF7D95}"/>
          </ac:spMkLst>
        </pc:spChg>
        <pc:spChg chg="add mod">
          <ac:chgData name="Anna Skałba" userId="S::annska2@amu.edu.pl::3f2a0277-f2ab-4d0a-bd59-1793b1698ca8" providerId="AD" clId="Web-{2E313535-F72F-4BDE-9D84-FDE09D033BCA}" dt="2023-05-17T16:15:04.186" v="2"/>
          <ac:spMkLst>
            <pc:docMk/>
            <pc:sldMk cId="0" sldId="256"/>
            <ac:spMk id="4" creationId="{0C0D753C-D27F-2E35-CF8A-907393763EF7}"/>
          </ac:spMkLst>
        </pc:spChg>
        <pc:spChg chg="mod">
          <ac:chgData name="Anna Skałba" userId="S::annska2@amu.edu.pl::3f2a0277-f2ab-4d0a-bd59-1793b1698ca8" providerId="AD" clId="Web-{2E313535-F72F-4BDE-9D84-FDE09D033BCA}" dt="2023-05-17T16:15:01.842" v="1" actId="20577"/>
          <ac:spMkLst>
            <pc:docMk/>
            <pc:sldMk cId="0" sldId="256"/>
            <ac:spMk id="308226" creationId="{C85047AC-CAB9-FED0-5AE4-8420C4296036}"/>
          </ac:spMkLst>
        </pc:spChg>
        <pc:spChg chg="del">
          <ac:chgData name="Anna Skałba" userId="S::annska2@amu.edu.pl::3f2a0277-f2ab-4d0a-bd59-1793b1698ca8" providerId="AD" clId="Web-{2E313535-F72F-4BDE-9D84-FDE09D033BCA}" dt="2023-05-17T16:15:04.186" v="2"/>
          <ac:spMkLst>
            <pc:docMk/>
            <pc:sldMk cId="0" sldId="256"/>
            <ac:spMk id="308227" creationId="{72009D0E-82E6-BB93-3274-E610BDFE2AD8}"/>
          </ac:spMkLst>
        </pc:spChg>
      </pc:sldChg>
      <pc:sldChg chg="modSp">
        <pc:chgData name="Anna Skałba" userId="S::annska2@amu.edu.pl::3f2a0277-f2ab-4d0a-bd59-1793b1698ca8" providerId="AD" clId="Web-{2E313535-F72F-4BDE-9D84-FDE09D033BCA}" dt="2023-05-17T16:15:13.077" v="5" actId="20577"/>
        <pc:sldMkLst>
          <pc:docMk/>
          <pc:sldMk cId="0" sldId="257"/>
        </pc:sldMkLst>
        <pc:spChg chg="mod">
          <ac:chgData name="Anna Skałba" userId="S::annska2@amu.edu.pl::3f2a0277-f2ab-4d0a-bd59-1793b1698ca8" providerId="AD" clId="Web-{2E313535-F72F-4BDE-9D84-FDE09D033BCA}" dt="2023-05-17T16:15:11.420" v="4" actId="20577"/>
          <ac:spMkLst>
            <pc:docMk/>
            <pc:sldMk cId="0" sldId="257"/>
            <ac:spMk id="316423" creationId="{5CBD01B6-7FA4-3DDC-590B-9986E575FDA1}"/>
          </ac:spMkLst>
        </pc:spChg>
        <pc:spChg chg="mod">
          <ac:chgData name="Anna Skałba" userId="S::annska2@amu.edu.pl::3f2a0277-f2ab-4d0a-bd59-1793b1698ca8" providerId="AD" clId="Web-{2E313535-F72F-4BDE-9D84-FDE09D033BCA}" dt="2023-05-17T16:15:13.077" v="5" actId="20577"/>
          <ac:spMkLst>
            <pc:docMk/>
            <pc:sldMk cId="0" sldId="257"/>
            <ac:spMk id="316424" creationId="{6A3D3124-C0EA-F3DC-54BB-E9ADE6A2A13C}"/>
          </ac:spMkLst>
        </pc:spChg>
      </pc:sldChg>
      <pc:sldChg chg="del">
        <pc:chgData name="Anna Skałba" userId="S::annska2@amu.edu.pl::3f2a0277-f2ab-4d0a-bd59-1793b1698ca8" providerId="AD" clId="Web-{2E313535-F72F-4BDE-9D84-FDE09D033BCA}" dt="2023-05-17T16:15:50.922" v="28"/>
        <pc:sldMkLst>
          <pc:docMk/>
          <pc:sldMk cId="2147660036" sldId="259"/>
        </pc:sldMkLst>
      </pc:sldChg>
      <pc:sldChg chg="del">
        <pc:chgData name="Anna Skałba" userId="S::annska2@amu.edu.pl::3f2a0277-f2ab-4d0a-bd59-1793b1698ca8" providerId="AD" clId="Web-{2E313535-F72F-4BDE-9D84-FDE09D033BCA}" dt="2023-05-17T16:15:50.922" v="29"/>
        <pc:sldMkLst>
          <pc:docMk/>
          <pc:sldMk cId="2057973065" sldId="260"/>
        </pc:sldMkLst>
      </pc:sldChg>
      <pc:sldChg chg="del">
        <pc:chgData name="Anna Skałba" userId="S::annska2@amu.edu.pl::3f2a0277-f2ab-4d0a-bd59-1793b1698ca8" providerId="AD" clId="Web-{2E313535-F72F-4BDE-9D84-FDE09D033BCA}" dt="2023-05-17T16:15:50.922" v="27"/>
        <pc:sldMkLst>
          <pc:docMk/>
          <pc:sldMk cId="384925549" sldId="261"/>
        </pc:sldMkLst>
      </pc:sldChg>
      <pc:sldChg chg="del">
        <pc:chgData name="Anna Skałba" userId="S::annska2@amu.edu.pl::3f2a0277-f2ab-4d0a-bd59-1793b1698ca8" providerId="AD" clId="Web-{2E313535-F72F-4BDE-9D84-FDE09D033BCA}" dt="2023-05-17T16:15:50.922" v="26"/>
        <pc:sldMkLst>
          <pc:docMk/>
          <pc:sldMk cId="334093383" sldId="262"/>
        </pc:sldMkLst>
      </pc:sldChg>
      <pc:sldChg chg="del">
        <pc:chgData name="Anna Skałba" userId="S::annska2@amu.edu.pl::3f2a0277-f2ab-4d0a-bd59-1793b1698ca8" providerId="AD" clId="Web-{2E313535-F72F-4BDE-9D84-FDE09D033BCA}" dt="2023-05-17T16:15:50.922" v="25"/>
        <pc:sldMkLst>
          <pc:docMk/>
          <pc:sldMk cId="3382547636" sldId="263"/>
        </pc:sldMkLst>
      </pc:sldChg>
      <pc:sldChg chg="del">
        <pc:chgData name="Anna Skałba" userId="S::annska2@amu.edu.pl::3f2a0277-f2ab-4d0a-bd59-1793b1698ca8" providerId="AD" clId="Web-{2E313535-F72F-4BDE-9D84-FDE09D033BCA}" dt="2023-05-17T16:15:50.922" v="24"/>
        <pc:sldMkLst>
          <pc:docMk/>
          <pc:sldMk cId="260326457" sldId="264"/>
        </pc:sldMkLst>
      </pc:sldChg>
      <pc:sldChg chg="del">
        <pc:chgData name="Anna Skałba" userId="S::annska2@amu.edu.pl::3f2a0277-f2ab-4d0a-bd59-1793b1698ca8" providerId="AD" clId="Web-{2E313535-F72F-4BDE-9D84-FDE09D033BCA}" dt="2023-05-17T16:15:50.922" v="23"/>
        <pc:sldMkLst>
          <pc:docMk/>
          <pc:sldMk cId="181932802" sldId="265"/>
        </pc:sldMkLst>
      </pc:sldChg>
      <pc:sldChg chg="del">
        <pc:chgData name="Anna Skałba" userId="S::annska2@amu.edu.pl::3f2a0277-f2ab-4d0a-bd59-1793b1698ca8" providerId="AD" clId="Web-{2E313535-F72F-4BDE-9D84-FDE09D033BCA}" dt="2023-05-17T16:15:50.922" v="22"/>
        <pc:sldMkLst>
          <pc:docMk/>
          <pc:sldMk cId="3379784941" sldId="266"/>
        </pc:sldMkLst>
      </pc:sldChg>
      <pc:sldChg chg="del">
        <pc:chgData name="Anna Skałba" userId="S::annska2@amu.edu.pl::3f2a0277-f2ab-4d0a-bd59-1793b1698ca8" providerId="AD" clId="Web-{2E313535-F72F-4BDE-9D84-FDE09D033BCA}" dt="2023-05-17T16:15:50.906" v="21"/>
        <pc:sldMkLst>
          <pc:docMk/>
          <pc:sldMk cId="3171711740" sldId="267"/>
        </pc:sldMkLst>
      </pc:sldChg>
      <pc:sldChg chg="del">
        <pc:chgData name="Anna Skałba" userId="S::annska2@amu.edu.pl::3f2a0277-f2ab-4d0a-bd59-1793b1698ca8" providerId="AD" clId="Web-{2E313535-F72F-4BDE-9D84-FDE09D033BCA}" dt="2023-05-17T16:15:50.906" v="19"/>
        <pc:sldMkLst>
          <pc:docMk/>
          <pc:sldMk cId="4256941702" sldId="269"/>
        </pc:sldMkLst>
      </pc:sldChg>
      <pc:sldChg chg="del">
        <pc:chgData name="Anna Skałba" userId="S::annska2@amu.edu.pl::3f2a0277-f2ab-4d0a-bd59-1793b1698ca8" providerId="AD" clId="Web-{2E313535-F72F-4BDE-9D84-FDE09D033BCA}" dt="2023-05-17T16:15:50.906" v="18"/>
        <pc:sldMkLst>
          <pc:docMk/>
          <pc:sldMk cId="3218098294" sldId="270"/>
        </pc:sldMkLst>
      </pc:sldChg>
      <pc:sldChg chg="del">
        <pc:chgData name="Anna Skałba" userId="S::annska2@amu.edu.pl::3f2a0277-f2ab-4d0a-bd59-1793b1698ca8" providerId="AD" clId="Web-{2E313535-F72F-4BDE-9D84-FDE09D033BCA}" dt="2023-05-17T16:15:50.906" v="17"/>
        <pc:sldMkLst>
          <pc:docMk/>
          <pc:sldMk cId="245877801" sldId="271"/>
        </pc:sldMkLst>
      </pc:sldChg>
      <pc:sldChg chg="del">
        <pc:chgData name="Anna Skałba" userId="S::annska2@amu.edu.pl::3f2a0277-f2ab-4d0a-bd59-1793b1698ca8" providerId="AD" clId="Web-{2E313535-F72F-4BDE-9D84-FDE09D033BCA}" dt="2023-05-17T16:15:50.906" v="16"/>
        <pc:sldMkLst>
          <pc:docMk/>
          <pc:sldMk cId="1001875044" sldId="272"/>
        </pc:sldMkLst>
      </pc:sldChg>
      <pc:sldChg chg="del">
        <pc:chgData name="Anna Skałba" userId="S::annska2@amu.edu.pl::3f2a0277-f2ab-4d0a-bd59-1793b1698ca8" providerId="AD" clId="Web-{2E313535-F72F-4BDE-9D84-FDE09D033BCA}" dt="2023-05-17T16:15:50.906" v="15"/>
        <pc:sldMkLst>
          <pc:docMk/>
          <pc:sldMk cId="1485296794" sldId="273"/>
        </pc:sldMkLst>
      </pc:sldChg>
      <pc:sldChg chg="del">
        <pc:chgData name="Anna Skałba" userId="S::annska2@amu.edu.pl::3f2a0277-f2ab-4d0a-bd59-1793b1698ca8" providerId="AD" clId="Web-{2E313535-F72F-4BDE-9D84-FDE09D033BCA}" dt="2023-05-17T16:15:50.890" v="14"/>
        <pc:sldMkLst>
          <pc:docMk/>
          <pc:sldMk cId="2461060294" sldId="274"/>
        </pc:sldMkLst>
      </pc:sldChg>
      <pc:sldChg chg="del">
        <pc:chgData name="Anna Skałba" userId="S::annska2@amu.edu.pl::3f2a0277-f2ab-4d0a-bd59-1793b1698ca8" providerId="AD" clId="Web-{2E313535-F72F-4BDE-9D84-FDE09D033BCA}" dt="2023-05-17T16:15:50.890" v="13"/>
        <pc:sldMkLst>
          <pc:docMk/>
          <pc:sldMk cId="4104781479" sldId="275"/>
        </pc:sldMkLst>
      </pc:sldChg>
      <pc:sldChg chg="del">
        <pc:chgData name="Anna Skałba" userId="S::annska2@amu.edu.pl::3f2a0277-f2ab-4d0a-bd59-1793b1698ca8" providerId="AD" clId="Web-{2E313535-F72F-4BDE-9D84-FDE09D033BCA}" dt="2023-05-17T16:15:50.890" v="12"/>
        <pc:sldMkLst>
          <pc:docMk/>
          <pc:sldMk cId="4254831397" sldId="276"/>
        </pc:sldMkLst>
      </pc:sldChg>
      <pc:sldChg chg="del">
        <pc:chgData name="Anna Skałba" userId="S::annska2@amu.edu.pl::3f2a0277-f2ab-4d0a-bd59-1793b1698ca8" providerId="AD" clId="Web-{2E313535-F72F-4BDE-9D84-FDE09D033BCA}" dt="2023-05-17T16:15:50.890" v="11"/>
        <pc:sldMkLst>
          <pc:docMk/>
          <pc:sldMk cId="2472512510" sldId="277"/>
        </pc:sldMkLst>
      </pc:sldChg>
      <pc:sldChg chg="del">
        <pc:chgData name="Anna Skałba" userId="S::annska2@amu.edu.pl::3f2a0277-f2ab-4d0a-bd59-1793b1698ca8" providerId="AD" clId="Web-{2E313535-F72F-4BDE-9D84-FDE09D033BCA}" dt="2023-05-17T16:15:50.890" v="10"/>
        <pc:sldMkLst>
          <pc:docMk/>
          <pc:sldMk cId="1389329090" sldId="278"/>
        </pc:sldMkLst>
      </pc:sldChg>
      <pc:sldChg chg="del">
        <pc:chgData name="Anna Skałba" userId="S::annska2@amu.edu.pl::3f2a0277-f2ab-4d0a-bd59-1793b1698ca8" providerId="AD" clId="Web-{2E313535-F72F-4BDE-9D84-FDE09D033BCA}" dt="2023-05-17T16:15:50.890" v="9"/>
        <pc:sldMkLst>
          <pc:docMk/>
          <pc:sldMk cId="229543985" sldId="279"/>
        </pc:sldMkLst>
      </pc:sldChg>
      <pc:sldChg chg="del">
        <pc:chgData name="Anna Skałba" userId="S::annska2@amu.edu.pl::3f2a0277-f2ab-4d0a-bd59-1793b1698ca8" providerId="AD" clId="Web-{2E313535-F72F-4BDE-9D84-FDE09D033BCA}" dt="2023-05-17T16:15:17.858" v="6"/>
        <pc:sldMkLst>
          <pc:docMk/>
          <pc:sldMk cId="3032181170" sldId="280"/>
        </pc:sldMkLst>
      </pc:sldChg>
      <pc:sldChg chg="del">
        <pc:chgData name="Anna Skałba" userId="S::annska2@amu.edu.pl::3f2a0277-f2ab-4d0a-bd59-1793b1698ca8" providerId="AD" clId="Web-{2E313535-F72F-4BDE-9D84-FDE09D033BCA}" dt="2023-05-17T16:15:19.999" v="7"/>
        <pc:sldMkLst>
          <pc:docMk/>
          <pc:sldMk cId="128318143" sldId="281"/>
        </pc:sldMkLst>
      </pc:sldChg>
      <pc:sldChg chg="del">
        <pc:chgData name="Anna Skałba" userId="S::annska2@amu.edu.pl::3f2a0277-f2ab-4d0a-bd59-1793b1698ca8" providerId="AD" clId="Web-{2E313535-F72F-4BDE-9D84-FDE09D033BCA}" dt="2023-05-17T16:15:21.342" v="8"/>
        <pc:sldMkLst>
          <pc:docMk/>
          <pc:sldMk cId="2120708642" sldId="282"/>
        </pc:sldMkLst>
      </pc:sldChg>
      <pc:sldChg chg="del">
        <pc:chgData name="Anna Skałba" userId="S::annska2@amu.edu.pl::3f2a0277-f2ab-4d0a-bd59-1793b1698ca8" providerId="AD" clId="Web-{2E313535-F72F-4BDE-9D84-FDE09D033BCA}" dt="2023-05-17T16:15:50.906" v="20"/>
        <pc:sldMkLst>
          <pc:docMk/>
          <pc:sldMk cId="2901368040" sldId="283"/>
        </pc:sldMkLst>
      </pc:sldChg>
    </pc:docChg>
  </pc:docChgLst>
  <pc:docChgLst>
    <pc:chgData name="Anna Skałba" userId="S::annska2@amu.edu.pl::3f2a0277-f2ab-4d0a-bd59-1793b1698ca8" providerId="AD" clId="Web-{3771E174-2480-4CF6-B2B0-C98ADB8D8930}"/>
    <pc:docChg chg="addSld delSld modSld sldOrd">
      <pc:chgData name="Anna Skałba" userId="S::annska2@amu.edu.pl::3f2a0277-f2ab-4d0a-bd59-1793b1698ca8" providerId="AD" clId="Web-{3771E174-2480-4CF6-B2B0-C98ADB8D8930}" dt="2023-05-17T16:40:02.495" v="749" actId="20577"/>
      <pc:docMkLst>
        <pc:docMk/>
      </pc:docMkLst>
      <pc:sldChg chg="modSp">
        <pc:chgData name="Anna Skałba" userId="S::annska2@amu.edu.pl::3f2a0277-f2ab-4d0a-bd59-1793b1698ca8" providerId="AD" clId="Web-{3771E174-2480-4CF6-B2B0-C98ADB8D8930}" dt="2023-05-17T16:31:51.384" v="449" actId="20577"/>
        <pc:sldMkLst>
          <pc:docMk/>
          <pc:sldMk cId="0" sldId="257"/>
        </pc:sldMkLst>
        <pc:spChg chg="mod">
          <ac:chgData name="Anna Skałba" userId="S::annska2@amu.edu.pl::3f2a0277-f2ab-4d0a-bd59-1793b1698ca8" providerId="AD" clId="Web-{3771E174-2480-4CF6-B2B0-C98ADB8D8930}" dt="2023-05-17T16:31:51.384" v="449" actId="20577"/>
          <ac:spMkLst>
            <pc:docMk/>
            <pc:sldMk cId="0" sldId="257"/>
            <ac:spMk id="316423" creationId="{5CBD01B6-7FA4-3DDC-590B-9986E575FDA1}"/>
          </ac:spMkLst>
        </pc:spChg>
        <pc:spChg chg="mod">
          <ac:chgData name="Anna Skałba" userId="S::annska2@amu.edu.pl::3f2a0277-f2ab-4d0a-bd59-1793b1698ca8" providerId="AD" clId="Web-{3771E174-2480-4CF6-B2B0-C98ADB8D8930}" dt="2023-05-17T16:31:40.462" v="448" actId="20577"/>
          <ac:spMkLst>
            <pc:docMk/>
            <pc:sldMk cId="0" sldId="257"/>
            <ac:spMk id="316424" creationId="{6A3D3124-C0EA-F3DC-54BB-E9ADE6A2A13C}"/>
          </ac:spMkLst>
        </pc:spChg>
      </pc:sldChg>
      <pc:sldChg chg="modSp new">
        <pc:chgData name="Anna Skałba" userId="S::annska2@amu.edu.pl::3f2a0277-f2ab-4d0a-bd59-1793b1698ca8" providerId="AD" clId="Web-{3771E174-2480-4CF6-B2B0-C98ADB8D8930}" dt="2023-05-17T16:30:53.507" v="440" actId="20577"/>
        <pc:sldMkLst>
          <pc:docMk/>
          <pc:sldMk cId="2547594895" sldId="258"/>
        </pc:sldMkLst>
        <pc:spChg chg="mod">
          <ac:chgData name="Anna Skałba" userId="S::annska2@amu.edu.pl::3f2a0277-f2ab-4d0a-bd59-1793b1698ca8" providerId="AD" clId="Web-{3771E174-2480-4CF6-B2B0-C98ADB8D8930}" dt="2023-05-17T16:30:53.507" v="440" actId="20577"/>
          <ac:spMkLst>
            <pc:docMk/>
            <pc:sldMk cId="2547594895" sldId="258"/>
            <ac:spMk id="2" creationId="{487948E7-F85B-2E92-5366-549F2BFC81C8}"/>
          </ac:spMkLst>
        </pc:spChg>
        <pc:spChg chg="mod">
          <ac:chgData name="Anna Skałba" userId="S::annska2@amu.edu.pl::3f2a0277-f2ab-4d0a-bd59-1793b1698ca8" providerId="AD" clId="Web-{3771E174-2480-4CF6-B2B0-C98ADB8D8930}" dt="2023-05-17T16:29:04.097" v="397" actId="20577"/>
          <ac:spMkLst>
            <pc:docMk/>
            <pc:sldMk cId="2547594895" sldId="258"/>
            <ac:spMk id="3" creationId="{09C7D98B-E58D-5454-F6DA-74C6E068E98E}"/>
          </ac:spMkLst>
        </pc:spChg>
      </pc:sldChg>
      <pc:sldChg chg="new">
        <pc:chgData name="Anna Skałba" userId="S::annska2@amu.edu.pl::3f2a0277-f2ab-4d0a-bd59-1793b1698ca8" providerId="AD" clId="Web-{3771E174-2480-4CF6-B2B0-C98ADB8D8930}" dt="2023-05-17T16:25:13.808" v="240"/>
        <pc:sldMkLst>
          <pc:docMk/>
          <pc:sldMk cId="2147660036" sldId="259"/>
        </pc:sldMkLst>
      </pc:sldChg>
      <pc:sldChg chg="modSp add replId">
        <pc:chgData name="Anna Skałba" userId="S::annska2@amu.edu.pl::3f2a0277-f2ab-4d0a-bd59-1793b1698ca8" providerId="AD" clId="Web-{3771E174-2480-4CF6-B2B0-C98ADB8D8930}" dt="2023-05-17T16:30:43.913" v="437" actId="20577"/>
        <pc:sldMkLst>
          <pc:docMk/>
          <pc:sldMk cId="2057973065" sldId="260"/>
        </pc:sldMkLst>
        <pc:spChg chg="mod">
          <ac:chgData name="Anna Skałba" userId="S::annska2@amu.edu.pl::3f2a0277-f2ab-4d0a-bd59-1793b1698ca8" providerId="AD" clId="Web-{3771E174-2480-4CF6-B2B0-C98ADB8D8930}" dt="2023-05-17T16:30:43.913" v="437" actId="20577"/>
          <ac:spMkLst>
            <pc:docMk/>
            <pc:sldMk cId="2057973065" sldId="260"/>
            <ac:spMk id="2" creationId="{487948E7-F85B-2E92-5366-549F2BFC81C8}"/>
          </ac:spMkLst>
        </pc:spChg>
        <pc:spChg chg="mod">
          <ac:chgData name="Anna Skałba" userId="S::annska2@amu.edu.pl::3f2a0277-f2ab-4d0a-bd59-1793b1698ca8" providerId="AD" clId="Web-{3771E174-2480-4CF6-B2B0-C98ADB8D8930}" dt="2023-05-17T16:29:12.457" v="402" actId="20577"/>
          <ac:spMkLst>
            <pc:docMk/>
            <pc:sldMk cId="2057973065" sldId="260"/>
            <ac:spMk id="3" creationId="{09C7D98B-E58D-5454-F6DA-74C6E068E98E}"/>
          </ac:spMkLst>
        </pc:spChg>
      </pc:sldChg>
      <pc:sldChg chg="modSp add replId">
        <pc:chgData name="Anna Skałba" userId="S::annska2@amu.edu.pl::3f2a0277-f2ab-4d0a-bd59-1793b1698ca8" providerId="AD" clId="Web-{3771E174-2480-4CF6-B2B0-C98ADB8D8930}" dt="2023-05-17T16:30:33.900" v="434" actId="20577"/>
        <pc:sldMkLst>
          <pc:docMk/>
          <pc:sldMk cId="384925549" sldId="261"/>
        </pc:sldMkLst>
        <pc:spChg chg="mod">
          <ac:chgData name="Anna Skałba" userId="S::annska2@amu.edu.pl::3f2a0277-f2ab-4d0a-bd59-1793b1698ca8" providerId="AD" clId="Web-{3771E174-2480-4CF6-B2B0-C98ADB8D8930}" dt="2023-05-17T16:30:33.900" v="434" actId="20577"/>
          <ac:spMkLst>
            <pc:docMk/>
            <pc:sldMk cId="384925549" sldId="261"/>
            <ac:spMk id="2" creationId="{487948E7-F85B-2E92-5366-549F2BFC81C8}"/>
          </ac:spMkLst>
        </pc:spChg>
        <pc:spChg chg="mod">
          <ac:chgData name="Anna Skałba" userId="S::annska2@amu.edu.pl::3f2a0277-f2ab-4d0a-bd59-1793b1698ca8" providerId="AD" clId="Web-{3771E174-2480-4CF6-B2B0-C98ADB8D8930}" dt="2023-05-17T16:29:21.832" v="408" actId="20577"/>
          <ac:spMkLst>
            <pc:docMk/>
            <pc:sldMk cId="384925549" sldId="261"/>
            <ac:spMk id="3" creationId="{09C7D98B-E58D-5454-F6DA-74C6E068E98E}"/>
          </ac:spMkLst>
        </pc:spChg>
      </pc:sldChg>
      <pc:sldChg chg="modSp add del replId">
        <pc:chgData name="Anna Skałba" userId="S::annska2@amu.edu.pl::3f2a0277-f2ab-4d0a-bd59-1793b1698ca8" providerId="AD" clId="Web-{3771E174-2480-4CF6-B2B0-C98ADB8D8930}" dt="2023-05-17T16:30:11.990" v="429"/>
        <pc:sldMkLst>
          <pc:docMk/>
          <pc:sldMk cId="334093383" sldId="262"/>
        </pc:sldMkLst>
        <pc:spChg chg="mod">
          <ac:chgData name="Anna Skałba" userId="S::annska2@amu.edu.pl::3f2a0277-f2ab-4d0a-bd59-1793b1698ca8" providerId="AD" clId="Web-{3771E174-2480-4CF6-B2B0-C98ADB8D8930}" dt="2023-05-17T16:26:45.311" v="284" actId="20577"/>
          <ac:spMkLst>
            <pc:docMk/>
            <pc:sldMk cId="334093383" sldId="262"/>
            <ac:spMk id="2" creationId="{487948E7-F85B-2E92-5366-549F2BFC81C8}"/>
          </ac:spMkLst>
        </pc:spChg>
        <pc:spChg chg="mod">
          <ac:chgData name="Anna Skałba" userId="S::annska2@amu.edu.pl::3f2a0277-f2ab-4d0a-bd59-1793b1698ca8" providerId="AD" clId="Web-{3771E174-2480-4CF6-B2B0-C98ADB8D8930}" dt="2023-05-17T16:29:33.989" v="419" actId="20577"/>
          <ac:spMkLst>
            <pc:docMk/>
            <pc:sldMk cId="334093383" sldId="262"/>
            <ac:spMk id="3" creationId="{09C7D98B-E58D-5454-F6DA-74C6E068E98E}"/>
          </ac:spMkLst>
        </pc:spChg>
      </pc:sldChg>
      <pc:sldChg chg="modSp add replId">
        <pc:chgData name="Anna Skałba" userId="S::annska2@amu.edu.pl::3f2a0277-f2ab-4d0a-bd59-1793b1698ca8" providerId="AD" clId="Web-{3771E174-2480-4CF6-B2B0-C98ADB8D8930}" dt="2023-05-17T16:30:25.834" v="431" actId="20577"/>
        <pc:sldMkLst>
          <pc:docMk/>
          <pc:sldMk cId="3382547636" sldId="263"/>
        </pc:sldMkLst>
        <pc:spChg chg="mod">
          <ac:chgData name="Anna Skałba" userId="S::annska2@amu.edu.pl::3f2a0277-f2ab-4d0a-bd59-1793b1698ca8" providerId="AD" clId="Web-{3771E174-2480-4CF6-B2B0-C98ADB8D8930}" dt="2023-05-17T16:30:25.834" v="431" actId="20577"/>
          <ac:spMkLst>
            <pc:docMk/>
            <pc:sldMk cId="3382547636" sldId="263"/>
            <ac:spMk id="2" creationId="{487948E7-F85B-2E92-5366-549F2BFC81C8}"/>
          </ac:spMkLst>
        </pc:spChg>
        <pc:spChg chg="mod">
          <ac:chgData name="Anna Skałba" userId="S::annska2@amu.edu.pl::3f2a0277-f2ab-4d0a-bd59-1793b1698ca8" providerId="AD" clId="Web-{3771E174-2480-4CF6-B2B0-C98ADB8D8930}" dt="2023-05-17T16:30:08.724" v="428" actId="20577"/>
          <ac:spMkLst>
            <pc:docMk/>
            <pc:sldMk cId="3382547636" sldId="263"/>
            <ac:spMk id="3" creationId="{09C7D98B-E58D-5454-F6DA-74C6E068E98E}"/>
          </ac:spMkLst>
        </pc:spChg>
      </pc:sldChg>
      <pc:sldChg chg="modSp add ord replId">
        <pc:chgData name="Anna Skałba" userId="S::annska2@amu.edu.pl::3f2a0277-f2ab-4d0a-bd59-1793b1698ca8" providerId="AD" clId="Web-{3771E174-2480-4CF6-B2B0-C98ADB8D8930}" dt="2023-05-17T16:33:26.950" v="488"/>
        <pc:sldMkLst>
          <pc:docMk/>
          <pc:sldMk cId="260326457" sldId="264"/>
        </pc:sldMkLst>
        <pc:spChg chg="mod">
          <ac:chgData name="Anna Skałba" userId="S::annska2@amu.edu.pl::3f2a0277-f2ab-4d0a-bd59-1793b1698ca8" providerId="AD" clId="Web-{3771E174-2480-4CF6-B2B0-C98ADB8D8930}" dt="2023-05-17T16:32:13.854" v="457" actId="20577"/>
          <ac:spMkLst>
            <pc:docMk/>
            <pc:sldMk cId="260326457" sldId="264"/>
            <ac:spMk id="2" creationId="{487948E7-F85B-2E92-5366-549F2BFC81C8}"/>
          </ac:spMkLst>
        </pc:spChg>
        <pc:spChg chg="mod">
          <ac:chgData name="Anna Skałba" userId="S::annska2@amu.edu.pl::3f2a0277-f2ab-4d0a-bd59-1793b1698ca8" providerId="AD" clId="Web-{3771E174-2480-4CF6-B2B0-C98ADB8D8930}" dt="2023-05-17T16:33:16.887" v="487" actId="20577"/>
          <ac:spMkLst>
            <pc:docMk/>
            <pc:sldMk cId="260326457" sldId="264"/>
            <ac:spMk id="3" creationId="{09C7D98B-E58D-5454-F6DA-74C6E068E98E}"/>
          </ac:spMkLst>
        </pc:spChg>
      </pc:sldChg>
      <pc:sldChg chg="modSp add replId">
        <pc:chgData name="Anna Skałba" userId="S::annska2@amu.edu.pl::3f2a0277-f2ab-4d0a-bd59-1793b1698ca8" providerId="AD" clId="Web-{3771E174-2480-4CF6-B2B0-C98ADB8D8930}" dt="2023-05-17T16:36:26.316" v="630" actId="20577"/>
        <pc:sldMkLst>
          <pc:docMk/>
          <pc:sldMk cId="181932802" sldId="265"/>
        </pc:sldMkLst>
        <pc:spChg chg="mod">
          <ac:chgData name="Anna Skałba" userId="S::annska2@amu.edu.pl::3f2a0277-f2ab-4d0a-bd59-1793b1698ca8" providerId="AD" clId="Web-{3771E174-2480-4CF6-B2B0-C98ADB8D8930}" dt="2023-05-17T16:33:36.685" v="496" actId="20577"/>
          <ac:spMkLst>
            <pc:docMk/>
            <pc:sldMk cId="181932802" sldId="265"/>
            <ac:spMk id="2" creationId="{487948E7-F85B-2E92-5366-549F2BFC81C8}"/>
          </ac:spMkLst>
        </pc:spChg>
        <pc:spChg chg="mod">
          <ac:chgData name="Anna Skałba" userId="S::annska2@amu.edu.pl::3f2a0277-f2ab-4d0a-bd59-1793b1698ca8" providerId="AD" clId="Web-{3771E174-2480-4CF6-B2B0-C98ADB8D8930}" dt="2023-05-17T16:36:26.316" v="630" actId="20577"/>
          <ac:spMkLst>
            <pc:docMk/>
            <pc:sldMk cId="181932802" sldId="265"/>
            <ac:spMk id="3" creationId="{09C7D98B-E58D-5454-F6DA-74C6E068E98E}"/>
          </ac:spMkLst>
        </pc:spChg>
      </pc:sldChg>
      <pc:sldChg chg="modSp add replId">
        <pc:chgData name="Anna Skałba" userId="S::annska2@amu.edu.pl::3f2a0277-f2ab-4d0a-bd59-1793b1698ca8" providerId="AD" clId="Web-{3771E174-2480-4CF6-B2B0-C98ADB8D8930}" dt="2023-05-17T16:40:02.495" v="749" actId="20577"/>
        <pc:sldMkLst>
          <pc:docMk/>
          <pc:sldMk cId="3379784941" sldId="266"/>
        </pc:sldMkLst>
        <pc:spChg chg="mod">
          <ac:chgData name="Anna Skałba" userId="S::annska2@amu.edu.pl::3f2a0277-f2ab-4d0a-bd59-1793b1698ca8" providerId="AD" clId="Web-{3771E174-2480-4CF6-B2B0-C98ADB8D8930}" dt="2023-05-17T16:36:40.347" v="635" actId="20577"/>
          <ac:spMkLst>
            <pc:docMk/>
            <pc:sldMk cId="3379784941" sldId="266"/>
            <ac:spMk id="2" creationId="{487948E7-F85B-2E92-5366-549F2BFC81C8}"/>
          </ac:spMkLst>
        </pc:spChg>
        <pc:spChg chg="mod">
          <ac:chgData name="Anna Skałba" userId="S::annska2@amu.edu.pl::3f2a0277-f2ab-4d0a-bd59-1793b1698ca8" providerId="AD" clId="Web-{3771E174-2480-4CF6-B2B0-C98ADB8D8930}" dt="2023-05-17T16:40:02.495" v="749" actId="20577"/>
          <ac:spMkLst>
            <pc:docMk/>
            <pc:sldMk cId="3379784941" sldId="266"/>
            <ac:spMk id="3" creationId="{09C7D98B-E58D-5454-F6DA-74C6E068E98E}"/>
          </ac:spMkLst>
        </pc:spChg>
      </pc:sldChg>
      <pc:sldChg chg="new del">
        <pc:chgData name="Anna Skałba" userId="S::annska2@amu.edu.pl::3f2a0277-f2ab-4d0a-bd59-1793b1698ca8" providerId="AD" clId="Web-{3771E174-2480-4CF6-B2B0-C98ADB8D8930}" dt="2023-05-17T16:36:33.628" v="632"/>
        <pc:sldMkLst>
          <pc:docMk/>
          <pc:sldMk cId="3782898674" sldId="26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1EFB36AD-09CC-F6CC-76BE-66930838450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GB" altLang="pl-PL"/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18FAF45C-9BA1-31F3-F5DF-AE604AFE214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fld id="{BA4383BB-5AF3-4245-A56F-06786FDF355C}" type="datetimeFigureOut">
              <a:rPr lang="en-GB" altLang="pl-PL"/>
              <a:pPr/>
              <a:t>06/06/2023</a:t>
            </a:fld>
            <a:endParaRPr lang="en-GB" altLang="pl-PL"/>
          </a:p>
        </p:txBody>
      </p:sp>
      <p:sp>
        <p:nvSpPr>
          <p:cNvPr id="95236" name="Rectangle 4">
            <a:extLst>
              <a:ext uri="{FF2B5EF4-FFF2-40B4-BE49-F238E27FC236}">
                <a16:creationId xmlns:a16="http://schemas.microsoft.com/office/drawing/2014/main" id="{C72162BE-B73E-7EB3-4410-EE51716324F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5237" name="Rectangle 5">
            <a:extLst>
              <a:ext uri="{FF2B5EF4-FFF2-40B4-BE49-F238E27FC236}">
                <a16:creationId xmlns:a16="http://schemas.microsoft.com/office/drawing/2014/main" id="{7FD7E5FE-C001-85B6-C9BD-56E649C2817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style wzorca tekstu</a:t>
            </a:r>
          </a:p>
          <a:p>
            <a:pPr lvl="1"/>
            <a:r>
              <a:rPr lang="en-GB" altLang="pl-PL"/>
              <a:t>Drugi poziom</a:t>
            </a:r>
          </a:p>
          <a:p>
            <a:pPr lvl="2"/>
            <a:r>
              <a:rPr lang="en-GB" altLang="pl-PL"/>
              <a:t>Trzeci poziom</a:t>
            </a:r>
          </a:p>
          <a:p>
            <a:pPr lvl="3"/>
            <a:r>
              <a:rPr lang="en-GB" altLang="pl-PL"/>
              <a:t>Czwarty poziom</a:t>
            </a:r>
          </a:p>
          <a:p>
            <a:pPr lvl="4"/>
            <a:r>
              <a:rPr lang="en-GB" altLang="pl-PL"/>
              <a:t>Piąty poziom</a:t>
            </a:r>
          </a:p>
        </p:txBody>
      </p:sp>
      <p:sp>
        <p:nvSpPr>
          <p:cNvPr id="95238" name="Rectangle 6">
            <a:extLst>
              <a:ext uri="{FF2B5EF4-FFF2-40B4-BE49-F238E27FC236}">
                <a16:creationId xmlns:a16="http://schemas.microsoft.com/office/drawing/2014/main" id="{C8255AC6-826A-6FAC-131E-5FC77903FF2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GB" altLang="pl-PL"/>
          </a:p>
        </p:txBody>
      </p:sp>
      <p:sp>
        <p:nvSpPr>
          <p:cNvPr id="95239" name="Rectangle 7">
            <a:extLst>
              <a:ext uri="{FF2B5EF4-FFF2-40B4-BE49-F238E27FC236}">
                <a16:creationId xmlns:a16="http://schemas.microsoft.com/office/drawing/2014/main" id="{4BFA6185-0294-932E-773B-51D9BFE563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fld id="{D2D3D6D6-C329-5740-B175-1A979F01D308}" type="slidenum">
              <a:rPr lang="en-GB" altLang="pl-PL"/>
              <a:pPr/>
              <a:t>‹#›</a:t>
            </a:fld>
            <a:endParaRPr lang="en-GB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B117B6-601B-A028-07FF-DC5F26E505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D087F7B-B7CB-706F-B686-B0A3B427AF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915686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72B8A0-37EB-46C5-70FD-B1E5D6AC3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0E7213D-921D-6795-7C31-9AE6A8B41F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84117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600CA4C0-C265-F73B-5753-F02372E7E7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464A579-FC67-04BF-AE66-0C6D34FCE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249412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36D248-BE4C-7FF6-BA82-AEAECAF1F9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B9C005D-3E36-C7A9-1C45-460F003DFB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ECE0F1D-1C99-5FCB-3F9B-D5DCBAD9DB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F34D597-21B8-CD29-D4C5-2340B77F82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236DA4-65E6-F540-BBC8-4AA6975D95C3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144418755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F35F58-34C0-2CE8-045D-63968512A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9C884D-1B0C-BAFC-8E15-78D1E6E0F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D9F5F5C9-8DE3-36AD-A691-D1AE796908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52B1DA1-FDB2-369B-6841-D4CC14533A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90278B-5824-2949-8B11-C8707E27C036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121697031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86E5B5-5212-6FC7-12EA-7F21E1903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F3B5339-D471-47F1-E30A-5DA2338C2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D38D9C4-E3FD-3C80-C4FA-88A1A029C2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109C5B4-2B46-FE97-0860-90041AE50B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44174F-D1C3-7B4A-BC88-2F0323B9ECBD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302325642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2F4A17-4E07-25F0-740C-6D10D4AEB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D8588F-E546-031A-F4D3-5A9AC1A28B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92275" y="1600200"/>
            <a:ext cx="3421063" cy="45259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57FE574-453E-1CFA-B1A9-5FF4124DC6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65738" y="1600200"/>
            <a:ext cx="3421062" cy="45259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C1A25B4-7C0A-D43C-3496-8197059AB0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88F1FFC-7567-BA0E-2853-9190A12AEA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7F5A3B-5006-354A-83B0-F87E3F6EFEEB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1101181633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4BB4CE-17B7-B8A6-95DD-DE45B745D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A7AC1D8-4A02-9706-C46F-A8C38BE185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43C1B75-470A-5533-D61B-DBCB487373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53397FD7-9568-028E-A081-8793F19AE2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B192FC7-9134-FBF8-0E65-109CC003C7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stopki 6">
            <a:extLst>
              <a:ext uri="{FF2B5EF4-FFF2-40B4-BE49-F238E27FC236}">
                <a16:creationId xmlns:a16="http://schemas.microsoft.com/office/drawing/2014/main" id="{D2BE1E59-377D-23B4-E560-FB466247C1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8" name="Symbol zastępczy numeru slajdu 7">
            <a:extLst>
              <a:ext uri="{FF2B5EF4-FFF2-40B4-BE49-F238E27FC236}">
                <a16:creationId xmlns:a16="http://schemas.microsoft.com/office/drawing/2014/main" id="{38D2AF08-B2C2-DB11-034B-474213B953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ACF4A6-5984-E54D-A5D8-E31D5E189BC7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409744910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88EA4C-F553-0DCF-BCBF-4AF5B8799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EE2EA054-E33A-CA3B-362D-468376536F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2000072-4E7C-CB33-796F-615A55D5C7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8CD1B1-86B4-3A45-A2C4-6D24ADB6E190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789566117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CBEB1C43-421A-F180-EEA4-F871D149658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F4A48134-7D98-8BF6-79EF-E16FF519D6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FABECB-DC63-C943-8962-CE0D7EEA5F02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3419059489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D60A11-CFAC-403A-AFF2-260ABB5CD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10CE76-3B5D-1ECB-0FEC-25C81FF3D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B5E2B07-B612-213A-38D3-CB27E2DD6A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9D537F2-9685-3BA0-5413-09B960E6FC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7F4B218-4F4E-71A5-D6E2-04CE99005F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9CAAA5-D56B-7F47-A239-4A2EACB62B07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240655797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F3C1CA-4331-B961-78B0-2E45C9246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4A0135-DD52-DED9-85B8-79F7D1DFF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9776807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ECB842-9DB6-A46C-301A-5DCC820AC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9EDB5BB5-B2C9-C18E-99FE-615310C82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27B1E59-AA05-5D37-9214-79AE5DD0CA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F2F2814-056E-3DB9-7A46-B467C9CB9F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580289B-632E-4DE0-6E38-FD06467282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C64903-2225-384A-9E26-7DC2F3C50E78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261724584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595763-50E6-D1C8-49A2-541172399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92964D2-3FEC-3913-7F6F-D36274B115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A6129EE-4257-D056-6E3D-B0746A17731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6349DA3-A0C8-E2FA-5362-E3A4D7D560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BA82F3-8FA7-A344-939E-255BBE104DEB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671211568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D90E05C-961B-A0D3-8026-316DE5F2FA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938963" y="274638"/>
            <a:ext cx="1747837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5007A95-34AB-1050-3792-D7E2D8719F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92275" y="274638"/>
            <a:ext cx="5094288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5DEF29C-9C2A-DD96-720B-0DF5B44897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5845553-C57E-296D-FF14-ED8F51EC35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18A4B5-8DA1-D047-B5A8-6C3B2753D9C3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387447472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71" name="Treść - poziom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72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164564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punktory ze zdjęc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Obrazek"/>
          <p:cNvSpPr>
            <a:spLocks noGrp="1"/>
          </p:cNvSpPr>
          <p:nvPr>
            <p:ph type="pic" sz="half" idx="13"/>
          </p:nvPr>
        </p:nvSpPr>
        <p:spPr>
          <a:xfrm>
            <a:off x="4795242" y="1223367"/>
            <a:ext cx="3920133" cy="5744289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0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81" name="Treść - poziom 1…"/>
          <p:cNvSpPr txBox="1">
            <a:spLocks noGrp="1"/>
          </p:cNvSpPr>
          <p:nvPr>
            <p:ph type="body" sz="half" idx="1"/>
          </p:nvPr>
        </p:nvSpPr>
        <p:spPr>
          <a:xfrm>
            <a:off x="357187" y="1919883"/>
            <a:ext cx="4089797" cy="4464844"/>
          </a:xfrm>
          <a:prstGeom prst="rect">
            <a:avLst/>
          </a:prstGeom>
        </p:spPr>
        <p:txBody>
          <a:bodyPr/>
          <a:lstStyle>
            <a:lvl1pPr marL="276810" indent="-276810">
              <a:spcBef>
                <a:spcPts val="1266"/>
              </a:spcBef>
              <a:buSzPct val="65000"/>
              <a:defRPr sz="2109"/>
            </a:lvl1pPr>
            <a:lvl2pPr marL="553621" indent="-276810">
              <a:spcBef>
                <a:spcPts val="1266"/>
              </a:spcBef>
              <a:buSzPct val="65000"/>
              <a:defRPr sz="2109"/>
            </a:lvl2pPr>
            <a:lvl3pPr marL="830431" indent="-276810">
              <a:spcBef>
                <a:spcPts val="1266"/>
              </a:spcBef>
              <a:buSzPct val="65000"/>
              <a:defRPr sz="2109"/>
            </a:lvl3pPr>
            <a:lvl4pPr marL="1107242" indent="-276810">
              <a:spcBef>
                <a:spcPts val="1266"/>
              </a:spcBef>
              <a:buSzPct val="65000"/>
              <a:defRPr sz="2109"/>
            </a:lvl4pPr>
            <a:lvl5pPr marL="1384052" indent="-276810">
              <a:spcBef>
                <a:spcPts val="1266"/>
              </a:spcBef>
              <a:buSzPct val="65000"/>
              <a:defRPr sz="2109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82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8254994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Zdjęcie (3 sztuk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Obrazek"/>
          <p:cNvSpPr>
            <a:spLocks noGrp="1"/>
          </p:cNvSpPr>
          <p:nvPr>
            <p:ph type="pic" sz="half" idx="13"/>
          </p:nvPr>
        </p:nvSpPr>
        <p:spPr>
          <a:xfrm>
            <a:off x="4402256" y="3098602"/>
            <a:ext cx="4709376" cy="3312914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8" name="Obrazek"/>
          <p:cNvSpPr>
            <a:spLocks noGrp="1"/>
          </p:cNvSpPr>
          <p:nvPr>
            <p:ph type="pic" sz="quarter" idx="14"/>
          </p:nvPr>
        </p:nvSpPr>
        <p:spPr>
          <a:xfrm>
            <a:off x="4697016" y="446485"/>
            <a:ext cx="4098727" cy="2473523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9" name="Obrazek"/>
          <p:cNvSpPr>
            <a:spLocks noGrp="1"/>
          </p:cNvSpPr>
          <p:nvPr>
            <p:ph type="pic" sz="half" idx="15"/>
          </p:nvPr>
        </p:nvSpPr>
        <p:spPr>
          <a:xfrm>
            <a:off x="339329" y="428625"/>
            <a:ext cx="4028119" cy="5902523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0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01219439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Zdjęcie (poziom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Linia"/>
          <p:cNvSpPr/>
          <p:nvPr/>
        </p:nvSpPr>
        <p:spPr>
          <a:xfrm flipV="1">
            <a:off x="5620994" y="4959531"/>
            <a:ext cx="1" cy="1155065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27" name="Linia"/>
          <p:cNvSpPr/>
          <p:nvPr/>
        </p:nvSpPr>
        <p:spPr>
          <a:xfrm>
            <a:off x="357188" y="6420445"/>
            <a:ext cx="8437115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28" name="Linia"/>
          <p:cNvSpPr/>
          <p:nvPr/>
        </p:nvSpPr>
        <p:spPr>
          <a:xfrm>
            <a:off x="357188" y="4661297"/>
            <a:ext cx="8437513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29" name="Linia"/>
          <p:cNvSpPr/>
          <p:nvPr/>
        </p:nvSpPr>
        <p:spPr>
          <a:xfrm flipV="1">
            <a:off x="5620994" y="4959531"/>
            <a:ext cx="1" cy="1155065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30" name="Lorem Ipsum Dolor"/>
          <p:cNvSpPr txBox="1">
            <a:spLocks noGrp="1"/>
          </p:cNvSpPr>
          <p:nvPr>
            <p:ph type="body" sz="quarter" idx="13"/>
          </p:nvPr>
        </p:nvSpPr>
        <p:spPr>
          <a:xfrm>
            <a:off x="357187" y="4286250"/>
            <a:ext cx="5063133" cy="357188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ClrTx/>
              <a:buSzTx/>
              <a:buFontTx/>
              <a:buNone/>
              <a:defRPr sz="1687" i="1"/>
            </a:lvl1pPr>
          </a:lstStyle>
          <a:p>
            <a:r>
              <a:t>Lorem Ipsum Dolor</a:t>
            </a:r>
          </a:p>
        </p:txBody>
      </p:sp>
      <p:sp>
        <p:nvSpPr>
          <p:cNvPr id="31" name="Obrazek"/>
          <p:cNvSpPr>
            <a:spLocks noGrp="1"/>
          </p:cNvSpPr>
          <p:nvPr>
            <p:ph type="pic" idx="14"/>
          </p:nvPr>
        </p:nvSpPr>
        <p:spPr>
          <a:xfrm>
            <a:off x="410766" y="392906"/>
            <a:ext cx="8313539" cy="4982766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2" name="Tekst tytułowy"/>
          <p:cNvSpPr txBox="1">
            <a:spLocks noGrp="1"/>
          </p:cNvSpPr>
          <p:nvPr>
            <p:ph type="title"/>
          </p:nvPr>
        </p:nvSpPr>
        <p:spPr>
          <a:xfrm>
            <a:off x="357187" y="4697015"/>
            <a:ext cx="5063133" cy="1696641"/>
          </a:xfrm>
          <a:prstGeom prst="rect">
            <a:avLst/>
          </a:prstGeom>
        </p:spPr>
        <p:txBody>
          <a:bodyPr/>
          <a:lstStyle>
            <a:lvl1pPr algn="l"/>
          </a:lstStyle>
          <a:p>
            <a:r>
              <a:t>Tekst tytułowy</a:t>
            </a:r>
          </a:p>
        </p:txBody>
      </p:sp>
      <p:sp>
        <p:nvSpPr>
          <p:cNvPr id="33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5822156" y="4697015"/>
            <a:ext cx="2982516" cy="169664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1687"/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1687"/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1687"/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1687"/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1687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34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63727993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F374E5-C15D-6ADB-4120-F2262D86A7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07C158C-5616-FCE1-979F-5B05FA4105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94A9EC0-495C-8673-CCFC-F0ECA5D56B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B180EF06-192D-EC65-AA59-BFB06C5228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29A60B-BE3C-2740-AB99-DADD3638AC60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24476686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A6FA70-833A-60AD-B704-E69DF3482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207D2C7-D673-C8CD-FD0F-06589CBEA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2833A39-3BB0-0827-55D6-31326318AF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BCFB19A-7766-419C-AC6D-FF28EAC7CC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B3EEE1-FE67-F743-AAC1-2F1448777CB2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24320747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ED0CBA-7DF4-92A2-69FD-2674B0BA4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8CCBBCA-0934-6658-32C0-ECCA084D8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B8930B2-2F3B-3BB0-FAA4-99185268023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B60926B-8F0B-FC18-C715-9E4FFC6015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5B9095-DCA3-2649-BA08-0FA471D7EEBD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1521633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241B1A-2701-DCBA-25A7-B8DA2107C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17C9FB0-0B71-1141-3B11-26540B444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5441559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65D51D-9250-AC31-06D9-F293A6F5F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4FE9EC8-4D0B-7F55-2CDB-C835267BDA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92275" y="1600200"/>
            <a:ext cx="3421063" cy="45259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0E39D5E-C787-744D-C83F-0282D0107C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65738" y="1600200"/>
            <a:ext cx="3421062" cy="45259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E2FF5AC-C3D1-07B2-949E-1191F1601F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237C0D4-98C5-8694-1C2E-E248A5E73D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946DF5-ADC6-E745-AB42-B943E2CB77FC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10681319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157A15-0EA9-F8FC-DC26-A2E834D83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C1C8F3E-0625-7A90-3652-469FC9333F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2DF277D-72CF-90ED-55B6-F6B06A4BF4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6564501-DBE1-20A9-7AAB-02B3092773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87777A9-2F27-9157-2F0C-035BFAF13B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stopki 6">
            <a:extLst>
              <a:ext uri="{FF2B5EF4-FFF2-40B4-BE49-F238E27FC236}">
                <a16:creationId xmlns:a16="http://schemas.microsoft.com/office/drawing/2014/main" id="{DBF315C3-7D81-FFD3-1917-55C133DB85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8" name="Symbol zastępczy numeru slajdu 7">
            <a:extLst>
              <a:ext uri="{FF2B5EF4-FFF2-40B4-BE49-F238E27FC236}">
                <a16:creationId xmlns:a16="http://schemas.microsoft.com/office/drawing/2014/main" id="{7FAAC11B-618C-42EB-65EF-EA3AFEC5E8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F795A0-FAC0-8B45-B915-10D1F922C53B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28661900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B4ECAF-7397-FA73-B6B6-DFADA3764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5A4964D7-80E6-DA88-565B-78E0E6699A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012E7C6-473B-C256-C7FB-5EF4903A1E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260BA5-2EDC-CC44-B9B3-E233481EB7E0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31332659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A9304066-5C76-DD54-21D3-80599E62E8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8C17A667-A79A-A55F-2B00-03915887FD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6FB359-5602-4C41-A522-8525CEB93BEC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27178201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1663CA-5B04-3EDE-C71C-4A7807FCE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B4584F8-1928-D49B-8596-3D9CE9906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D6A82C9-1373-E235-36B2-CD727F265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3E5919D-AEF8-18E7-E20F-8366105D7C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B43A4D1-D3C2-D848-8C1E-49D529A0EC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CF47B5-1FE8-9A4C-8EB9-EFD107C7E22A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351832037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006F5B-14C1-D508-D132-4AD498F9B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004A672B-3032-F1B7-F1B1-A33C05A700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D4DFFDD-350C-C5C5-4DB1-C2A112B150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D1A2B33-8A88-8BD3-2ED1-8D34678572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D3EFC15-8EB0-353E-92B4-8C296D5318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2CCEC0-6349-9647-B04D-539D3688DAF7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38595185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6672DC-9548-FAF3-D6FE-19E5E7859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6469AD1-1FA0-7186-8D37-0DD43DF6ED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2BAA75D-FDF9-0E3F-E76B-1DEA40FE6F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D581C89-6AEE-C8B2-8768-D7154111C3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F1698E-2C73-BA4D-958E-6E74D73DB326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267124692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91D71E70-45AC-0BE5-B5A3-4540110F10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938963" y="274638"/>
            <a:ext cx="1747837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2126C4A-E045-4FA1-AB9E-B394AED456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92275" y="274638"/>
            <a:ext cx="5094288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141A47D-0CA6-BE10-1F01-C4671D8777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B81E999D-1C36-6C57-0129-D6317EFC6F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D21C60-9C60-8644-9734-768A68AFDF4C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421802625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88075A-B222-B35C-828B-3AD5AF16C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714C03E-1FE4-C203-32AE-ACC6974BC9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43C4763-04E4-8962-2A96-D16BAA8C3D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4833CDD-D4B0-8DF7-6128-91EB21D3D2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606B44-CA27-2940-BD61-58FEA900D86A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68929045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DBFBEF-F403-B0E6-B868-65FE75708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12FF4F7-4FE8-B4A9-8C63-1160F4FF4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0F544D8-71A8-95BC-87F1-A0DCD97177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F987C3F-2E4B-2A7F-5BB7-513C6ABF52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6EDDAD-FEE8-594B-9C30-43822217CE66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300311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33EF92-7AA3-FF51-51F9-50706CC9F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1BB2B9-3EFF-D07A-F6FF-B26E8C8914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831D8D0-4D86-FA84-1913-7378C02793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3229268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966425-8C1C-8E6F-4E14-765B7099B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315818A-56B0-B336-7F22-635FB26E02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C7CDCDE-2DBA-6B79-FF8B-FE11E58ED0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64029DB-CDCF-2F3C-5784-966D81CC55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C17DE2-6FD6-9F46-A348-E181B4286616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108878908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0DC689-9D10-C89E-6E90-331359F6B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A15E48-EAE6-4192-C78A-F2B6260D07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92275" y="1600200"/>
            <a:ext cx="3421063" cy="45259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B61DCF8-C576-89B0-6487-BB652B9CB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65738" y="1600200"/>
            <a:ext cx="3421062" cy="45259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3251D3B-4F86-2819-93FA-8CF3C4061B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B92BEE0-C854-54DD-0EF1-123966D933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68C1C8-777B-874F-9EF4-3FC77D6B4550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317004816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BEBFE6-9FE4-A221-E6B4-4BA248406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5CB0818-6675-EAEA-1E8C-E3D5BD72B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DE04102-35B8-ADF0-01E2-3D3E0AC4E5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3E4F788-B8AE-FD26-AB63-F6D1984758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2A7DF72-9813-59A8-BDB6-5CEEDE0124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stopki 6">
            <a:extLst>
              <a:ext uri="{FF2B5EF4-FFF2-40B4-BE49-F238E27FC236}">
                <a16:creationId xmlns:a16="http://schemas.microsoft.com/office/drawing/2014/main" id="{BB343D37-0869-3484-7F90-446EB9E30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8" name="Symbol zastępczy numeru slajdu 7">
            <a:extLst>
              <a:ext uri="{FF2B5EF4-FFF2-40B4-BE49-F238E27FC236}">
                <a16:creationId xmlns:a16="http://schemas.microsoft.com/office/drawing/2014/main" id="{80F53C27-BBDC-731B-EBAF-46B19EAD94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EFD226-B33F-7D40-9EA9-9284B14043AD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3157680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7A1AC7-6D94-55D6-EFD3-F519D403E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3B763CCD-20B5-1051-55FE-74987C6E83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3ECF02B-4188-9DD2-B8A8-6FB20851A0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55BB22-87B9-6544-9BD1-C3978BDD1130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28604730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E964A4D7-BC99-8B08-AAEE-C8958E2BA0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14EDCCE1-4AE8-91A1-7DC2-DBA780D1C2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578E36-2626-B341-85CF-7E1DE688DF26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229245398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B1902B-DACC-3863-C54D-AD4E0FDC8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A5293B1-A440-1EB8-39E7-AF9C2D8FD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93DDDD2-5C36-7D62-185C-77CD4BC7D6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2057040-367C-D5D2-C759-EEE9BC9938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72E6124-A130-4864-E5D2-C0D1FC3A8B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30339B-482C-874C-B42C-7BBD20F8D3AB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114949138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245D75-9AA1-71DB-642A-6F98E7D46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1DA59C8-23D2-B447-DDEE-3A15A8FC07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BA0A137-19F5-6905-23B4-9A22FB198F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0A0DC9A-188E-C7E5-2BBF-A7BD2B8D4B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75E939B-0D2C-8234-0F69-C1EF5430C7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5F1630-4698-154E-B193-B6A95EC43548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203012893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368CBE-25AE-F9F5-D15E-FDEB06234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E41872A-2E4D-2AA9-27B3-82BF0E4C87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D2FF8E7-F3F7-4411-2D97-384A28DFB1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3651445-AB29-9750-CFCF-2AB263266E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587558-B0B9-2246-9424-FA5174C8C558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79023978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024CAF38-FE6D-DC9C-F6C4-DF584F20CC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938963" y="274638"/>
            <a:ext cx="1747837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66F34A5-8494-F7CC-449D-7B6133E9B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92275" y="274638"/>
            <a:ext cx="5094288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F2FFF68-F2DB-FB08-14CF-2D6790ED9E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BBE7A23-C434-82D6-7B13-FC6A505CC5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2DDF86-3B3A-3E4E-A381-FFCEBF8B13FA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85488445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FEDA67-53FF-7E8C-E7A6-5B3A97974D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8517A3A-3539-5AB1-A078-8DD95266B8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0FD4C6F-6341-4BE6-0B1D-0EE3C73A90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112DEB-D622-160A-093B-27F23293A9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EFEE1C-1381-2D4C-98AF-461CAC7F5256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332179059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80B627-124D-00ED-6A7F-B47C6E8DA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6694E27-0598-908C-57E1-FB3B35F6C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8152F3A-9C31-8DFC-49F3-2F7AB44677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766F121-FAE7-543D-0CF3-C4355369A6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B134075-DE4B-042F-4906-D4AB0B8FD4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20465740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B89BC1-D267-AAED-B9FD-7BB2FCDFD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AA73C78-8E90-0E2F-71D7-A4341AE67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4591F5F-7F0C-3E44-FC8B-5310433AF8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A08FF7B-BD59-C693-E2E1-BEAFDDB19B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67871F-FAC8-E247-AB4D-6DC350AE7663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3931466773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195047-C1B2-D14F-16FD-05EE1D69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B54F1B9-A96E-D11C-8EF9-14901F0698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C0251EB-0410-E251-CA9B-E6E56D215F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8356F38-4DD0-E391-B906-743CC5B074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62D810-8DCA-3A4B-881B-F0C5A64EBA89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3822016779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23C3FE-5590-6C73-C441-40563C026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7451491-5DED-13F0-DDF4-018E6BC523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62263" y="2849563"/>
            <a:ext cx="2217737" cy="228917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47CFFD9-120D-7EB5-3053-1925AB2A55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32400" y="2849563"/>
            <a:ext cx="2219325" cy="228917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65D0814-D888-F7D3-27BA-409CB0A7EE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3E65A84-79C8-CD03-C76E-B7D433212F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75F18B-E63D-6B41-B925-2D341D3EA332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45193954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5EC563-E31C-96C6-41D2-BBA287CCF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11098BE-B33C-963E-5918-A4B36D8331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F4CF6EE-2629-294B-9F5D-869450F5CB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DCC7B2D-8350-BB3F-0350-C4D439B714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72AACA1-F975-7C14-F03E-B374E2B854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stopki 6">
            <a:extLst>
              <a:ext uri="{FF2B5EF4-FFF2-40B4-BE49-F238E27FC236}">
                <a16:creationId xmlns:a16="http://schemas.microsoft.com/office/drawing/2014/main" id="{920237C3-CB49-6E8D-1570-E78306F5C1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8" name="Symbol zastępczy numeru slajdu 7">
            <a:extLst>
              <a:ext uri="{FF2B5EF4-FFF2-40B4-BE49-F238E27FC236}">
                <a16:creationId xmlns:a16="http://schemas.microsoft.com/office/drawing/2014/main" id="{4081BB47-5509-3D0F-B8BA-D27B6837A9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F02F21-19A8-AB4C-8AE3-C4712C59273F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2998074988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6B8444-6A35-C723-3B20-D3A5683E9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B21B8A6F-E3FF-E5F2-29C7-9F12D314AE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9C7A26B-3B54-B2EB-3239-E02E3BC972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4F716-81B0-6F4E-B89E-0C841D9495F2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296550021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50DBD3FB-6205-D7A7-2ABE-16F1A577E1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D6553855-928E-76B2-2D20-43AE3209BF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3B5B3B-BD30-4146-9D8B-D83DE958A9AB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2155611720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AEF107-C123-E11A-572E-E56EDF6B7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6AE166-A4B7-9C9F-45EF-12FD48CD6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A6FA037-5EDF-6454-9616-7466212F54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9EAA40E-370A-DF62-8AD1-56680B0113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6D18E7E-9AE7-BDB7-007E-9C4B95A542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77B1D4-29BA-5248-8384-7ADC48E8B631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1751891085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51B1BB-435F-E8A8-1C43-737FC5C09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021AF12A-84B7-2B0B-2A1B-F6BEDC17FB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4C30B9C-A832-0D85-4652-FE0FC2395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EDF44F7-2742-4512-9A1D-07C684E9B1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763378B-4BBA-9A3B-F398-0CB4F9B164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626280-4CB3-2A42-AFF0-DB239D59ADC3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3983806169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791131-88FC-69CF-51B2-B648C40E5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543CF99-3C05-41DF-BCD8-7E824CCB18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0DA47A2-C1E0-06A8-C6E6-AD6CEB0066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C3B49F3-0E30-652F-C4A9-280511C4E4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00373E-1140-2845-B619-8083731002F9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270348826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A150712A-1B9C-8067-15AC-ECCB908DF7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938963" y="274638"/>
            <a:ext cx="1747837" cy="486410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A598F3C-4BD1-303A-671B-8C2473C886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92275" y="274638"/>
            <a:ext cx="5094288" cy="48641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FAD7D2D-DFC5-6208-8B0B-B7901F44B3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BBB7D2DD-3D0F-5C9B-9B26-D670B83E5C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8332BE-505D-B24C-A305-334181382136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423880028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8CB41D-70F6-DBBB-9C6B-1CE867230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35747163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A62B8A-32A6-672A-ED48-A60E821119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E8B92D1-8242-7C8C-762C-0F30C1B46B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FC2F1DA-E18B-7496-6715-8AA9FCEE50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9EC7EF4-F497-FAA6-167B-F12CBF4FB4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1B8617-B876-AF45-9451-2C3BF6B8D499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64186005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197A56-719F-24F3-46C0-4234AB5A1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FB5309-F3C6-0532-A86B-FCC848278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C9AF36B-5E2D-8816-E71C-9816A8BF20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C4598D5-989E-9ED9-B085-E5ADF0F7DD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6FC44B-69B2-A140-9553-0C3A41F21921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257608774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E02EB9-856B-3ADB-E30E-2AA031B14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F2BFF90-2F93-12E6-38D5-4AB1E8864F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2E903BC-CF8A-A62B-0BB3-58F0A6BE90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717AF3A-F99D-AE49-7690-244440BC14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F014E0-5BAB-2F49-A36F-4C293B78A6E0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29223488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7883A3-D63B-ADBD-156C-1B380B76C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C3C9DD-90F9-D1EA-0FE0-6A00443411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D9A761F-5638-7BD5-D1EB-3C790A25E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F8A9BB6-F083-55DC-9196-A887152750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D6D9FE7-E977-0BE6-7C8F-63B6C39ACB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EE1F18-AB7D-6241-BFCA-B787FA77E4F8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370843821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863B4A-7DDA-32D4-B842-E5FB933DB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FD21F96-86C3-3563-7018-73C229CA76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3AB27FE-0162-1323-2F6D-BDBCDCB0F1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689E21D-D7F0-3B69-86A7-1A64D81232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DC0DE75-D21D-7143-8E00-D08050857A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stopki 6">
            <a:extLst>
              <a:ext uri="{FF2B5EF4-FFF2-40B4-BE49-F238E27FC236}">
                <a16:creationId xmlns:a16="http://schemas.microsoft.com/office/drawing/2014/main" id="{CFA3D1E4-40C7-B145-B8BC-E7B11D74B9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8" name="Symbol zastępczy numeru slajdu 7">
            <a:extLst>
              <a:ext uri="{FF2B5EF4-FFF2-40B4-BE49-F238E27FC236}">
                <a16:creationId xmlns:a16="http://schemas.microsoft.com/office/drawing/2014/main" id="{5F361E8A-4465-3B27-B032-0474CD1707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95699C-A5C5-C540-B4CB-8A8FCCE99A10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199520392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8CB9E0-C0B6-9D74-798D-586119508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3D3F19E6-3EE4-5186-AE83-153F4E6594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B303E04-A953-47D6-178C-E40C63927A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A9364B-FC57-E948-B66E-8346E7E26ED7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382517710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FDA22377-2CB8-5983-9D4B-5EEB8AF4E6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3422E5FC-7F22-9D90-15C9-25874EE5C5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C42611-5F85-9249-AADC-0F82E6B68E9E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109630672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C32414-4ED1-4030-E561-14C7320EC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78E5D38-8133-0D94-FBD6-FFE0532DB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9D04023-117F-6436-CB71-CF5D25FAB5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47EF2DB-B60C-46F4-D963-625AC64061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7E4932F-C688-BBD3-5758-6F7FA58AC7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A46016-0DBD-C447-8E2E-BD3E40D0AB3B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401111878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2A378A-1095-5419-00CF-97C8176E2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F1DE437B-53FB-E14C-935F-A3D73B19DB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96DDF66-5CA5-9470-BC37-37C28C7B8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0C6C205-0F1E-AEED-01E0-7A4B347EBD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1DC887B-CC88-DAE2-A270-B25F6337C2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6FE4F4-DE25-5746-89D2-FDA80DB32548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91661520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9AD64-3EE1-20DC-D9CE-83EB7F716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312FF47-5BA0-32DE-334D-1E3CFF3B28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432690E-F94A-C8CD-9A9D-773D95B30F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D732446-67C6-043A-F40A-199A763A9B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1BB781-0110-0142-8D72-3AFB3B9E0DD4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220878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436597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1EF942E9-84D7-A376-486E-FACA5B3AC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72263" y="274638"/>
            <a:ext cx="2014537" cy="59023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4B09185-75E0-AADB-582B-C95415A3C7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91213" cy="5902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D50D0BA2-3166-85B4-FB58-937D504D50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E67F062-A110-B56D-0A1A-31DDA60D6D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EE1AC7-7D8F-E445-8D01-5DF1817C7C4E}" type="slidenum">
              <a:rPr lang="en-GB" altLang="pl-PL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52276877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73A3CC-03CC-855B-1F35-A0C5553D7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A655513-A78E-8865-69D5-2A557344F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138438859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057281-4102-273D-D0B3-38EE4209E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A8A09B-43EC-E956-17F1-F8191D9A0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02697504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4F7F01-4DA4-CE4A-67D5-0EAB22FBE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9B737D7-D742-3770-44BF-DD1523AF2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36185521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1D5ED4-7598-0379-22E4-9897A2840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41D3DF-808B-539E-E080-4B562BD774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FC760DC-6A24-F80B-6A67-8C60EA12CE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04451410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18681D-E1D9-17C7-05C9-F6EB5F7A3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0617F8F-7F09-92C3-09AE-652B9E73E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2CACB9A-1532-BF63-3FDA-5E5299186D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13E4E2C-5A3E-3404-8725-E21CC67A16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F10FFD1-E149-3404-CF83-8C5BE0E5CB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11605637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DDA244-FF76-5BBA-1CD8-73142CF76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241955950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659414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E7F1DB-2D08-4E10-AFA2-087F4F462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FCBD65-069D-EB0C-BA6E-418F24C46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9F677EB-E735-DA61-8190-6BD0695206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98426680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C5A6F0-8739-1D14-ADF9-EE33C725F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EA91BE6-1BB4-BC5C-6F7D-A03AF83486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76EA702-CE1B-604C-0AC2-8D2773427A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305319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D44922-E8B2-81B5-A57F-31805D327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A42646-0FF1-4CE3-34A8-79378ABF2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EBA1ACB-AD7E-8F95-0D44-1A3D850E78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17433049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469E4C-473D-2705-10A8-130BA35DB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F65A5A8-3653-B00D-D2EA-EA24E21847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65035775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FD277427-2681-5B99-5DA2-29BE770EDD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CB9B4D8-639E-A769-FDFE-3A05BDCF82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178013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ED14FA-F323-5F02-ED4E-E4E4E60B2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886DF47C-C4A8-0753-8247-A47075D7D1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C418121-0313-494F-8F2E-3E913A5C96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977092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ext Box 2">
            <a:extLst>
              <a:ext uri="{FF2B5EF4-FFF2-40B4-BE49-F238E27FC236}">
                <a16:creationId xmlns:a16="http://schemas.microsoft.com/office/drawing/2014/main" id="{241612AD-E9EA-9B91-773E-BE33B5ECA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1175" y="6356350"/>
            <a:ext cx="6092825" cy="244475"/>
          </a:xfrm>
          <a:prstGeom prst="rect">
            <a:avLst/>
          </a:prstGeom>
          <a:solidFill>
            <a:srgbClr val="7C21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0" tIns="0" bIns="32400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l-PL" altLang="pl-PL" sz="1400" b="1">
                <a:solidFill>
                  <a:schemeClr val="bg1"/>
                </a:solidFill>
                <a:latin typeface="Times New Roman" panose="02020603050405020304" pitchFamily="18" charset="0"/>
              </a:rPr>
              <a:t>wa.amu.edu.pl</a:t>
            </a:r>
            <a:endParaRPr lang="en-GB" altLang="pl-PL" sz="14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70C71D35-B73A-6038-56C7-B1F665FA5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425575"/>
            <a:ext cx="6096000" cy="55563"/>
          </a:xfrm>
          <a:prstGeom prst="rect">
            <a:avLst/>
          </a:prstGeom>
          <a:solidFill>
            <a:srgbClr val="7C21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53604" name="Rectangle 4">
            <a:extLst>
              <a:ext uri="{FF2B5EF4-FFF2-40B4-BE49-F238E27FC236}">
                <a16:creationId xmlns:a16="http://schemas.microsoft.com/office/drawing/2014/main" id="{CF3FB0C7-7E8D-FF9C-1140-52167CFDB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63775"/>
            <a:ext cx="401638" cy="3776663"/>
          </a:xfrm>
          <a:prstGeom prst="rect">
            <a:avLst/>
          </a:prstGeom>
          <a:solidFill>
            <a:srgbClr val="7C21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grpSp>
        <p:nvGrpSpPr>
          <p:cNvPr id="153605" name="Group 5">
            <a:extLst>
              <a:ext uri="{FF2B5EF4-FFF2-40B4-BE49-F238E27FC236}">
                <a16:creationId xmlns:a16="http://schemas.microsoft.com/office/drawing/2014/main" id="{84938C50-F066-6F9D-0257-87EA866739C6}"/>
              </a:ext>
            </a:extLst>
          </p:cNvPr>
          <p:cNvGrpSpPr>
            <a:grpSpLocks/>
          </p:cNvGrpSpPr>
          <p:nvPr/>
        </p:nvGrpSpPr>
        <p:grpSpPr bwMode="auto">
          <a:xfrm>
            <a:off x="2936875" y="587375"/>
            <a:ext cx="6207125" cy="569913"/>
            <a:chOff x="1850" y="674"/>
            <a:chExt cx="3910" cy="359"/>
          </a:xfrm>
        </p:grpSpPr>
        <p:sp>
          <p:nvSpPr>
            <p:cNvPr id="153606" name="Text Box 6">
              <a:extLst>
                <a:ext uri="{FF2B5EF4-FFF2-40B4-BE49-F238E27FC236}">
                  <a16:creationId xmlns:a16="http://schemas.microsoft.com/office/drawing/2014/main" id="{CFE5C90B-53A5-5DF6-F1C6-612914D3B9E9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1850" y="674"/>
              <a:ext cx="3070" cy="3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bIns="39600">
              <a:spAutoFit/>
            </a:bodyPr>
            <a:lstStyle/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pl-PL" altLang="pl-PL" b="1">
                  <a:latin typeface="Times New Roman" panose="02020603050405020304" pitchFamily="18" charset="0"/>
                </a:rPr>
                <a:t>A</a:t>
              </a:r>
              <a:r>
                <a:rPr lang="pl-PL" altLang="pl-PL" sz="1400" b="1">
                  <a:latin typeface="Times New Roman" panose="02020603050405020304" pitchFamily="18" charset="0"/>
                </a:rPr>
                <a:t>DAM </a:t>
              </a:r>
              <a:r>
                <a:rPr lang="pl-PL" altLang="pl-PL" b="1">
                  <a:latin typeface="Times New Roman" panose="02020603050405020304" pitchFamily="18" charset="0"/>
                </a:rPr>
                <a:t>M</a:t>
              </a:r>
              <a:r>
                <a:rPr lang="pl-PL" altLang="pl-PL" sz="1400" b="1">
                  <a:latin typeface="Times New Roman" panose="02020603050405020304" pitchFamily="18" charset="0"/>
                </a:rPr>
                <a:t>ICKIEWICZ </a:t>
              </a:r>
              <a:r>
                <a:rPr lang="pl-PL" altLang="pl-PL" b="1">
                  <a:latin typeface="Times New Roman" panose="02020603050405020304" pitchFamily="18" charset="0"/>
                </a:rPr>
                <a:t>U</a:t>
              </a:r>
              <a:r>
                <a:rPr lang="pl-PL" altLang="pl-PL" sz="1400" b="1">
                  <a:latin typeface="Times New Roman" panose="02020603050405020304" pitchFamily="18" charset="0"/>
                </a:rPr>
                <a:t>NIVERSITY IN </a:t>
              </a:r>
              <a:r>
                <a:rPr lang="pl-PL" altLang="pl-PL" b="1">
                  <a:latin typeface="Times New Roman" panose="02020603050405020304" pitchFamily="18" charset="0"/>
                </a:rPr>
                <a:t>P</a:t>
              </a:r>
              <a:r>
                <a:rPr lang="pl-PL" altLang="pl-PL" sz="1400" b="1">
                  <a:latin typeface="Times New Roman" panose="02020603050405020304" pitchFamily="18" charset="0"/>
                </a:rPr>
                <a:t>OZNA</a:t>
              </a:r>
              <a:r>
                <a:rPr lang="en-US" altLang="pl-PL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Ń</a:t>
              </a:r>
              <a:endParaRPr lang="pl-PL" altLang="pl-PL" sz="1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100000"/>
                </a:lnSpc>
                <a:buFontTx/>
                <a:buNone/>
              </a:pPr>
              <a:r>
                <a:rPr lang="pl-PL" altLang="pl-PL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Faculty of English</a:t>
              </a:r>
              <a:endParaRPr lang="en-GB" altLang="pl-PL" sz="1400" b="1">
                <a:latin typeface="Times New Roman" panose="02020603050405020304" pitchFamily="18" charset="0"/>
              </a:endParaRPr>
            </a:p>
          </p:txBody>
        </p:sp>
        <p:sp>
          <p:nvSpPr>
            <p:cNvPr id="153607" name="Line 7">
              <a:extLst>
                <a:ext uri="{FF2B5EF4-FFF2-40B4-BE49-F238E27FC236}">
                  <a16:creationId xmlns:a16="http://schemas.microsoft.com/office/drawing/2014/main" id="{BF59BF46-0DD9-41CC-FFD8-218E8522B2B5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936" y="856"/>
              <a:ext cx="3824" cy="0"/>
            </a:xfrm>
            <a:prstGeom prst="line">
              <a:avLst/>
            </a:prstGeom>
            <a:noFill/>
            <a:ln w="19050">
              <a:solidFill>
                <a:srgbClr val="002D6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</p:grpSp>
      <p:pic>
        <p:nvPicPr>
          <p:cNvPr id="153608" name="Picture 8">
            <a:extLst>
              <a:ext uri="{FF2B5EF4-FFF2-40B4-BE49-F238E27FC236}">
                <a16:creationId xmlns:a16="http://schemas.microsoft.com/office/drawing/2014/main" id="{D4488ED2-4A20-CB8A-A798-8AE4E97465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323850"/>
            <a:ext cx="94615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Rectangle 3">
            <a:extLst>
              <a:ext uri="{FF2B5EF4-FFF2-40B4-BE49-F238E27FC236}">
                <a16:creationId xmlns:a16="http://schemas.microsoft.com/office/drawing/2014/main" id="{209FEA67-71B6-B5C7-BE22-E8C2CD1B39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274638"/>
            <a:ext cx="69945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err="1"/>
              <a:t>Kliknij</a:t>
            </a:r>
            <a:r>
              <a:rPr lang="en-GB" altLang="pl-PL"/>
              <a:t>, aby </a:t>
            </a:r>
            <a:r>
              <a:rPr lang="en-GB" altLang="pl-PL" err="1"/>
              <a:t>edytować</a:t>
            </a:r>
            <a:r>
              <a:rPr lang="en-GB" altLang="pl-PL"/>
              <a:t> </a:t>
            </a:r>
            <a:r>
              <a:rPr lang="en-GB" altLang="pl-PL" err="1"/>
              <a:t>styl</a:t>
            </a:r>
            <a:r>
              <a:rPr lang="en-GB" altLang="pl-PL"/>
              <a:t> </a:t>
            </a:r>
            <a:r>
              <a:rPr lang="en-GB" altLang="pl-PL" err="1"/>
              <a:t>wzorca</a:t>
            </a:r>
            <a:r>
              <a:rPr lang="en-GB" altLang="pl-PL"/>
              <a:t> </a:t>
            </a:r>
            <a:r>
              <a:rPr lang="en-GB" altLang="pl-PL" err="1"/>
              <a:t>tytułu</a:t>
            </a:r>
            <a:endParaRPr lang="en-GB" altLang="pl-PL"/>
          </a:p>
        </p:txBody>
      </p:sp>
      <p:sp>
        <p:nvSpPr>
          <p:cNvPr id="155652" name="Rectangle 4">
            <a:extLst>
              <a:ext uri="{FF2B5EF4-FFF2-40B4-BE49-F238E27FC236}">
                <a16:creationId xmlns:a16="http://schemas.microsoft.com/office/drawing/2014/main" id="{60D3F9FD-E823-5B28-FBB1-468CAB095F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1600200"/>
            <a:ext cx="69945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style wzorca tekstu</a:t>
            </a:r>
          </a:p>
          <a:p>
            <a:pPr lvl="1"/>
            <a:r>
              <a:rPr lang="en-GB" altLang="pl-PL"/>
              <a:t>Drugi poziom</a:t>
            </a:r>
          </a:p>
          <a:p>
            <a:pPr lvl="2"/>
            <a:r>
              <a:rPr lang="en-GB" altLang="pl-PL"/>
              <a:t>Trzeci poziom</a:t>
            </a:r>
          </a:p>
          <a:p>
            <a:pPr lvl="3"/>
            <a:r>
              <a:rPr lang="en-GB" altLang="pl-PL"/>
              <a:t>Czwarty poziom</a:t>
            </a:r>
          </a:p>
          <a:p>
            <a:pPr lvl="4"/>
            <a:r>
              <a:rPr lang="en-GB" altLang="pl-PL"/>
              <a:t>Piąty poziom</a:t>
            </a:r>
          </a:p>
        </p:txBody>
      </p:sp>
      <p:sp>
        <p:nvSpPr>
          <p:cNvPr id="155653" name="Rectangle 5">
            <a:extLst>
              <a:ext uri="{FF2B5EF4-FFF2-40B4-BE49-F238E27FC236}">
                <a16:creationId xmlns:a16="http://schemas.microsoft.com/office/drawing/2014/main" id="{BF413720-6AA6-9A10-FF75-69A8D08CB2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561138"/>
            <a:ext cx="3671887" cy="29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GB" altLang="pl-PL"/>
          </a:p>
        </p:txBody>
      </p:sp>
      <p:sp>
        <p:nvSpPr>
          <p:cNvPr id="155654" name="Rectangle 6">
            <a:extLst>
              <a:ext uri="{FF2B5EF4-FFF2-40B4-BE49-F238E27FC236}">
                <a16:creationId xmlns:a16="http://schemas.microsoft.com/office/drawing/2014/main" id="{C6C08DF7-4136-5573-9C74-FA7F1E46FA9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61138"/>
            <a:ext cx="2133600" cy="29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fld id="{E5929FB9-28AC-7B42-9D52-F3A08EC602A1}" type="slidenum">
              <a:rPr lang="en-GB" altLang="pl-PL"/>
              <a:pPr/>
              <a:t>‹#›</a:t>
            </a:fld>
            <a:endParaRPr lang="en-GB" altLang="pl-PL"/>
          </a:p>
        </p:txBody>
      </p:sp>
      <p:sp>
        <p:nvSpPr>
          <p:cNvPr id="155655" name="Rectangle 7">
            <a:extLst>
              <a:ext uri="{FF2B5EF4-FFF2-40B4-BE49-F238E27FC236}">
                <a16:creationId xmlns:a16="http://schemas.microsoft.com/office/drawing/2014/main" id="{836F50FA-6E1D-616C-5595-21A7CB60E6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1174" y="1425575"/>
            <a:ext cx="7362825" cy="45719"/>
          </a:xfrm>
          <a:prstGeom prst="rect">
            <a:avLst/>
          </a:prstGeom>
          <a:solidFill>
            <a:srgbClr val="7C21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55656" name="Rectangle 8">
            <a:extLst>
              <a:ext uri="{FF2B5EF4-FFF2-40B4-BE49-F238E27FC236}">
                <a16:creationId xmlns:a16="http://schemas.microsoft.com/office/drawing/2014/main" id="{723C0027-B083-71E0-F611-DE5845D82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3560" y="6361113"/>
            <a:ext cx="7330440" cy="230187"/>
          </a:xfrm>
          <a:prstGeom prst="rect">
            <a:avLst/>
          </a:prstGeom>
          <a:solidFill>
            <a:srgbClr val="7C21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pic>
        <p:nvPicPr>
          <p:cNvPr id="155657" name="Picture 9">
            <a:extLst>
              <a:ext uri="{FF2B5EF4-FFF2-40B4-BE49-F238E27FC236}">
                <a16:creationId xmlns:a16="http://schemas.microsoft.com/office/drawing/2014/main" id="{923878DB-5B61-7924-E97F-09A795FB7F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323850"/>
            <a:ext cx="94615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56" r:id="rId12"/>
    <p:sldLayoutId id="2147483757" r:id="rId13"/>
    <p:sldLayoutId id="2147483758" r:id="rId14"/>
    <p:sldLayoutId id="2147483760" r:id="rId15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55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55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55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155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55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155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55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155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155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155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155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24" dur="indefinite"/>
                                        <p:tgtEl>
                                          <p:spTgt spid="155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155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27" dur="indefinite"/>
                                        <p:tgtEl>
                                          <p:spTgt spid="155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155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0" dur="indefinite"/>
                                        <p:tgtEl>
                                          <p:spTgt spid="155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155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3" dur="indefinite"/>
                                        <p:tgtEl>
                                          <p:spTgt spid="155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155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6" dur="indefinite"/>
                                        <p:tgtEl>
                                          <p:spTgt spid="155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2" grpId="0" uiExpand="1" build="allAtOnce" bldLvl="2">
        <p:tmplLst>
          <p:tmpl lvl="1">
            <p:tnLst>
              <p:par>
                <p:cTn presetID="9" presetClass="emph" presetSubtype="0" nodeType="withEffect">
                  <p:stCondLst>
                    <p:cond delay="0"/>
                  </p:stCondLst>
                  <p:childTnLst>
                    <p:set>
                      <p:cBhvr rctx="PPT">
                        <p:cTn dur="indefinite"/>
                        <p:tgtEl>
                          <p:spTgt spid="155652"/>
                        </p:tgtEl>
                        <p:attrNameLst>
                          <p:attrName>style.opacity</p:attrName>
                        </p:attrNameLst>
                      </p:cBhvr>
                      <p:to>
                        <p:strVal val="0.25"/>
                      </p:to>
                    </p:set>
                    <p:animEffect filter="image" prLst="opacity: 0.25">
                      <p:cBhvr rctx="IE">
                        <p:cTn dur="indefinite"/>
                        <p:tgtEl>
                          <p:spTgt spid="15565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mph" presetSubtype="0" nodeType="withEffect">
                  <p:stCondLst>
                    <p:cond delay="0"/>
                  </p:stCondLst>
                  <p:childTnLst>
                    <p:set>
                      <p:cBhvr rctx="PPT">
                        <p:cTn dur="indefinite"/>
                        <p:tgtEl>
                          <p:spTgt spid="155652"/>
                        </p:tgtEl>
                        <p:attrNameLst>
                          <p:attrName>style.opacity</p:attrName>
                        </p:attrNameLst>
                      </p:cBhvr>
                      <p:to>
                        <p:strVal val="0.25"/>
                      </p:to>
                    </p:set>
                    <p:animEffect filter="image" prLst="opacity: 0.25">
                      <p:cBhvr rctx="IE">
                        <p:cTn dur="indefinite"/>
                        <p:tgtEl>
                          <p:spTgt spid="15565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mph" presetSubtype="0" nodeType="withEffect">
                  <p:stCondLst>
                    <p:cond delay="0"/>
                  </p:stCondLst>
                  <p:childTnLst>
                    <p:set>
                      <p:cBhvr rctx="PPT">
                        <p:cTn dur="indefinite"/>
                        <p:tgtEl>
                          <p:spTgt spid="155652"/>
                        </p:tgtEl>
                        <p:attrNameLst>
                          <p:attrName>style.opacity</p:attrName>
                        </p:attrNameLst>
                      </p:cBhvr>
                      <p:to>
                        <p:strVal val="0.25"/>
                      </p:to>
                    </p:set>
                    <p:animEffect filter="image" prLst="opacity: 0.25">
                      <p:cBhvr rctx="IE">
                        <p:cTn dur="indefinite"/>
                        <p:tgtEl>
                          <p:spTgt spid="15565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mph" presetSubtype="0" nodeType="withEffect">
                  <p:stCondLst>
                    <p:cond delay="0"/>
                  </p:stCondLst>
                  <p:childTnLst>
                    <p:set>
                      <p:cBhvr rctx="PPT">
                        <p:cTn dur="indefinite"/>
                        <p:tgtEl>
                          <p:spTgt spid="155652"/>
                        </p:tgtEl>
                        <p:attrNameLst>
                          <p:attrName>style.opacity</p:attrName>
                        </p:attrNameLst>
                      </p:cBhvr>
                      <p:to>
                        <p:strVal val="0.25"/>
                      </p:to>
                    </p:set>
                    <p:animEffect filter="image" prLst="opacity: 0.25">
                      <p:cBhvr rctx="IE">
                        <p:cTn dur="indefinite"/>
                        <p:tgtEl>
                          <p:spTgt spid="15565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mph" presetSubtype="0" nodeType="withEffect">
                  <p:stCondLst>
                    <p:cond delay="0"/>
                  </p:stCondLst>
                  <p:childTnLst>
                    <p:set>
                      <p:cBhvr rctx="PPT">
                        <p:cTn dur="indefinite"/>
                        <p:tgtEl>
                          <p:spTgt spid="155652"/>
                        </p:tgtEl>
                        <p:attrNameLst>
                          <p:attrName>style.opacity</p:attrName>
                        </p:attrNameLst>
                      </p:cBhvr>
                      <p:to>
                        <p:strVal val="0.25"/>
                      </p:to>
                    </p:set>
                    <p:animEffect filter="image" prLst="opacity: 0.25">
                      <p:cBhvr rctx="IE">
                        <p:cTn dur="indefinite"/>
                        <p:tgtEl>
                          <p:spTgt spid="15565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5652" grpId="1" build="p">
        <p:tmplLst>
          <p:tmpl lvl="1">
            <p:tnLst>
              <p:par>
                <p:cTn presetID="9" presetClass="emph" presetSubtype="0" nodeType="clickEffect">
                  <p:stCondLst>
                    <p:cond delay="0"/>
                  </p:stCondLst>
                  <p:childTnLst>
                    <p:set>
                      <p:cBhvr rctx="PPT">
                        <p:cTn dur="indefinite"/>
                        <p:tgtEl>
                          <p:spTgt spid="155652"/>
                        </p:tgtEl>
                        <p:attrNameLst>
                          <p:attrName>style.opacity</p:attrName>
                        </p:attrNameLst>
                      </p:cBhvr>
                      <p:to>
                        <p:strVal val="1.0"/>
                      </p:to>
                    </p:set>
                    <p:animEffect filter="image" prLst="opacity: 1.0">
                      <p:cBhvr rctx="IE">
                        <p:cTn dur="indefinite"/>
                        <p:tgtEl>
                          <p:spTgt spid="15565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mph" presetSubtype="0" nodeType="withEffect">
                  <p:stCondLst>
                    <p:cond delay="0"/>
                  </p:stCondLst>
                  <p:childTnLst>
                    <p:set>
                      <p:cBhvr rctx="PPT">
                        <p:cTn dur="indefinite"/>
                        <p:tgtEl>
                          <p:spTgt spid="155652"/>
                        </p:tgtEl>
                        <p:attrNameLst>
                          <p:attrName>style.opacity</p:attrName>
                        </p:attrNameLst>
                      </p:cBhvr>
                      <p:to>
                        <p:strVal val="1.0"/>
                      </p:to>
                    </p:set>
                    <p:animEffect filter="image" prLst="opacity: 1.0">
                      <p:cBhvr rctx="IE">
                        <p:cTn dur="indefinite"/>
                        <p:tgtEl>
                          <p:spTgt spid="15565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mph" presetSubtype="0" nodeType="withEffect">
                  <p:stCondLst>
                    <p:cond delay="0"/>
                  </p:stCondLst>
                  <p:childTnLst>
                    <p:set>
                      <p:cBhvr rctx="PPT">
                        <p:cTn dur="indefinite"/>
                        <p:tgtEl>
                          <p:spTgt spid="155652"/>
                        </p:tgtEl>
                        <p:attrNameLst>
                          <p:attrName>style.opacity</p:attrName>
                        </p:attrNameLst>
                      </p:cBhvr>
                      <p:to>
                        <p:strVal val="1.0"/>
                      </p:to>
                    </p:set>
                    <p:animEffect filter="image" prLst="opacity: 1.0">
                      <p:cBhvr rctx="IE">
                        <p:cTn dur="indefinite"/>
                        <p:tgtEl>
                          <p:spTgt spid="15565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mph" presetSubtype="0" nodeType="withEffect">
                  <p:stCondLst>
                    <p:cond delay="0"/>
                  </p:stCondLst>
                  <p:childTnLst>
                    <p:set>
                      <p:cBhvr rctx="PPT">
                        <p:cTn dur="indefinite"/>
                        <p:tgtEl>
                          <p:spTgt spid="155652"/>
                        </p:tgtEl>
                        <p:attrNameLst>
                          <p:attrName>style.opacity</p:attrName>
                        </p:attrNameLst>
                      </p:cBhvr>
                      <p:to>
                        <p:strVal val="1.0"/>
                      </p:to>
                    </p:set>
                    <p:animEffect filter="image" prLst="opacity: 1.0">
                      <p:cBhvr rctx="IE">
                        <p:cTn dur="indefinite"/>
                        <p:tgtEl>
                          <p:spTgt spid="15565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mph" presetSubtype="0" nodeType="withEffect">
                  <p:stCondLst>
                    <p:cond delay="0"/>
                  </p:stCondLst>
                  <p:childTnLst>
                    <p:set>
                      <p:cBhvr rctx="PPT">
                        <p:cTn dur="indefinite"/>
                        <p:tgtEl>
                          <p:spTgt spid="155652"/>
                        </p:tgtEl>
                        <p:attrNameLst>
                          <p:attrName>style.opacity</p:attrName>
                        </p:attrNameLst>
                      </p:cBhvr>
                      <p:to>
                        <p:strVal val="1.0"/>
                      </p:to>
                    </p:set>
                    <p:animEffect filter="image" prLst="opacity: 1.0">
                      <p:cBhvr rctx="IE">
                        <p:cTn dur="indefinite"/>
                        <p:tgtEl>
                          <p:spTgt spid="15565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rgbClr val="002D6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D69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D69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D69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D69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D69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D69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D69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D69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002D6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002D69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002D69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002D69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 kern="1200">
          <a:solidFill>
            <a:srgbClr val="002D69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>
            <a:extLst>
              <a:ext uri="{FF2B5EF4-FFF2-40B4-BE49-F238E27FC236}">
                <a16:creationId xmlns:a16="http://schemas.microsoft.com/office/drawing/2014/main" id="{996AB7CC-7100-12B8-5795-8EB4FA82BF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274638"/>
            <a:ext cx="69945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styl wzorca tytułu</a:t>
            </a:r>
          </a:p>
        </p:txBody>
      </p:sp>
      <p:sp>
        <p:nvSpPr>
          <p:cNvPr id="156677" name="Rectangle 5">
            <a:extLst>
              <a:ext uri="{FF2B5EF4-FFF2-40B4-BE49-F238E27FC236}">
                <a16:creationId xmlns:a16="http://schemas.microsoft.com/office/drawing/2014/main" id="{0A32EDC5-BDE2-0F6F-4922-E4571D7C4E5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545263"/>
            <a:ext cx="3671887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GB" altLang="pl-PL"/>
          </a:p>
        </p:txBody>
      </p:sp>
      <p:sp>
        <p:nvSpPr>
          <p:cNvPr id="156678" name="Rectangle 6">
            <a:extLst>
              <a:ext uri="{FF2B5EF4-FFF2-40B4-BE49-F238E27FC236}">
                <a16:creationId xmlns:a16="http://schemas.microsoft.com/office/drawing/2014/main" id="{565A3844-082F-D6CB-F9DF-FA9D2668806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30975"/>
            <a:ext cx="21336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fld id="{C65C1465-D1FA-4A44-A6B2-2EDAAEAC3893}" type="slidenum">
              <a:rPr lang="en-GB" altLang="pl-PL"/>
              <a:pPr/>
              <a:t>‹#›</a:t>
            </a:fld>
            <a:endParaRPr lang="en-GB" altLang="pl-PL"/>
          </a:p>
        </p:txBody>
      </p:sp>
      <p:sp>
        <p:nvSpPr>
          <p:cNvPr id="156679" name="Rectangle 7">
            <a:extLst>
              <a:ext uri="{FF2B5EF4-FFF2-40B4-BE49-F238E27FC236}">
                <a16:creationId xmlns:a16="http://schemas.microsoft.com/office/drawing/2014/main" id="{9B7C474F-D9F3-0019-869B-2260B9690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425575"/>
            <a:ext cx="6096000" cy="55563"/>
          </a:xfrm>
          <a:prstGeom prst="rect">
            <a:avLst/>
          </a:prstGeom>
          <a:solidFill>
            <a:srgbClr val="7C21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pic>
        <p:nvPicPr>
          <p:cNvPr id="156680" name="Picture 8">
            <a:extLst>
              <a:ext uri="{FF2B5EF4-FFF2-40B4-BE49-F238E27FC236}">
                <a16:creationId xmlns:a16="http://schemas.microsoft.com/office/drawing/2014/main" id="{1A7B563A-5DEF-4414-9A34-1F1BAA8807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323850"/>
            <a:ext cx="94615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6681" name="Rectangle 9">
            <a:extLst>
              <a:ext uri="{FF2B5EF4-FFF2-40B4-BE49-F238E27FC236}">
                <a16:creationId xmlns:a16="http://schemas.microsoft.com/office/drawing/2014/main" id="{3A2DF8D6-EE2A-8087-AF04-4E358615DA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1600200"/>
            <a:ext cx="69945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style wzorca tekstu</a:t>
            </a:r>
          </a:p>
          <a:p>
            <a:pPr lvl="1"/>
            <a:r>
              <a:rPr lang="en-GB" altLang="pl-PL"/>
              <a:t>Drugi poziom</a:t>
            </a:r>
          </a:p>
          <a:p>
            <a:pPr lvl="2"/>
            <a:r>
              <a:rPr lang="en-GB" altLang="pl-PL"/>
              <a:t>Trzeci poziom</a:t>
            </a:r>
          </a:p>
          <a:p>
            <a:pPr lvl="3"/>
            <a:r>
              <a:rPr lang="en-GB" altLang="pl-PL"/>
              <a:t>Czwarty poziom</a:t>
            </a:r>
          </a:p>
          <a:p>
            <a:pPr lvl="4"/>
            <a:r>
              <a:rPr lang="en-GB" altLang="pl-PL"/>
              <a:t>Piąty poziom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56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56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566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1566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566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1566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566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1566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1566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1566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156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24" dur="indefinite"/>
                                        <p:tgtEl>
                                          <p:spTgt spid="156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1566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27" dur="indefinite"/>
                                        <p:tgtEl>
                                          <p:spTgt spid="1566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1566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0" dur="indefinite"/>
                                        <p:tgtEl>
                                          <p:spTgt spid="1566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1566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3" dur="indefinite"/>
                                        <p:tgtEl>
                                          <p:spTgt spid="1566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1566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6" dur="indefinite"/>
                                        <p:tgtEl>
                                          <p:spTgt spid="1566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81" grpId="0" build="allAtOnce" bldLvl="2">
        <p:tmplLst>
          <p:tmpl lvl="1">
            <p:tnLst>
              <p:par>
                <p:cTn presetID="9" presetClass="emph" presetSubtype="0" nodeType="withEffect">
                  <p:stCondLst>
                    <p:cond delay="0"/>
                  </p:stCondLst>
                  <p:childTnLst>
                    <p:set>
                      <p:cBhvr rctx="PPT">
                        <p:cTn dur="indefinite"/>
                        <p:tgtEl>
                          <p:spTgt spid="156681"/>
                        </p:tgtEl>
                        <p:attrNameLst>
                          <p:attrName>style.opacity</p:attrName>
                        </p:attrNameLst>
                      </p:cBhvr>
                      <p:to>
                        <p:strVal val="0.25"/>
                      </p:to>
                    </p:set>
                    <p:animEffect filter="image" prLst="opacity: 0.25">
                      <p:cBhvr rctx="IE">
                        <p:cTn dur="indefinite"/>
                        <p:tgtEl>
                          <p:spTgt spid="15668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mph" presetSubtype="0" nodeType="withEffect">
                  <p:stCondLst>
                    <p:cond delay="0"/>
                  </p:stCondLst>
                  <p:childTnLst>
                    <p:set>
                      <p:cBhvr rctx="PPT">
                        <p:cTn dur="indefinite"/>
                        <p:tgtEl>
                          <p:spTgt spid="156681"/>
                        </p:tgtEl>
                        <p:attrNameLst>
                          <p:attrName>style.opacity</p:attrName>
                        </p:attrNameLst>
                      </p:cBhvr>
                      <p:to>
                        <p:strVal val="0.25"/>
                      </p:to>
                    </p:set>
                    <p:animEffect filter="image" prLst="opacity: 0.25">
                      <p:cBhvr rctx="IE">
                        <p:cTn dur="indefinite"/>
                        <p:tgtEl>
                          <p:spTgt spid="15668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mph" presetSubtype="0" nodeType="withEffect">
                  <p:stCondLst>
                    <p:cond delay="0"/>
                  </p:stCondLst>
                  <p:childTnLst>
                    <p:set>
                      <p:cBhvr rctx="PPT">
                        <p:cTn dur="indefinite"/>
                        <p:tgtEl>
                          <p:spTgt spid="156681"/>
                        </p:tgtEl>
                        <p:attrNameLst>
                          <p:attrName>style.opacity</p:attrName>
                        </p:attrNameLst>
                      </p:cBhvr>
                      <p:to>
                        <p:strVal val="0.25"/>
                      </p:to>
                    </p:set>
                    <p:animEffect filter="image" prLst="opacity: 0.25">
                      <p:cBhvr rctx="IE">
                        <p:cTn dur="indefinite"/>
                        <p:tgtEl>
                          <p:spTgt spid="15668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mph" presetSubtype="0" nodeType="withEffect">
                  <p:stCondLst>
                    <p:cond delay="0"/>
                  </p:stCondLst>
                  <p:childTnLst>
                    <p:set>
                      <p:cBhvr rctx="PPT">
                        <p:cTn dur="indefinite"/>
                        <p:tgtEl>
                          <p:spTgt spid="156681"/>
                        </p:tgtEl>
                        <p:attrNameLst>
                          <p:attrName>style.opacity</p:attrName>
                        </p:attrNameLst>
                      </p:cBhvr>
                      <p:to>
                        <p:strVal val="0.25"/>
                      </p:to>
                    </p:set>
                    <p:animEffect filter="image" prLst="opacity: 0.25">
                      <p:cBhvr rctx="IE">
                        <p:cTn dur="indefinite"/>
                        <p:tgtEl>
                          <p:spTgt spid="15668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mph" presetSubtype="0" nodeType="withEffect">
                  <p:stCondLst>
                    <p:cond delay="0"/>
                  </p:stCondLst>
                  <p:childTnLst>
                    <p:set>
                      <p:cBhvr rctx="PPT">
                        <p:cTn dur="indefinite"/>
                        <p:tgtEl>
                          <p:spTgt spid="156681"/>
                        </p:tgtEl>
                        <p:attrNameLst>
                          <p:attrName>style.opacity</p:attrName>
                        </p:attrNameLst>
                      </p:cBhvr>
                      <p:to>
                        <p:strVal val="0.25"/>
                      </p:to>
                    </p:set>
                    <p:animEffect filter="image" prLst="opacity: 0.25">
                      <p:cBhvr rctx="IE">
                        <p:cTn dur="indefinite"/>
                        <p:tgtEl>
                          <p:spTgt spid="15668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6681" grpId="1" build="p">
        <p:tmplLst>
          <p:tmpl lvl="1">
            <p:tnLst>
              <p:par>
                <p:cTn presetID="9" presetClass="emph" presetSubtype="0" nodeType="clickEffect">
                  <p:stCondLst>
                    <p:cond delay="0"/>
                  </p:stCondLst>
                  <p:childTnLst>
                    <p:set>
                      <p:cBhvr rctx="PPT">
                        <p:cTn dur="indefinite"/>
                        <p:tgtEl>
                          <p:spTgt spid="156681"/>
                        </p:tgtEl>
                        <p:attrNameLst>
                          <p:attrName>style.opacity</p:attrName>
                        </p:attrNameLst>
                      </p:cBhvr>
                      <p:to>
                        <p:strVal val="1.0"/>
                      </p:to>
                    </p:set>
                    <p:animEffect filter="image" prLst="opacity: 1.0">
                      <p:cBhvr rctx="IE">
                        <p:cTn dur="indefinite"/>
                        <p:tgtEl>
                          <p:spTgt spid="15668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mph" presetSubtype="0" nodeType="withEffect">
                  <p:stCondLst>
                    <p:cond delay="0"/>
                  </p:stCondLst>
                  <p:childTnLst>
                    <p:set>
                      <p:cBhvr rctx="PPT">
                        <p:cTn dur="indefinite"/>
                        <p:tgtEl>
                          <p:spTgt spid="156681"/>
                        </p:tgtEl>
                        <p:attrNameLst>
                          <p:attrName>style.opacity</p:attrName>
                        </p:attrNameLst>
                      </p:cBhvr>
                      <p:to>
                        <p:strVal val="1.0"/>
                      </p:to>
                    </p:set>
                    <p:animEffect filter="image" prLst="opacity: 1.0">
                      <p:cBhvr rctx="IE">
                        <p:cTn dur="indefinite"/>
                        <p:tgtEl>
                          <p:spTgt spid="15668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mph" presetSubtype="0" nodeType="withEffect">
                  <p:stCondLst>
                    <p:cond delay="0"/>
                  </p:stCondLst>
                  <p:childTnLst>
                    <p:set>
                      <p:cBhvr rctx="PPT">
                        <p:cTn dur="indefinite"/>
                        <p:tgtEl>
                          <p:spTgt spid="156681"/>
                        </p:tgtEl>
                        <p:attrNameLst>
                          <p:attrName>style.opacity</p:attrName>
                        </p:attrNameLst>
                      </p:cBhvr>
                      <p:to>
                        <p:strVal val="1.0"/>
                      </p:to>
                    </p:set>
                    <p:animEffect filter="image" prLst="opacity: 1.0">
                      <p:cBhvr rctx="IE">
                        <p:cTn dur="indefinite"/>
                        <p:tgtEl>
                          <p:spTgt spid="15668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mph" presetSubtype="0" nodeType="withEffect">
                  <p:stCondLst>
                    <p:cond delay="0"/>
                  </p:stCondLst>
                  <p:childTnLst>
                    <p:set>
                      <p:cBhvr rctx="PPT">
                        <p:cTn dur="indefinite"/>
                        <p:tgtEl>
                          <p:spTgt spid="156681"/>
                        </p:tgtEl>
                        <p:attrNameLst>
                          <p:attrName>style.opacity</p:attrName>
                        </p:attrNameLst>
                      </p:cBhvr>
                      <p:to>
                        <p:strVal val="1.0"/>
                      </p:to>
                    </p:set>
                    <p:animEffect filter="image" prLst="opacity: 1.0">
                      <p:cBhvr rctx="IE">
                        <p:cTn dur="indefinite"/>
                        <p:tgtEl>
                          <p:spTgt spid="15668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mph" presetSubtype="0" nodeType="withEffect">
                  <p:stCondLst>
                    <p:cond delay="0"/>
                  </p:stCondLst>
                  <p:childTnLst>
                    <p:set>
                      <p:cBhvr rctx="PPT">
                        <p:cTn dur="indefinite"/>
                        <p:tgtEl>
                          <p:spTgt spid="156681"/>
                        </p:tgtEl>
                        <p:attrNameLst>
                          <p:attrName>style.opacity</p:attrName>
                        </p:attrNameLst>
                      </p:cBhvr>
                      <p:to>
                        <p:strVal val="1.0"/>
                      </p:to>
                    </p:set>
                    <p:animEffect filter="image" prLst="opacity: 1.0">
                      <p:cBhvr rctx="IE">
                        <p:cTn dur="indefinite"/>
                        <p:tgtEl>
                          <p:spTgt spid="15668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kern="1200">
          <a:solidFill>
            <a:srgbClr val="002D6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D69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D69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D69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D69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D69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D69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D69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D69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002D6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002D69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002D69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002D69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 kern="1200">
          <a:solidFill>
            <a:srgbClr val="002D69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3">
            <a:extLst>
              <a:ext uri="{FF2B5EF4-FFF2-40B4-BE49-F238E27FC236}">
                <a16:creationId xmlns:a16="http://schemas.microsoft.com/office/drawing/2014/main" id="{1C9056E4-EAA0-09A3-5E08-2B5E0D4C8B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274638"/>
            <a:ext cx="69945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styl wzorca tytułu</a:t>
            </a:r>
          </a:p>
        </p:txBody>
      </p:sp>
      <p:sp>
        <p:nvSpPr>
          <p:cNvPr id="157701" name="Rectangle 5">
            <a:extLst>
              <a:ext uri="{FF2B5EF4-FFF2-40B4-BE49-F238E27FC236}">
                <a16:creationId xmlns:a16="http://schemas.microsoft.com/office/drawing/2014/main" id="{179AF99C-0247-47A0-F501-885A1E63781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545263"/>
            <a:ext cx="3671887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GB" altLang="pl-PL"/>
          </a:p>
        </p:txBody>
      </p:sp>
      <p:sp>
        <p:nvSpPr>
          <p:cNvPr id="157702" name="Rectangle 6">
            <a:extLst>
              <a:ext uri="{FF2B5EF4-FFF2-40B4-BE49-F238E27FC236}">
                <a16:creationId xmlns:a16="http://schemas.microsoft.com/office/drawing/2014/main" id="{042E0AFD-DEA5-2786-51E1-9AF78FAF140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30975"/>
            <a:ext cx="21336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fld id="{9F319AC1-D331-3746-B5A4-EE15D7AA76A4}" type="slidenum">
              <a:rPr lang="en-GB" altLang="pl-PL"/>
              <a:pPr/>
              <a:t>‹#›</a:t>
            </a:fld>
            <a:endParaRPr lang="en-GB" altLang="pl-PL"/>
          </a:p>
        </p:txBody>
      </p:sp>
      <p:sp>
        <p:nvSpPr>
          <p:cNvPr id="157703" name="Rectangle 7">
            <a:extLst>
              <a:ext uri="{FF2B5EF4-FFF2-40B4-BE49-F238E27FC236}">
                <a16:creationId xmlns:a16="http://schemas.microsoft.com/office/drawing/2014/main" id="{A2D701D1-9984-58E8-0220-EC47645F2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6361113"/>
            <a:ext cx="6096000" cy="230187"/>
          </a:xfrm>
          <a:prstGeom prst="rect">
            <a:avLst/>
          </a:prstGeom>
          <a:solidFill>
            <a:srgbClr val="7C21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pic>
        <p:nvPicPr>
          <p:cNvPr id="157704" name="Picture 8">
            <a:extLst>
              <a:ext uri="{FF2B5EF4-FFF2-40B4-BE49-F238E27FC236}">
                <a16:creationId xmlns:a16="http://schemas.microsoft.com/office/drawing/2014/main" id="{64A6CF50-03EF-476A-E510-5A265D8772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323850"/>
            <a:ext cx="94615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7705" name="Rectangle 9">
            <a:extLst>
              <a:ext uri="{FF2B5EF4-FFF2-40B4-BE49-F238E27FC236}">
                <a16:creationId xmlns:a16="http://schemas.microsoft.com/office/drawing/2014/main" id="{005244CE-A581-4FC1-45F9-18DDD7DA41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1600200"/>
            <a:ext cx="69945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style wzorca tekstu</a:t>
            </a:r>
          </a:p>
          <a:p>
            <a:pPr lvl="1"/>
            <a:r>
              <a:rPr lang="en-GB" altLang="pl-PL"/>
              <a:t>Drugi poziom</a:t>
            </a:r>
          </a:p>
          <a:p>
            <a:pPr lvl="2"/>
            <a:r>
              <a:rPr lang="en-GB" altLang="pl-PL"/>
              <a:t>Trzeci poziom</a:t>
            </a:r>
          </a:p>
          <a:p>
            <a:pPr lvl="3"/>
            <a:r>
              <a:rPr lang="en-GB" altLang="pl-PL"/>
              <a:t>Czwarty poziom</a:t>
            </a:r>
          </a:p>
          <a:p>
            <a:pPr lvl="4"/>
            <a:r>
              <a:rPr lang="en-GB" altLang="pl-PL"/>
              <a:t>Piąty poziom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57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57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57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157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57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157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57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157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1577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1577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157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24" dur="indefinite"/>
                                        <p:tgtEl>
                                          <p:spTgt spid="157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157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27" dur="indefinite"/>
                                        <p:tgtEl>
                                          <p:spTgt spid="157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157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0" dur="indefinite"/>
                                        <p:tgtEl>
                                          <p:spTgt spid="157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157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3" dur="indefinite"/>
                                        <p:tgtEl>
                                          <p:spTgt spid="157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1577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6" dur="indefinite"/>
                                        <p:tgtEl>
                                          <p:spTgt spid="1577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5" grpId="0" build="allAtOnce" bldLvl="2">
        <p:tmplLst>
          <p:tmpl lvl="1">
            <p:tnLst>
              <p:par>
                <p:cTn presetID="9" presetClass="emph" presetSubtype="0" nodeType="withEffect">
                  <p:stCondLst>
                    <p:cond delay="0"/>
                  </p:stCondLst>
                  <p:childTnLst>
                    <p:set>
                      <p:cBhvr rctx="PPT">
                        <p:cTn dur="indefinite"/>
                        <p:tgtEl>
                          <p:spTgt spid="157705"/>
                        </p:tgtEl>
                        <p:attrNameLst>
                          <p:attrName>style.opacity</p:attrName>
                        </p:attrNameLst>
                      </p:cBhvr>
                      <p:to>
                        <p:strVal val="0.25"/>
                      </p:to>
                    </p:set>
                    <p:animEffect filter="image" prLst="opacity: 0.25">
                      <p:cBhvr rctx="IE">
                        <p:cTn dur="indefinite"/>
                        <p:tgtEl>
                          <p:spTgt spid="15770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mph" presetSubtype="0" nodeType="withEffect">
                  <p:stCondLst>
                    <p:cond delay="0"/>
                  </p:stCondLst>
                  <p:childTnLst>
                    <p:set>
                      <p:cBhvr rctx="PPT">
                        <p:cTn dur="indefinite"/>
                        <p:tgtEl>
                          <p:spTgt spid="157705"/>
                        </p:tgtEl>
                        <p:attrNameLst>
                          <p:attrName>style.opacity</p:attrName>
                        </p:attrNameLst>
                      </p:cBhvr>
                      <p:to>
                        <p:strVal val="0.25"/>
                      </p:to>
                    </p:set>
                    <p:animEffect filter="image" prLst="opacity: 0.25">
                      <p:cBhvr rctx="IE">
                        <p:cTn dur="indefinite"/>
                        <p:tgtEl>
                          <p:spTgt spid="15770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mph" presetSubtype="0" nodeType="withEffect">
                  <p:stCondLst>
                    <p:cond delay="0"/>
                  </p:stCondLst>
                  <p:childTnLst>
                    <p:set>
                      <p:cBhvr rctx="PPT">
                        <p:cTn dur="indefinite"/>
                        <p:tgtEl>
                          <p:spTgt spid="157705"/>
                        </p:tgtEl>
                        <p:attrNameLst>
                          <p:attrName>style.opacity</p:attrName>
                        </p:attrNameLst>
                      </p:cBhvr>
                      <p:to>
                        <p:strVal val="0.25"/>
                      </p:to>
                    </p:set>
                    <p:animEffect filter="image" prLst="opacity: 0.25">
                      <p:cBhvr rctx="IE">
                        <p:cTn dur="indefinite"/>
                        <p:tgtEl>
                          <p:spTgt spid="15770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mph" presetSubtype="0" nodeType="withEffect">
                  <p:stCondLst>
                    <p:cond delay="0"/>
                  </p:stCondLst>
                  <p:childTnLst>
                    <p:set>
                      <p:cBhvr rctx="PPT">
                        <p:cTn dur="indefinite"/>
                        <p:tgtEl>
                          <p:spTgt spid="157705"/>
                        </p:tgtEl>
                        <p:attrNameLst>
                          <p:attrName>style.opacity</p:attrName>
                        </p:attrNameLst>
                      </p:cBhvr>
                      <p:to>
                        <p:strVal val="0.25"/>
                      </p:to>
                    </p:set>
                    <p:animEffect filter="image" prLst="opacity: 0.25">
                      <p:cBhvr rctx="IE">
                        <p:cTn dur="indefinite"/>
                        <p:tgtEl>
                          <p:spTgt spid="15770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mph" presetSubtype="0" nodeType="withEffect">
                  <p:stCondLst>
                    <p:cond delay="0"/>
                  </p:stCondLst>
                  <p:childTnLst>
                    <p:set>
                      <p:cBhvr rctx="PPT">
                        <p:cTn dur="indefinite"/>
                        <p:tgtEl>
                          <p:spTgt spid="157705"/>
                        </p:tgtEl>
                        <p:attrNameLst>
                          <p:attrName>style.opacity</p:attrName>
                        </p:attrNameLst>
                      </p:cBhvr>
                      <p:to>
                        <p:strVal val="0.25"/>
                      </p:to>
                    </p:set>
                    <p:animEffect filter="image" prLst="opacity: 0.25">
                      <p:cBhvr rctx="IE">
                        <p:cTn dur="indefinite"/>
                        <p:tgtEl>
                          <p:spTgt spid="15770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7705" grpId="1" build="p">
        <p:tmplLst>
          <p:tmpl lvl="1">
            <p:tnLst>
              <p:par>
                <p:cTn presetID="9" presetClass="emph" presetSubtype="0" nodeType="clickEffect">
                  <p:stCondLst>
                    <p:cond delay="0"/>
                  </p:stCondLst>
                  <p:childTnLst>
                    <p:set>
                      <p:cBhvr rctx="PPT">
                        <p:cTn dur="indefinite"/>
                        <p:tgtEl>
                          <p:spTgt spid="157705"/>
                        </p:tgtEl>
                        <p:attrNameLst>
                          <p:attrName>style.opacity</p:attrName>
                        </p:attrNameLst>
                      </p:cBhvr>
                      <p:to>
                        <p:strVal val="1.0"/>
                      </p:to>
                    </p:set>
                    <p:animEffect filter="image" prLst="opacity: 1.0">
                      <p:cBhvr rctx="IE">
                        <p:cTn dur="indefinite"/>
                        <p:tgtEl>
                          <p:spTgt spid="15770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mph" presetSubtype="0" nodeType="withEffect">
                  <p:stCondLst>
                    <p:cond delay="0"/>
                  </p:stCondLst>
                  <p:childTnLst>
                    <p:set>
                      <p:cBhvr rctx="PPT">
                        <p:cTn dur="indefinite"/>
                        <p:tgtEl>
                          <p:spTgt spid="157705"/>
                        </p:tgtEl>
                        <p:attrNameLst>
                          <p:attrName>style.opacity</p:attrName>
                        </p:attrNameLst>
                      </p:cBhvr>
                      <p:to>
                        <p:strVal val="1.0"/>
                      </p:to>
                    </p:set>
                    <p:animEffect filter="image" prLst="opacity: 1.0">
                      <p:cBhvr rctx="IE">
                        <p:cTn dur="indefinite"/>
                        <p:tgtEl>
                          <p:spTgt spid="15770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mph" presetSubtype="0" nodeType="withEffect">
                  <p:stCondLst>
                    <p:cond delay="0"/>
                  </p:stCondLst>
                  <p:childTnLst>
                    <p:set>
                      <p:cBhvr rctx="PPT">
                        <p:cTn dur="indefinite"/>
                        <p:tgtEl>
                          <p:spTgt spid="157705"/>
                        </p:tgtEl>
                        <p:attrNameLst>
                          <p:attrName>style.opacity</p:attrName>
                        </p:attrNameLst>
                      </p:cBhvr>
                      <p:to>
                        <p:strVal val="1.0"/>
                      </p:to>
                    </p:set>
                    <p:animEffect filter="image" prLst="opacity: 1.0">
                      <p:cBhvr rctx="IE">
                        <p:cTn dur="indefinite"/>
                        <p:tgtEl>
                          <p:spTgt spid="15770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mph" presetSubtype="0" nodeType="withEffect">
                  <p:stCondLst>
                    <p:cond delay="0"/>
                  </p:stCondLst>
                  <p:childTnLst>
                    <p:set>
                      <p:cBhvr rctx="PPT">
                        <p:cTn dur="indefinite"/>
                        <p:tgtEl>
                          <p:spTgt spid="157705"/>
                        </p:tgtEl>
                        <p:attrNameLst>
                          <p:attrName>style.opacity</p:attrName>
                        </p:attrNameLst>
                      </p:cBhvr>
                      <p:to>
                        <p:strVal val="1.0"/>
                      </p:to>
                    </p:set>
                    <p:animEffect filter="image" prLst="opacity: 1.0">
                      <p:cBhvr rctx="IE">
                        <p:cTn dur="indefinite"/>
                        <p:tgtEl>
                          <p:spTgt spid="15770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mph" presetSubtype="0" nodeType="withEffect">
                  <p:stCondLst>
                    <p:cond delay="0"/>
                  </p:stCondLst>
                  <p:childTnLst>
                    <p:set>
                      <p:cBhvr rctx="PPT">
                        <p:cTn dur="indefinite"/>
                        <p:tgtEl>
                          <p:spTgt spid="157705"/>
                        </p:tgtEl>
                        <p:attrNameLst>
                          <p:attrName>style.opacity</p:attrName>
                        </p:attrNameLst>
                      </p:cBhvr>
                      <p:to>
                        <p:strVal val="1.0"/>
                      </p:to>
                    </p:set>
                    <p:animEffect filter="image" prLst="opacity: 1.0">
                      <p:cBhvr rctx="IE">
                        <p:cTn dur="indefinite"/>
                        <p:tgtEl>
                          <p:spTgt spid="15770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kern="1200">
          <a:solidFill>
            <a:srgbClr val="002D6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D69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D69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D69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D69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D69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D69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D69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D69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002D6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002D69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002D69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002D69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 kern="1200">
          <a:solidFill>
            <a:srgbClr val="002D69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3" name="Rectangle 3">
            <a:extLst>
              <a:ext uri="{FF2B5EF4-FFF2-40B4-BE49-F238E27FC236}">
                <a16:creationId xmlns:a16="http://schemas.microsoft.com/office/drawing/2014/main" id="{5A787694-06DC-575C-1238-12A8838F83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274638"/>
            <a:ext cx="69945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styl wzorca tytułu</a:t>
            </a:r>
          </a:p>
        </p:txBody>
      </p:sp>
      <p:sp>
        <p:nvSpPr>
          <p:cNvPr id="250885" name="Rectangle 5">
            <a:extLst>
              <a:ext uri="{FF2B5EF4-FFF2-40B4-BE49-F238E27FC236}">
                <a16:creationId xmlns:a16="http://schemas.microsoft.com/office/drawing/2014/main" id="{4E03330D-C28B-A76F-FBAF-350924BF6F2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561138"/>
            <a:ext cx="3671887" cy="29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GB" altLang="pl-PL"/>
          </a:p>
        </p:txBody>
      </p:sp>
      <p:sp>
        <p:nvSpPr>
          <p:cNvPr id="250886" name="Rectangle 6">
            <a:extLst>
              <a:ext uri="{FF2B5EF4-FFF2-40B4-BE49-F238E27FC236}">
                <a16:creationId xmlns:a16="http://schemas.microsoft.com/office/drawing/2014/main" id="{25EAC2BD-D35F-E4A7-7493-29AD5890396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61138"/>
            <a:ext cx="2133600" cy="29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fld id="{DE39982D-DF53-DC4F-9B3A-7CA3443CD700}" type="slidenum">
              <a:rPr lang="en-GB" altLang="pl-PL"/>
              <a:pPr/>
              <a:t>‹#›</a:t>
            </a:fld>
            <a:endParaRPr lang="en-GB" altLang="pl-PL"/>
          </a:p>
        </p:txBody>
      </p:sp>
      <p:sp>
        <p:nvSpPr>
          <p:cNvPr id="250887" name="Rectangle 7">
            <a:extLst>
              <a:ext uri="{FF2B5EF4-FFF2-40B4-BE49-F238E27FC236}">
                <a16:creationId xmlns:a16="http://schemas.microsoft.com/office/drawing/2014/main" id="{0A0B6DB9-ADF2-68A7-506F-0DDEC3517A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425575"/>
            <a:ext cx="6096000" cy="55563"/>
          </a:xfrm>
          <a:prstGeom prst="rect">
            <a:avLst/>
          </a:prstGeom>
          <a:solidFill>
            <a:srgbClr val="7C21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50888" name="Rectangle 8">
            <a:extLst>
              <a:ext uri="{FF2B5EF4-FFF2-40B4-BE49-F238E27FC236}">
                <a16:creationId xmlns:a16="http://schemas.microsoft.com/office/drawing/2014/main" id="{14811A44-64B3-0631-4752-15115B26C1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6361113"/>
            <a:ext cx="6096000" cy="230187"/>
          </a:xfrm>
          <a:prstGeom prst="rect">
            <a:avLst/>
          </a:prstGeom>
          <a:solidFill>
            <a:srgbClr val="7C21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pic>
        <p:nvPicPr>
          <p:cNvPr id="250889" name="Picture 9">
            <a:extLst>
              <a:ext uri="{FF2B5EF4-FFF2-40B4-BE49-F238E27FC236}">
                <a16:creationId xmlns:a16="http://schemas.microsoft.com/office/drawing/2014/main" id="{A518A704-A369-0FA1-8D18-FD9278960E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323850"/>
            <a:ext cx="94615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0898" name="Picture 18">
            <a:extLst>
              <a:ext uri="{FF2B5EF4-FFF2-40B4-BE49-F238E27FC236}">
                <a16:creationId xmlns:a16="http://schemas.microsoft.com/office/drawing/2014/main" id="{F09F0974-7D8F-DC8D-A0E7-6E52052A1B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195513"/>
            <a:ext cx="1120775" cy="735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0899" name="Picture 19">
            <a:extLst>
              <a:ext uri="{FF2B5EF4-FFF2-40B4-BE49-F238E27FC236}">
                <a16:creationId xmlns:a16="http://schemas.microsoft.com/office/drawing/2014/main" id="{64775BFC-8F5C-4D8B-1E41-A45027F306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3188" y="4868863"/>
            <a:ext cx="1120775" cy="735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0897" name="Text Box 17">
            <a:extLst>
              <a:ext uri="{FF2B5EF4-FFF2-40B4-BE49-F238E27FC236}">
                <a16:creationId xmlns:a16="http://schemas.microsoft.com/office/drawing/2014/main" id="{4D0565AF-C20E-FAC4-3226-97B9232A7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2263" y="2849563"/>
            <a:ext cx="4589462" cy="183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endParaRPr lang="en-GB" altLang="pl-PL">
              <a:sym typeface="Wingdings" pitchFamily="2" charset="2"/>
            </a:endParaRPr>
          </a:p>
        </p:txBody>
      </p:sp>
      <p:sp>
        <p:nvSpPr>
          <p:cNvPr id="250901" name="Rectangle 21">
            <a:extLst>
              <a:ext uri="{FF2B5EF4-FFF2-40B4-BE49-F238E27FC236}">
                <a16:creationId xmlns:a16="http://schemas.microsoft.com/office/drawing/2014/main" id="{5E36BD4F-5747-071D-0883-DC3EB36DA3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862263" y="2849563"/>
            <a:ext cx="4589462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style wzorca tekstu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kern="1200">
          <a:solidFill>
            <a:srgbClr val="002D6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D69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D69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D69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D69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D69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D69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D69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D69"/>
          </a:solidFill>
          <a:latin typeface="Arial" panose="020B060402020202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2400" kern="1200">
          <a:solidFill>
            <a:srgbClr val="002D69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002D69"/>
          </a:solidFill>
          <a:latin typeface="+mn-lt"/>
          <a:ea typeface="+mn-ea"/>
          <a:cs typeface="+mn-cs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002D69"/>
          </a:solidFill>
          <a:latin typeface="Calibri" panose="020F0502020204030204" pitchFamily="34" charset="0"/>
          <a:ea typeface="+mn-ea"/>
          <a:cs typeface="+mn-cs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002D69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 kern="1200">
          <a:solidFill>
            <a:srgbClr val="002D69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>
            <a:extLst>
              <a:ext uri="{FF2B5EF4-FFF2-40B4-BE49-F238E27FC236}">
                <a16:creationId xmlns:a16="http://schemas.microsoft.com/office/drawing/2014/main" id="{E2860D8E-7315-9818-18C8-7553264A21D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545263"/>
            <a:ext cx="3671887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GB" altLang="pl-PL"/>
          </a:p>
        </p:txBody>
      </p:sp>
      <p:sp>
        <p:nvSpPr>
          <p:cNvPr id="158724" name="Rectangle 4">
            <a:extLst>
              <a:ext uri="{FF2B5EF4-FFF2-40B4-BE49-F238E27FC236}">
                <a16:creationId xmlns:a16="http://schemas.microsoft.com/office/drawing/2014/main" id="{17744113-B557-6D99-DF90-C29AB3B5EC3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30975"/>
            <a:ext cx="21336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fld id="{5F59B144-1453-A148-B62F-6914115AA6EC}" type="slidenum">
              <a:rPr lang="en-GB" altLang="pl-PL"/>
              <a:pPr/>
              <a:t>‹#›</a:t>
            </a:fld>
            <a:endParaRPr lang="en-GB" altLang="pl-PL"/>
          </a:p>
        </p:txBody>
      </p:sp>
      <p:pic>
        <p:nvPicPr>
          <p:cNvPr id="158725" name="Picture 5">
            <a:extLst>
              <a:ext uri="{FF2B5EF4-FFF2-40B4-BE49-F238E27FC236}">
                <a16:creationId xmlns:a16="http://schemas.microsoft.com/office/drawing/2014/main" id="{0E47D553-F4DB-0A1F-8914-0D24A41309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323850"/>
            <a:ext cx="94615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8726" name="Rectangle 6">
            <a:extLst>
              <a:ext uri="{FF2B5EF4-FFF2-40B4-BE49-F238E27FC236}">
                <a16:creationId xmlns:a16="http://schemas.microsoft.com/office/drawing/2014/main" id="{77AB3972-D6FA-4798-28E3-E590DCC7DA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274638"/>
            <a:ext cx="69945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styl wzorca tytułu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kern="1200">
          <a:solidFill>
            <a:srgbClr val="002D6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D69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D69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D69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D69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D69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D69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D69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D69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002D6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002D69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002D69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002D69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 kern="1200">
          <a:solidFill>
            <a:srgbClr val="002D69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tekstlab.uio.no/glossa2/nowac_1_1" TargetMode="Externa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>
            <a:extLst>
              <a:ext uri="{FF2B5EF4-FFF2-40B4-BE49-F238E27FC236}">
                <a16:creationId xmlns:a16="http://schemas.microsoft.com/office/drawing/2014/main" id="{C85047AC-CAB9-FED0-5AE4-8420C429603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648680" y="1676400"/>
            <a:ext cx="7772400" cy="1752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br>
              <a:rPr lang="pl-PL"/>
            </a:br>
            <a:endParaRPr lang="en-GB" altLang="pl-PL" sz="4400">
              <a:solidFill>
                <a:schemeClr val="tx2"/>
              </a:solidFill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0C0D753C-D27F-2E35-CF8A-907393763E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601119"/>
            <a:ext cx="6858000" cy="1655762"/>
          </a:xfrm>
        </p:spPr>
        <p:txBody>
          <a:bodyPr lIns="91440" tIns="45720" rIns="91440" bIns="45720" anchor="t"/>
          <a:lstStyle/>
          <a:p>
            <a:pPr lvl="1"/>
            <a:r>
              <a:rPr lang="en-GB" sz="2800" b="1">
                <a:solidFill>
                  <a:schemeClr val="tx2"/>
                </a:solidFill>
                <a:latin typeface="Calibri"/>
                <a:ea typeface="+mn-lt"/>
                <a:cs typeface="+mn-lt"/>
              </a:rPr>
              <a:t>Does cross-linguistic similarity play a role in reading? A self-paced reading study with</a:t>
            </a:r>
            <a:r>
              <a:rPr lang="pl-PL" sz="2800" b="1">
                <a:solidFill>
                  <a:schemeClr val="tx2"/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GB" sz="2800" b="1">
                <a:solidFill>
                  <a:schemeClr val="tx2"/>
                </a:solidFill>
                <a:latin typeface="Calibri"/>
                <a:ea typeface="+mn-lt"/>
                <a:cs typeface="+mn-lt"/>
              </a:rPr>
              <a:t>Polish-English-Norwegian multilinguals</a:t>
            </a:r>
            <a:endParaRPr lang="pl-PL" sz="2800" b="1">
              <a:solidFill>
                <a:schemeClr val="tx2"/>
              </a:solidFill>
              <a:latin typeface="Calibri"/>
              <a:ea typeface="+mn-lt"/>
              <a:cs typeface="+mn-lt"/>
            </a:endParaRPr>
          </a:p>
          <a:p>
            <a:pPr lvl="1"/>
            <a:endParaRPr lang="pl-PL" sz="2800" b="1">
              <a:solidFill>
                <a:schemeClr val="tx2"/>
              </a:solidFill>
              <a:latin typeface="Calibri"/>
              <a:ea typeface="+mn-lt"/>
              <a:cs typeface="+mn-lt"/>
            </a:endParaRPr>
          </a:p>
          <a:p>
            <a:pPr lvl="1"/>
            <a:r>
              <a:rPr lang="pl-PL" b="1">
                <a:solidFill>
                  <a:schemeClr val="tx2"/>
                </a:solidFill>
                <a:latin typeface="Calibri"/>
                <a:ea typeface="+mn-lt"/>
                <a:cs typeface="+mn-lt"/>
              </a:rPr>
              <a:t>Anna Skałba, Sylwiusz Żychliński</a:t>
            </a:r>
            <a:endParaRPr lang="en-GB">
              <a:solidFill>
                <a:schemeClr val="tx2"/>
              </a:solidFill>
              <a:latin typeface="Calibri"/>
              <a:ea typeface="+mn-lt"/>
              <a:cs typeface="+mn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38ED43C-BAB6-4494-E107-9C099A1222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911" y="5181600"/>
            <a:ext cx="1579707" cy="157970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948E7-F85B-2E92-5366-549F2BFC8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600" b="1">
                <a:latin typeface="Calibri"/>
                <a:cs typeface="Calibri"/>
              </a:rPr>
              <a:t>Reflexive verbs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7D98B-E58D-5454-F6DA-74C6E068E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2800" b="1">
                <a:latin typeface="Calibri"/>
                <a:ea typeface="+mn-lt"/>
                <a:cs typeface="Calibri"/>
              </a:rPr>
              <a:t>Hypothesis</a:t>
            </a:r>
            <a:r>
              <a:rPr lang="en-GB" sz="2800">
                <a:latin typeface="Calibri"/>
                <a:ea typeface="+mn-lt"/>
                <a:cs typeface="Calibri"/>
              </a:rPr>
              <a:t>: RTs shorter for NO = EN = PL than for NO = PL ≠ EN, both for correct and incorrect sentences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2800">
                <a:latin typeface="Calibri"/>
                <a:ea typeface="+mn-lt"/>
                <a:cs typeface="+mn-lt"/>
              </a:rPr>
              <a:t>negative influence/interference from L2 English when English is different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2800">
                <a:latin typeface="Calibri"/>
                <a:ea typeface="+mn-lt"/>
                <a:cs typeface="+mn-lt"/>
              </a:rPr>
              <a:t>L2 facilitation for </a:t>
            </a:r>
            <a:r>
              <a:rPr lang="en-GB" sz="2800">
                <a:latin typeface="Calibri"/>
                <a:ea typeface="+mn-lt"/>
                <a:cs typeface="Calibri"/>
              </a:rPr>
              <a:t>NO = EN = PL</a:t>
            </a:r>
            <a:r>
              <a:rPr lang="en-GB" sz="2800">
                <a:latin typeface="Calibri"/>
                <a:ea typeface="+mn-lt"/>
                <a:cs typeface="+mn-lt"/>
              </a:rPr>
              <a:t>: comparison of PL-EN-NO with EN-NO groups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2F6B2A-B98B-56DF-450B-E448245590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90278B-5824-2949-8B11-C8707E27C036}" type="slidenum">
              <a:rPr lang="en-GB" altLang="pl-PL"/>
              <a:pPr/>
              <a:t>10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333059270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948E7-F85B-2E92-5366-549F2BFC8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600" b="1">
                <a:latin typeface="Calibri"/>
                <a:cs typeface="Calibri"/>
              </a:rPr>
              <a:t>Gender agreement</a:t>
            </a:r>
            <a:endParaRPr lang="en-US" sz="3600" b="1">
              <a:latin typeface="Calibri"/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7D98B-E58D-5454-F6DA-74C6E068E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2275" y="1600200"/>
            <a:ext cx="7275078" cy="452596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GB" sz="2800" b="1">
                <a:latin typeface="Calibri"/>
                <a:ea typeface="+mn-lt"/>
                <a:cs typeface="+mn-lt"/>
              </a:rPr>
              <a:t>NO = PL </a:t>
            </a:r>
            <a:r>
              <a:rPr lang="en-GB" sz="2800">
                <a:latin typeface="Calibri"/>
                <a:ea typeface="+mn-lt"/>
                <a:cs typeface="+mn-lt"/>
              </a:rPr>
              <a:t>(neuter in NO &amp; PL)</a:t>
            </a:r>
          </a:p>
          <a:p>
            <a:pPr marL="0" indent="0">
              <a:buNone/>
            </a:pPr>
            <a:r>
              <a:rPr lang="en-GB" sz="2800">
                <a:latin typeface="Calibri"/>
                <a:ea typeface="+mn-lt"/>
                <a:cs typeface="+mn-lt"/>
              </a:rPr>
              <a:t>NO: Dette </a:t>
            </a:r>
            <a:r>
              <a:rPr lang="en-GB" sz="2800" err="1">
                <a:latin typeface="Calibri"/>
                <a:ea typeface="+mn-lt"/>
                <a:cs typeface="+mn-lt"/>
              </a:rPr>
              <a:t>dyret</a:t>
            </a:r>
            <a:r>
              <a:rPr lang="en-GB" sz="2800">
                <a:latin typeface="Calibri"/>
                <a:ea typeface="+mn-lt"/>
                <a:cs typeface="+mn-lt"/>
              </a:rPr>
              <a:t> er </a:t>
            </a:r>
            <a:r>
              <a:rPr lang="en-GB" sz="2800" b="1" err="1">
                <a:highlight>
                  <a:srgbClr val="00FF00"/>
                </a:highlight>
                <a:latin typeface="Calibri"/>
                <a:ea typeface="+mn-lt"/>
                <a:cs typeface="+mn-lt"/>
              </a:rPr>
              <a:t>sultent</a:t>
            </a:r>
            <a:r>
              <a:rPr lang="en-GB" sz="2800">
                <a:latin typeface="Calibri"/>
                <a:ea typeface="+mn-lt"/>
                <a:cs typeface="+mn-lt"/>
              </a:rPr>
              <a:t> / *</a:t>
            </a:r>
            <a:r>
              <a:rPr lang="en-GB" sz="2800" b="1" err="1">
                <a:highlight>
                  <a:srgbClr val="FF0000"/>
                </a:highlight>
                <a:latin typeface="Calibri"/>
                <a:ea typeface="+mn-lt"/>
                <a:cs typeface="+mn-lt"/>
              </a:rPr>
              <a:t>sulten</a:t>
            </a:r>
            <a:r>
              <a:rPr lang="en-GB" sz="2800">
                <a:latin typeface="Calibri"/>
                <a:ea typeface="+mn-lt"/>
                <a:cs typeface="+mn-lt"/>
              </a:rPr>
              <a:t> om </a:t>
            </a:r>
            <a:r>
              <a:rPr lang="en-GB" sz="2800" err="1">
                <a:latin typeface="Calibri"/>
                <a:ea typeface="+mn-lt"/>
                <a:cs typeface="+mn-lt"/>
              </a:rPr>
              <a:t>vinteren</a:t>
            </a:r>
            <a:r>
              <a:rPr lang="en-GB" sz="2800">
                <a:latin typeface="Calibri"/>
                <a:ea typeface="+mn-lt"/>
                <a:cs typeface="+mn-lt"/>
              </a:rPr>
              <a:t>.</a:t>
            </a:r>
          </a:p>
          <a:p>
            <a:pPr marL="0" indent="0">
              <a:buNone/>
            </a:pPr>
            <a:r>
              <a:rPr lang="en-GB" sz="2800">
                <a:latin typeface="Calibri"/>
                <a:ea typeface="+mn-lt"/>
                <a:cs typeface="+mn-lt"/>
              </a:rPr>
              <a:t>PL: To </a:t>
            </a:r>
            <a:r>
              <a:rPr lang="en-GB" sz="2800" err="1">
                <a:latin typeface="Calibri"/>
                <a:ea typeface="+mn-lt"/>
                <a:cs typeface="+mn-lt"/>
              </a:rPr>
              <a:t>zwierzę</a:t>
            </a:r>
            <a:r>
              <a:rPr lang="en-GB" sz="2800">
                <a:latin typeface="Calibri"/>
                <a:ea typeface="+mn-lt"/>
                <a:cs typeface="+mn-lt"/>
              </a:rPr>
              <a:t> jest </a:t>
            </a:r>
            <a:r>
              <a:rPr lang="en-GB" sz="2800" err="1">
                <a:highlight>
                  <a:srgbClr val="00FF00"/>
                </a:highlight>
                <a:latin typeface="Calibri"/>
                <a:ea typeface="+mn-lt"/>
                <a:cs typeface="+mn-lt"/>
              </a:rPr>
              <a:t>głodne</a:t>
            </a:r>
            <a:r>
              <a:rPr lang="en-GB" sz="2800">
                <a:latin typeface="Calibri"/>
                <a:ea typeface="+mn-lt"/>
                <a:cs typeface="+mn-lt"/>
              </a:rPr>
              <a:t> / *</a:t>
            </a:r>
            <a:r>
              <a:rPr lang="en-GB" sz="2800" err="1">
                <a:highlight>
                  <a:srgbClr val="FF0000"/>
                </a:highlight>
                <a:latin typeface="Calibri"/>
                <a:ea typeface="+mn-lt"/>
                <a:cs typeface="+mn-lt"/>
              </a:rPr>
              <a:t>głodny</a:t>
            </a:r>
            <a:r>
              <a:rPr lang="en-GB" sz="2800">
                <a:latin typeface="Calibri"/>
                <a:ea typeface="+mn-lt"/>
                <a:cs typeface="+mn-lt"/>
              </a:rPr>
              <a:t> w </a:t>
            </a:r>
            <a:r>
              <a:rPr lang="en-GB" sz="2800" err="1">
                <a:latin typeface="Calibri"/>
                <a:ea typeface="+mn-lt"/>
                <a:cs typeface="+mn-lt"/>
              </a:rPr>
              <a:t>zimie</a:t>
            </a:r>
            <a:r>
              <a:rPr lang="en-GB" sz="2800">
                <a:latin typeface="Calibri"/>
                <a:ea typeface="+mn-lt"/>
                <a:cs typeface="+mn-lt"/>
              </a:rPr>
              <a:t>.</a:t>
            </a:r>
          </a:p>
          <a:p>
            <a:pPr marL="0" indent="0">
              <a:buNone/>
            </a:pPr>
            <a:endParaRPr lang="en-GB" sz="2800">
              <a:latin typeface="Calibri"/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 sz="2800">
                <a:latin typeface="Calibri"/>
                <a:ea typeface="+mn-lt"/>
                <a:cs typeface="Calibri"/>
              </a:rPr>
              <a:t>2. </a:t>
            </a:r>
            <a:r>
              <a:rPr lang="en-GB" sz="2800" b="1">
                <a:latin typeface="Calibri"/>
                <a:ea typeface="+mn-lt"/>
                <a:cs typeface="Calibri"/>
              </a:rPr>
              <a:t>NO ≠ PL </a:t>
            </a:r>
            <a:r>
              <a:rPr lang="en-GB" sz="2800">
                <a:latin typeface="Calibri"/>
                <a:ea typeface="+mn-lt"/>
                <a:cs typeface="Calibri"/>
              </a:rPr>
              <a:t>(neuter in NO but masculine or feminine in PL)</a:t>
            </a:r>
          </a:p>
          <a:p>
            <a:pPr marL="0" indent="0">
              <a:buNone/>
            </a:pPr>
            <a:r>
              <a:rPr lang="en-GB" sz="2800">
                <a:latin typeface="Calibri"/>
                <a:ea typeface="+mn-lt"/>
                <a:cs typeface="Calibri"/>
              </a:rPr>
              <a:t>NO: Dette </a:t>
            </a:r>
            <a:r>
              <a:rPr lang="en-GB" sz="2800" err="1">
                <a:latin typeface="Calibri"/>
                <a:ea typeface="+mn-lt"/>
                <a:cs typeface="Calibri"/>
              </a:rPr>
              <a:t>kjøleskapet</a:t>
            </a:r>
            <a:r>
              <a:rPr lang="en-GB" sz="2800">
                <a:latin typeface="Calibri"/>
                <a:ea typeface="+mn-lt"/>
                <a:cs typeface="Calibri"/>
              </a:rPr>
              <a:t> er </a:t>
            </a:r>
            <a:r>
              <a:rPr lang="en-GB" sz="2800" b="1" err="1">
                <a:highlight>
                  <a:srgbClr val="00FF00"/>
                </a:highlight>
                <a:latin typeface="Calibri"/>
                <a:ea typeface="+mn-lt"/>
                <a:cs typeface="Calibri"/>
              </a:rPr>
              <a:t>tomt</a:t>
            </a:r>
            <a:r>
              <a:rPr lang="en-GB" sz="2800">
                <a:latin typeface="Calibri"/>
                <a:ea typeface="+mn-lt"/>
                <a:cs typeface="Calibri"/>
              </a:rPr>
              <a:t> / *</a:t>
            </a:r>
            <a:r>
              <a:rPr lang="en-GB" sz="2800" b="1">
                <a:highlight>
                  <a:srgbClr val="FF0000"/>
                </a:highlight>
                <a:latin typeface="Calibri"/>
                <a:ea typeface="+mn-lt"/>
                <a:cs typeface="Calibri"/>
              </a:rPr>
              <a:t>tom</a:t>
            </a:r>
            <a:r>
              <a:rPr lang="en-GB" sz="2800">
                <a:latin typeface="Calibri"/>
                <a:ea typeface="+mn-lt"/>
                <a:cs typeface="Calibri"/>
              </a:rPr>
              <a:t> hele </a:t>
            </a:r>
            <a:r>
              <a:rPr lang="en-GB" sz="2800" err="1">
                <a:latin typeface="Calibri"/>
                <a:ea typeface="+mn-lt"/>
                <a:cs typeface="Calibri"/>
              </a:rPr>
              <a:t>tiden</a:t>
            </a:r>
            <a:r>
              <a:rPr lang="en-GB" sz="2800">
                <a:latin typeface="Calibri"/>
                <a:ea typeface="+mn-lt"/>
                <a:cs typeface="Calibri"/>
              </a:rPr>
              <a:t>.</a:t>
            </a:r>
            <a:endParaRPr lang="en-US" sz="2800">
              <a:latin typeface="Calibri"/>
              <a:ea typeface="+mn-lt"/>
              <a:cs typeface="Calibri"/>
            </a:endParaRPr>
          </a:p>
          <a:p>
            <a:pPr marL="0" indent="0">
              <a:buNone/>
            </a:pPr>
            <a:r>
              <a:rPr lang="en-GB" sz="2800">
                <a:latin typeface="Calibri"/>
                <a:ea typeface="+mn-lt"/>
                <a:cs typeface="Calibri"/>
              </a:rPr>
              <a:t>PL: Ta </a:t>
            </a:r>
            <a:r>
              <a:rPr lang="en-GB" sz="2800" err="1">
                <a:latin typeface="Calibri"/>
                <a:ea typeface="+mn-lt"/>
                <a:cs typeface="Calibri"/>
              </a:rPr>
              <a:t>lodówka</a:t>
            </a:r>
            <a:r>
              <a:rPr lang="en-GB" sz="2800">
                <a:latin typeface="Calibri"/>
                <a:ea typeface="+mn-lt"/>
                <a:cs typeface="Calibri"/>
              </a:rPr>
              <a:t> jest </a:t>
            </a:r>
            <a:r>
              <a:rPr lang="en-GB" sz="2800" err="1">
                <a:latin typeface="Calibri"/>
                <a:ea typeface="+mn-lt"/>
                <a:cs typeface="Calibri"/>
              </a:rPr>
              <a:t>cały</a:t>
            </a:r>
            <a:r>
              <a:rPr lang="en-GB" sz="2800">
                <a:latin typeface="Calibri"/>
                <a:ea typeface="+mn-lt"/>
                <a:cs typeface="Calibri"/>
              </a:rPr>
              <a:t> </a:t>
            </a:r>
            <a:r>
              <a:rPr lang="en-GB" sz="2800" err="1">
                <a:latin typeface="Calibri"/>
                <a:ea typeface="+mn-lt"/>
                <a:cs typeface="Calibri"/>
              </a:rPr>
              <a:t>czas</a:t>
            </a:r>
            <a:r>
              <a:rPr lang="en-GB" sz="2800">
                <a:latin typeface="Calibri"/>
                <a:ea typeface="+mn-lt"/>
                <a:cs typeface="Calibri"/>
              </a:rPr>
              <a:t> *</a:t>
            </a:r>
            <a:r>
              <a:rPr lang="en-GB" sz="2800" err="1">
                <a:highlight>
                  <a:srgbClr val="FF0000"/>
                </a:highlight>
                <a:latin typeface="Calibri"/>
                <a:ea typeface="+mn-lt"/>
                <a:cs typeface="Calibri"/>
              </a:rPr>
              <a:t>puste</a:t>
            </a:r>
            <a:r>
              <a:rPr lang="en-GB" sz="2800">
                <a:latin typeface="Calibri"/>
                <a:ea typeface="+mn-lt"/>
                <a:cs typeface="Calibri"/>
              </a:rPr>
              <a:t> / </a:t>
            </a:r>
            <a:r>
              <a:rPr lang="en-GB" sz="2800" err="1">
                <a:highlight>
                  <a:srgbClr val="00FF00"/>
                </a:highlight>
                <a:latin typeface="Calibri"/>
                <a:ea typeface="+mn-lt"/>
                <a:cs typeface="Calibri"/>
              </a:rPr>
              <a:t>pusta</a:t>
            </a:r>
            <a:r>
              <a:rPr lang="en-GB" sz="2800">
                <a:latin typeface="Calibri"/>
                <a:ea typeface="+mn-lt"/>
                <a:cs typeface="Calibri"/>
              </a:rPr>
              <a:t>.</a:t>
            </a:r>
            <a:endParaRPr lang="en-GB"/>
          </a:p>
          <a:p>
            <a:pPr marL="457200" indent="-457200">
              <a:buAutoNum type="arabicPeriod"/>
            </a:pPr>
            <a:endParaRPr lang="en-GB" sz="2800">
              <a:latin typeface="Calibri"/>
              <a:ea typeface="+mn-lt"/>
              <a:cs typeface="+mn-lt"/>
            </a:endParaRPr>
          </a:p>
          <a:p>
            <a:pPr marL="514350" lvl="1" indent="0">
              <a:buNone/>
            </a:pPr>
            <a:endParaRPr lang="en-GB" sz="2800">
              <a:latin typeface="Calibri"/>
              <a:ea typeface="+mn-lt"/>
              <a:cs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2F6B2A-B98B-56DF-450B-E448245590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90278B-5824-2949-8B11-C8707E27C036}" type="slidenum">
              <a:rPr lang="en-GB" altLang="pl-PL"/>
              <a:pPr/>
              <a:t>11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38492554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948E7-F85B-2E92-5366-549F2BFC8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600" b="1">
                <a:latin typeface="Calibri"/>
                <a:cs typeface="Calibri"/>
              </a:rPr>
              <a:t>Gender agreement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7D98B-E58D-5454-F6DA-74C6E068E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2275" y="1600200"/>
            <a:ext cx="6994524" cy="4525963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2800" b="1">
                <a:latin typeface="Calibri"/>
                <a:ea typeface="+mn-lt"/>
                <a:cs typeface="Calibri"/>
              </a:rPr>
              <a:t>Hypothesis</a:t>
            </a:r>
            <a:r>
              <a:rPr lang="en-GB" sz="2800">
                <a:latin typeface="Calibri"/>
                <a:ea typeface="+mn-lt"/>
                <a:cs typeface="Calibri"/>
              </a:rPr>
              <a:t>: RTs shorter for NO = PL than for NO ≠ PL, both for correct and incorrect sentences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2800">
                <a:latin typeface="Calibri"/>
                <a:ea typeface="+mn-lt"/>
                <a:cs typeface="+mn-lt"/>
              </a:rPr>
              <a:t>positive influence from L1 Polish when NO = PL</a:t>
            </a:r>
            <a:endParaRPr lang="en-GB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2F6B2A-B98B-56DF-450B-E448245590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90278B-5824-2949-8B11-C8707E27C036}" type="slidenum">
              <a:rPr lang="en-GB" altLang="pl-PL"/>
              <a:pPr/>
              <a:t>12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425694170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948E7-F85B-2E92-5366-549F2BFC8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600" b="1">
                <a:latin typeface="Calibri"/>
                <a:cs typeface="Calibri"/>
              </a:rPr>
              <a:t>Articles</a:t>
            </a:r>
            <a:endParaRPr lang="en-US" sz="3600" b="1"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7D98B-E58D-5454-F6DA-74C6E068E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2275" y="1507602"/>
            <a:ext cx="7462114" cy="452596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GB" sz="2800" b="1">
                <a:latin typeface="Calibri"/>
                <a:ea typeface="+mn-lt"/>
                <a:cs typeface="Calibri"/>
              </a:rPr>
              <a:t>NO = EN </a:t>
            </a:r>
            <a:r>
              <a:rPr lang="en-GB" sz="2800">
                <a:latin typeface="Calibri"/>
                <a:ea typeface="+mn-lt"/>
                <a:cs typeface="Calibri"/>
              </a:rPr>
              <a:t>(indefinite articles)</a:t>
            </a:r>
            <a:endParaRPr lang="en-GB" sz="2800">
              <a:latin typeface="Calibri"/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 sz="2800">
                <a:latin typeface="Calibri"/>
                <a:ea typeface="+mn-lt"/>
                <a:cs typeface="+mn-lt"/>
              </a:rPr>
              <a:t>NO: Denne </a:t>
            </a:r>
            <a:r>
              <a:rPr lang="en-GB" sz="2800" err="1">
                <a:latin typeface="Calibri"/>
                <a:ea typeface="+mn-lt"/>
                <a:cs typeface="+mn-lt"/>
              </a:rPr>
              <a:t>filmen</a:t>
            </a:r>
            <a:r>
              <a:rPr lang="en-GB" sz="2800">
                <a:latin typeface="Calibri"/>
                <a:ea typeface="+mn-lt"/>
                <a:cs typeface="+mn-lt"/>
              </a:rPr>
              <a:t> er </a:t>
            </a:r>
            <a:r>
              <a:rPr lang="en-GB" sz="2800" err="1">
                <a:highlight>
                  <a:srgbClr val="00FF00"/>
                </a:highlight>
                <a:latin typeface="Calibri"/>
                <a:ea typeface="+mn-lt"/>
                <a:cs typeface="+mn-lt"/>
              </a:rPr>
              <a:t>en</a:t>
            </a:r>
            <a:r>
              <a:rPr lang="en-GB" sz="2800">
                <a:latin typeface="Calibri"/>
                <a:ea typeface="+mn-lt"/>
                <a:cs typeface="+mn-lt"/>
              </a:rPr>
              <a:t> / *</a:t>
            </a:r>
            <a:r>
              <a:rPr lang="en-GB" sz="2800">
                <a:highlight>
                  <a:srgbClr val="FF0000"/>
                </a:highlight>
                <a:latin typeface="Calibri"/>
                <a:ea typeface="+mn-lt"/>
                <a:cs typeface="Calibri"/>
              </a:rPr>
              <a:t>Ø</a:t>
            </a:r>
            <a:r>
              <a:rPr lang="en-GB" sz="2800">
                <a:latin typeface="Calibri"/>
                <a:ea typeface="+mn-lt"/>
                <a:cs typeface="+mn-lt"/>
              </a:rPr>
              <a:t> </a:t>
            </a:r>
            <a:r>
              <a:rPr lang="en-GB" sz="2800" b="1" err="1">
                <a:latin typeface="Calibri"/>
                <a:ea typeface="+mn-lt"/>
                <a:cs typeface="+mn-lt"/>
              </a:rPr>
              <a:t>tegnefilm</a:t>
            </a:r>
            <a:r>
              <a:rPr lang="en-GB" sz="2800">
                <a:latin typeface="Calibri"/>
                <a:ea typeface="+mn-lt"/>
                <a:cs typeface="+mn-lt"/>
              </a:rPr>
              <a:t> om to </a:t>
            </a:r>
            <a:r>
              <a:rPr lang="en-GB" sz="2800" err="1">
                <a:latin typeface="Calibri"/>
                <a:ea typeface="+mn-lt"/>
                <a:cs typeface="+mn-lt"/>
              </a:rPr>
              <a:t>prinsesser</a:t>
            </a:r>
            <a:r>
              <a:rPr lang="en-GB" sz="2800">
                <a:latin typeface="Calibri"/>
                <a:ea typeface="+mn-lt"/>
                <a:cs typeface="+mn-lt"/>
              </a:rPr>
              <a:t>.</a:t>
            </a:r>
            <a:endParaRPr lang="en-GB">
              <a:latin typeface="Calibri"/>
              <a:cs typeface="Arial"/>
            </a:endParaRPr>
          </a:p>
          <a:p>
            <a:pPr marL="0" indent="0">
              <a:buNone/>
            </a:pPr>
            <a:r>
              <a:rPr lang="en-GB" sz="2800">
                <a:latin typeface="Calibri"/>
                <a:ea typeface="+mn-lt"/>
                <a:cs typeface="+mn-lt"/>
              </a:rPr>
              <a:t>EN: This film is </a:t>
            </a:r>
            <a:r>
              <a:rPr lang="en-GB" sz="2800">
                <a:highlight>
                  <a:srgbClr val="00FF00"/>
                </a:highlight>
                <a:latin typeface="Calibri"/>
                <a:ea typeface="+mn-lt"/>
                <a:cs typeface="+mn-lt"/>
              </a:rPr>
              <a:t>a</a:t>
            </a:r>
            <a:r>
              <a:rPr lang="en-GB" sz="2800">
                <a:latin typeface="Calibri"/>
                <a:ea typeface="+mn-lt"/>
                <a:cs typeface="+mn-lt"/>
              </a:rPr>
              <a:t> / *</a:t>
            </a:r>
            <a:r>
              <a:rPr lang="en-GB" sz="2800">
                <a:highlight>
                  <a:srgbClr val="FF0000"/>
                </a:highlight>
                <a:latin typeface="Calibri"/>
                <a:ea typeface="+mn-lt"/>
                <a:cs typeface="Calibri"/>
              </a:rPr>
              <a:t>Ø</a:t>
            </a:r>
            <a:r>
              <a:rPr lang="en-GB" sz="2800">
                <a:latin typeface="Calibri"/>
                <a:ea typeface="+mn-lt"/>
                <a:cs typeface="+mn-lt"/>
              </a:rPr>
              <a:t> cartoon about two princesses.</a:t>
            </a:r>
          </a:p>
          <a:p>
            <a:pPr marL="0" indent="0">
              <a:buNone/>
            </a:pPr>
            <a:endParaRPr lang="en-GB" sz="2800">
              <a:latin typeface="Calibri"/>
              <a:ea typeface="+mn-lt"/>
              <a:cs typeface="Arial"/>
            </a:endParaRPr>
          </a:p>
          <a:p>
            <a:pPr marL="0" indent="0">
              <a:buNone/>
            </a:pPr>
            <a:r>
              <a:rPr lang="en-GB" sz="2800">
                <a:latin typeface="Calibri"/>
                <a:ea typeface="+mn-lt"/>
                <a:cs typeface="Calibri"/>
              </a:rPr>
              <a:t>2. </a:t>
            </a:r>
            <a:r>
              <a:rPr lang="en-GB" sz="2800" b="1">
                <a:latin typeface="Calibri"/>
                <a:ea typeface="+mn-lt"/>
                <a:cs typeface="Calibri"/>
              </a:rPr>
              <a:t>NO ≠ EN </a:t>
            </a:r>
            <a:r>
              <a:rPr lang="en-GB" sz="2800">
                <a:latin typeface="Calibri"/>
                <a:ea typeface="+mn-lt"/>
                <a:cs typeface="Calibri"/>
              </a:rPr>
              <a:t>(definite articles)</a:t>
            </a:r>
            <a:endParaRPr lang="en-US" sz="2800">
              <a:latin typeface="Calibri"/>
              <a:ea typeface="+mn-lt"/>
              <a:cs typeface="Calibri"/>
            </a:endParaRPr>
          </a:p>
          <a:p>
            <a:pPr marL="0" indent="0">
              <a:buNone/>
            </a:pPr>
            <a:r>
              <a:rPr lang="en-GB" sz="2800">
                <a:latin typeface="Calibri"/>
                <a:ea typeface="+mn-lt"/>
                <a:cs typeface="Calibri"/>
              </a:rPr>
              <a:t>NO: Denne </a:t>
            </a:r>
            <a:r>
              <a:rPr lang="en-GB" sz="2800" err="1">
                <a:latin typeface="Calibri"/>
                <a:ea typeface="+mn-lt"/>
                <a:cs typeface="Calibri"/>
              </a:rPr>
              <a:t>parken</a:t>
            </a:r>
            <a:r>
              <a:rPr lang="en-GB" sz="2800">
                <a:latin typeface="Calibri"/>
                <a:ea typeface="+mn-lt"/>
                <a:cs typeface="Calibri"/>
              </a:rPr>
              <a:t> er </a:t>
            </a:r>
            <a:r>
              <a:rPr lang="en-GB" sz="2800" b="1" err="1">
                <a:highlight>
                  <a:srgbClr val="00FF00"/>
                </a:highlight>
                <a:latin typeface="Calibri"/>
                <a:ea typeface="+mn-lt"/>
                <a:cs typeface="Calibri"/>
              </a:rPr>
              <a:t>skogen</a:t>
            </a:r>
            <a:r>
              <a:rPr lang="en-GB" sz="2800">
                <a:latin typeface="Calibri"/>
                <a:ea typeface="+mn-lt"/>
                <a:cs typeface="Calibri"/>
              </a:rPr>
              <a:t> / *</a:t>
            </a:r>
            <a:r>
              <a:rPr lang="en-GB" sz="2800" b="1" err="1">
                <a:highlight>
                  <a:srgbClr val="FF0000"/>
                </a:highlight>
                <a:latin typeface="Calibri"/>
                <a:ea typeface="+mn-lt"/>
                <a:cs typeface="Calibri"/>
              </a:rPr>
              <a:t>skog</a:t>
            </a:r>
            <a:r>
              <a:rPr lang="en-GB" sz="2800">
                <a:latin typeface="Calibri"/>
                <a:ea typeface="+mn-lt"/>
                <a:cs typeface="Calibri"/>
              </a:rPr>
              <a:t> </a:t>
            </a:r>
            <a:r>
              <a:rPr lang="en-GB" sz="2800" err="1">
                <a:latin typeface="Calibri"/>
                <a:ea typeface="+mn-lt"/>
                <a:cs typeface="Calibri"/>
              </a:rPr>
              <a:t>hun</a:t>
            </a:r>
            <a:r>
              <a:rPr lang="en-GB" sz="2800">
                <a:latin typeface="Calibri"/>
                <a:ea typeface="+mn-lt"/>
                <a:cs typeface="Calibri"/>
              </a:rPr>
              <a:t> </a:t>
            </a:r>
            <a:r>
              <a:rPr lang="en-GB" sz="2800" err="1">
                <a:latin typeface="Calibri"/>
                <a:ea typeface="+mn-lt"/>
                <a:cs typeface="Calibri"/>
              </a:rPr>
              <a:t>jogget</a:t>
            </a:r>
            <a:r>
              <a:rPr lang="en-GB" sz="2800">
                <a:latin typeface="Calibri"/>
                <a:ea typeface="+mn-lt"/>
                <a:cs typeface="Calibri"/>
              </a:rPr>
              <a:t> </a:t>
            </a:r>
            <a:r>
              <a:rPr lang="en-GB" sz="2800" err="1">
                <a:latin typeface="Calibri"/>
                <a:ea typeface="+mn-lt"/>
                <a:cs typeface="Calibri"/>
              </a:rPr>
              <a:t>i</a:t>
            </a:r>
            <a:r>
              <a:rPr lang="en-GB" sz="2800">
                <a:latin typeface="Calibri"/>
                <a:ea typeface="+mn-lt"/>
                <a:cs typeface="Calibri"/>
              </a:rPr>
              <a:t>.</a:t>
            </a:r>
          </a:p>
          <a:p>
            <a:pPr marL="0" indent="0">
              <a:buNone/>
            </a:pPr>
            <a:r>
              <a:rPr lang="en-GB" sz="2800">
                <a:latin typeface="Calibri"/>
                <a:ea typeface="+mn-lt"/>
                <a:cs typeface="Calibri"/>
              </a:rPr>
              <a:t>EN: This park is </a:t>
            </a:r>
            <a:r>
              <a:rPr lang="en-GB" sz="2800">
                <a:highlight>
                  <a:srgbClr val="00FF00"/>
                </a:highlight>
                <a:latin typeface="Calibri"/>
                <a:ea typeface="+mn-lt"/>
                <a:cs typeface="Calibri"/>
              </a:rPr>
              <a:t>the</a:t>
            </a:r>
            <a:r>
              <a:rPr lang="en-GB" sz="2800">
                <a:latin typeface="Calibri"/>
                <a:ea typeface="+mn-lt"/>
                <a:cs typeface="Calibri"/>
              </a:rPr>
              <a:t> / *</a:t>
            </a:r>
            <a:r>
              <a:rPr lang="en-GB" sz="2800">
                <a:highlight>
                  <a:srgbClr val="FF0000"/>
                </a:highlight>
                <a:latin typeface="Calibri"/>
                <a:ea typeface="+mn-lt"/>
                <a:cs typeface="Calibri"/>
              </a:rPr>
              <a:t>Ø</a:t>
            </a:r>
            <a:r>
              <a:rPr lang="en-GB" sz="2800">
                <a:latin typeface="Calibri"/>
                <a:ea typeface="+mn-lt"/>
                <a:cs typeface="Calibri"/>
              </a:rPr>
              <a:t> forest in which she was jogging.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2F6B2A-B98B-56DF-450B-E448245590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90278B-5824-2949-8B11-C8707E27C036}" type="slidenum">
              <a:rPr lang="en-GB" altLang="pl-PL" dirty="0"/>
              <a:pPr/>
              <a:t>13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410478147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948E7-F85B-2E92-5366-549F2BFC8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600" b="1">
                <a:latin typeface="Calibri"/>
                <a:cs typeface="Calibri"/>
              </a:rPr>
              <a:t>Articles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7D98B-E58D-5454-F6DA-74C6E068E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2800" b="1">
                <a:latin typeface="Calibri"/>
                <a:ea typeface="+mn-lt"/>
                <a:cs typeface="Calibri"/>
              </a:rPr>
              <a:t>Hypothesis</a:t>
            </a:r>
            <a:r>
              <a:rPr lang="en-GB" sz="2800">
                <a:latin typeface="Calibri"/>
                <a:ea typeface="+mn-lt"/>
                <a:cs typeface="Calibri"/>
              </a:rPr>
              <a:t>: RTs shorter for NO = EN than for NO ≠ EN, both for correct and incorrect sentences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2800">
                <a:latin typeface="Calibri"/>
                <a:ea typeface="+mn-lt"/>
                <a:cs typeface="+mn-lt"/>
              </a:rPr>
              <a:t>positive influence from L2 English when NO = 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2F6B2A-B98B-56DF-450B-E448245590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90278B-5824-2949-8B11-C8707E27C036}" type="slidenum">
              <a:rPr lang="en-GB" altLang="pl-PL" dirty="0"/>
              <a:pPr/>
              <a:t>14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321809829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948E7-F85B-2E92-5366-549F2BFC8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600" b="1">
                <a:latin typeface="Calibri"/>
                <a:cs typeface="Calibri"/>
              </a:rPr>
              <a:t>Participants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7D98B-E58D-5454-F6DA-74C6E068E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GB" dirty="0">
                <a:latin typeface="Calibri"/>
                <a:ea typeface="+mn-lt"/>
                <a:cs typeface="Calibri"/>
              </a:rPr>
              <a:t>34 Polish-English-Norwegian multilinguals</a:t>
            </a:r>
            <a:r>
              <a:rPr lang="pl-PL" sz="2000" dirty="0">
                <a:latin typeface="Arial"/>
                <a:ea typeface="+mn-lt"/>
                <a:cs typeface="Calibri"/>
              </a:rPr>
              <a:t> (</a:t>
            </a:r>
            <a:r>
              <a:rPr lang="en-GB" dirty="0">
                <a:latin typeface="Calibri"/>
                <a:ea typeface="+mn-lt"/>
                <a:cs typeface="Calibri"/>
              </a:rPr>
              <a:t>Szczecin: 23</a:t>
            </a:r>
            <a:r>
              <a:rPr lang="pl-PL" dirty="0">
                <a:latin typeface="Calibri"/>
                <a:ea typeface="+mn-lt"/>
                <a:cs typeface="Calibri"/>
              </a:rPr>
              <a:t>, P</a:t>
            </a:r>
            <a:r>
              <a:rPr lang="en-GB" dirty="0" err="1">
                <a:latin typeface="Calibri"/>
                <a:ea typeface="+mn-lt"/>
                <a:cs typeface="Calibri"/>
              </a:rPr>
              <a:t>oznań</a:t>
            </a:r>
            <a:r>
              <a:rPr lang="en-GB" dirty="0">
                <a:latin typeface="Calibri"/>
                <a:ea typeface="+mn-lt"/>
                <a:cs typeface="Calibri"/>
              </a:rPr>
              <a:t>: 11</a:t>
            </a:r>
            <a:r>
              <a:rPr lang="pl-PL" dirty="0">
                <a:latin typeface="Calibri"/>
                <a:ea typeface="+mn-lt"/>
                <a:cs typeface="Calibri"/>
              </a:rPr>
              <a:t>)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dirty="0">
                <a:latin typeface="Calibri"/>
                <a:ea typeface="+mn-lt"/>
                <a:cs typeface="Calibri"/>
              </a:rPr>
              <a:t>L1 </a:t>
            </a:r>
            <a:r>
              <a:rPr lang="pl-PL" dirty="0" err="1">
                <a:latin typeface="Calibri"/>
                <a:ea typeface="+mn-lt"/>
                <a:cs typeface="Calibri"/>
              </a:rPr>
              <a:t>Norwegian</a:t>
            </a:r>
            <a:r>
              <a:rPr lang="pl-PL" dirty="0">
                <a:latin typeface="Calibri"/>
                <a:ea typeface="+mn-lt"/>
                <a:cs typeface="Calibri"/>
              </a:rPr>
              <a:t> </a:t>
            </a:r>
            <a:r>
              <a:rPr lang="pl-PL" dirty="0" err="1">
                <a:latin typeface="Calibri"/>
                <a:ea typeface="+mn-lt"/>
                <a:cs typeface="Calibri"/>
              </a:rPr>
              <a:t>speakers</a:t>
            </a:r>
            <a:r>
              <a:rPr lang="pl-PL" dirty="0">
                <a:latin typeface="Calibri"/>
                <a:ea typeface="+mn-lt"/>
                <a:cs typeface="Calibri"/>
              </a:rPr>
              <a:t> (</a:t>
            </a:r>
            <a:r>
              <a:rPr lang="pl-PL" dirty="0" err="1">
                <a:latin typeface="Calibri"/>
                <a:ea typeface="+mn-lt"/>
                <a:cs typeface="Calibri"/>
              </a:rPr>
              <a:t>control</a:t>
            </a:r>
            <a:r>
              <a:rPr lang="pl-PL" dirty="0">
                <a:latin typeface="Calibri"/>
                <a:ea typeface="+mn-lt"/>
                <a:cs typeface="Calibri"/>
              </a:rPr>
              <a:t> </a:t>
            </a:r>
            <a:r>
              <a:rPr lang="pl-PL" dirty="0" err="1">
                <a:latin typeface="Calibri"/>
                <a:ea typeface="+mn-lt"/>
                <a:cs typeface="Calibri"/>
              </a:rPr>
              <a:t>group</a:t>
            </a:r>
            <a:r>
              <a:rPr lang="pl-PL" dirty="0">
                <a:latin typeface="Calibri"/>
                <a:ea typeface="+mn-lt"/>
                <a:cs typeface="Calibri"/>
              </a:rPr>
              <a:t> data </a:t>
            </a:r>
            <a:r>
              <a:rPr lang="pl-PL" dirty="0" err="1">
                <a:latin typeface="Calibri"/>
                <a:ea typeface="+mn-lt"/>
                <a:cs typeface="Calibri"/>
              </a:rPr>
              <a:t>collection</a:t>
            </a:r>
            <a:r>
              <a:rPr lang="pl-PL" dirty="0">
                <a:latin typeface="Calibri"/>
                <a:ea typeface="+mn-lt"/>
                <a:cs typeface="Calibri"/>
              </a:rPr>
              <a:t> in </a:t>
            </a:r>
            <a:r>
              <a:rPr lang="pl-PL" dirty="0" err="1">
                <a:latin typeface="Calibri"/>
                <a:ea typeface="+mn-lt"/>
                <a:cs typeface="Calibri"/>
              </a:rPr>
              <a:t>progress</a:t>
            </a:r>
            <a:r>
              <a:rPr lang="pl-PL" dirty="0">
                <a:latin typeface="Calibri"/>
                <a:ea typeface="+mn-lt"/>
                <a:cs typeface="Calibri"/>
              </a:rPr>
              <a:t>)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dirty="0">
                <a:latin typeface="Calibri"/>
                <a:ea typeface="+mn-lt"/>
                <a:cs typeface="Calibri"/>
              </a:rPr>
              <a:t>English </a:t>
            </a:r>
            <a:r>
              <a:rPr lang="pl-PL" dirty="0" err="1">
                <a:latin typeface="Calibri"/>
                <a:ea typeface="+mn-lt"/>
                <a:cs typeface="Calibri"/>
              </a:rPr>
              <a:t>proficiency</a:t>
            </a:r>
            <a:r>
              <a:rPr lang="pl-PL" dirty="0">
                <a:latin typeface="Calibri"/>
                <a:ea typeface="+mn-lt"/>
                <a:cs typeface="Calibri"/>
              </a:rPr>
              <a:t> – </a:t>
            </a:r>
            <a:r>
              <a:rPr lang="en-GB" dirty="0">
                <a:latin typeface="Calibri"/>
                <a:ea typeface="+mn-lt"/>
                <a:cs typeface="Calibri"/>
              </a:rPr>
              <a:t>C</a:t>
            </a:r>
            <a:r>
              <a:rPr lang="pl-PL" dirty="0" err="1">
                <a:latin typeface="Calibri"/>
                <a:ea typeface="+mn-lt"/>
                <a:cs typeface="Calibri"/>
              </a:rPr>
              <a:t>ambridge</a:t>
            </a:r>
            <a:r>
              <a:rPr lang="pl-PL" dirty="0">
                <a:latin typeface="Calibri"/>
                <a:ea typeface="+mn-lt"/>
                <a:cs typeface="Calibri"/>
              </a:rPr>
              <a:t> General English </a:t>
            </a:r>
            <a:r>
              <a:rPr lang="pl-PL" dirty="0" err="1">
                <a:latin typeface="Calibri"/>
                <a:ea typeface="+mn-lt"/>
                <a:cs typeface="Calibri"/>
              </a:rPr>
              <a:t>placement</a:t>
            </a:r>
            <a:r>
              <a:rPr lang="pl-PL" dirty="0">
                <a:latin typeface="Calibri"/>
                <a:ea typeface="+mn-lt"/>
                <a:cs typeface="Calibri"/>
              </a:rPr>
              <a:t> test (max. 25 </a:t>
            </a:r>
            <a:r>
              <a:rPr lang="pl-PL" dirty="0" err="1">
                <a:latin typeface="Calibri"/>
                <a:ea typeface="+mn-lt"/>
                <a:cs typeface="Calibri"/>
              </a:rPr>
              <a:t>points</a:t>
            </a:r>
            <a:r>
              <a:rPr lang="pl-PL" dirty="0">
                <a:latin typeface="Calibri"/>
                <a:ea typeface="+mn-lt"/>
                <a:cs typeface="Calibri"/>
              </a:rPr>
              <a:t>; M = 19.65/25; SD = 3.00)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dirty="0" err="1">
                <a:latin typeface="Calibri"/>
                <a:ea typeface="+mn-lt"/>
                <a:cs typeface="Calibri"/>
              </a:rPr>
              <a:t>Norwegian</a:t>
            </a:r>
            <a:r>
              <a:rPr lang="pl-PL" dirty="0">
                <a:latin typeface="Calibri"/>
                <a:ea typeface="+mn-lt"/>
                <a:cs typeface="Calibri"/>
              </a:rPr>
              <a:t> </a:t>
            </a:r>
            <a:r>
              <a:rPr lang="pl-PL" dirty="0" err="1">
                <a:latin typeface="Calibri"/>
                <a:ea typeface="+mn-lt"/>
                <a:cs typeface="Calibri"/>
              </a:rPr>
              <a:t>proficiency</a:t>
            </a:r>
            <a:r>
              <a:rPr lang="pl-PL" dirty="0">
                <a:latin typeface="Calibri"/>
                <a:ea typeface="+mn-lt"/>
                <a:cs typeface="Calibri"/>
              </a:rPr>
              <a:t> – </a:t>
            </a:r>
            <a:r>
              <a:rPr lang="pl-PL" dirty="0" err="1">
                <a:latin typeface="Calibri"/>
                <a:ea typeface="+mn-lt"/>
                <a:cs typeface="Calibri"/>
              </a:rPr>
              <a:t>UiT</a:t>
            </a:r>
            <a:r>
              <a:rPr lang="pl-PL" dirty="0">
                <a:latin typeface="Calibri"/>
                <a:ea typeface="+mn-lt"/>
                <a:cs typeface="Calibri"/>
              </a:rPr>
              <a:t> </a:t>
            </a:r>
            <a:r>
              <a:rPr lang="pl-PL" dirty="0" err="1">
                <a:latin typeface="Calibri"/>
                <a:ea typeface="+mn-lt"/>
                <a:cs typeface="Calibri"/>
              </a:rPr>
              <a:t>placement</a:t>
            </a:r>
            <a:r>
              <a:rPr lang="pl-PL" dirty="0">
                <a:latin typeface="Calibri"/>
                <a:ea typeface="+mn-lt"/>
                <a:cs typeface="Calibri"/>
              </a:rPr>
              <a:t> test (max. 36 </a:t>
            </a:r>
            <a:r>
              <a:rPr lang="pl-PL" dirty="0" err="1">
                <a:latin typeface="Calibri"/>
                <a:ea typeface="+mn-lt"/>
                <a:cs typeface="Calibri"/>
              </a:rPr>
              <a:t>points</a:t>
            </a:r>
            <a:r>
              <a:rPr lang="pl-PL" dirty="0">
                <a:latin typeface="Calibri"/>
                <a:ea typeface="+mn-lt"/>
                <a:cs typeface="Calibri"/>
              </a:rPr>
              <a:t>; M = 27.85; SD = 5.64)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2F6B2A-B98B-56DF-450B-E448245590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90278B-5824-2949-8B11-C8707E27C036}" type="slidenum">
              <a:rPr lang="en-GB" altLang="pl-PL" dirty="0"/>
              <a:pPr/>
              <a:t>15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26032645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948E7-F85B-2E92-5366-549F2BFC8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600" b="1">
                <a:latin typeface="Calibri"/>
                <a:cs typeface="Calibri"/>
              </a:rPr>
              <a:t>Stimuli</a:t>
            </a:r>
            <a:endParaRPr lang="en-US" sz="3600" b="1"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7D98B-E58D-5454-F6DA-74C6E068E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2275" y="1600200"/>
            <a:ext cx="7108825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800">
                <a:latin typeface="Calibri"/>
                <a:ea typeface="+mn-lt"/>
                <a:cs typeface="Calibri"/>
              </a:rPr>
              <a:t>Key words: no cognates between Norwegian, English and Polish; frequency 3-6 on </a:t>
            </a:r>
            <a:r>
              <a:rPr lang="en-GB" sz="2800" err="1">
                <a:latin typeface="Calibri"/>
                <a:ea typeface="+mn-lt"/>
                <a:cs typeface="Calibri"/>
              </a:rPr>
              <a:t>Zipf</a:t>
            </a:r>
            <a:r>
              <a:rPr lang="en-GB" sz="2800">
                <a:latin typeface="Calibri"/>
                <a:ea typeface="+mn-lt"/>
                <a:cs typeface="Calibri"/>
              </a:rPr>
              <a:t> scale (</a:t>
            </a:r>
            <a:r>
              <a:rPr lang="en-GB" sz="2800" err="1">
                <a:latin typeface="Calibri"/>
                <a:ea typeface="+mn-lt"/>
                <a:cs typeface="Calibri"/>
              </a:rPr>
              <a:t>NoWaC</a:t>
            </a:r>
            <a:r>
              <a:rPr lang="en-GB" sz="2800">
                <a:latin typeface="Calibri"/>
                <a:ea typeface="+mn-lt"/>
                <a:cs typeface="Calibri"/>
              </a:rPr>
              <a:t> corpus, </a:t>
            </a:r>
            <a:r>
              <a:rPr lang="en-GB" sz="1400">
                <a:solidFill>
                  <a:srgbClr val="0000FF"/>
                </a:solidFill>
                <a:latin typeface="Calibri"/>
                <a:ea typeface="+mn-lt"/>
                <a:cs typeface="Calibri"/>
                <a:hlinkClick r:id="rId2"/>
              </a:rPr>
              <a:t>https://tekstlab.uio.no/glossa2/nowac_1_1</a:t>
            </a:r>
            <a:r>
              <a:rPr lang="en-GB" sz="2800">
                <a:latin typeface="Calibri"/>
                <a:ea typeface="+mn-lt"/>
                <a:cs typeface="Calibri"/>
              </a:rPr>
              <a:t>)</a:t>
            </a:r>
            <a:endParaRPr lang="en-US"/>
          </a:p>
          <a:p>
            <a:pPr>
              <a:buFont typeface="Wingdings" panose="05000000000000000000" pitchFamily="2" charset="2"/>
              <a:buChar char="§"/>
            </a:pPr>
            <a:r>
              <a:rPr lang="en-GB" sz="2800">
                <a:latin typeface="Calibri"/>
                <a:cs typeface="Calibri"/>
              </a:rPr>
              <a:t>Key word position: 4</a:t>
            </a:r>
            <a:r>
              <a:rPr lang="en-GB" sz="2800" baseline="30000">
                <a:latin typeface="Calibri"/>
                <a:cs typeface="Calibri"/>
              </a:rPr>
              <a:t>th</a:t>
            </a:r>
            <a:r>
              <a:rPr lang="en-GB" sz="2800">
                <a:latin typeface="Calibri"/>
                <a:cs typeface="Calibri"/>
              </a:rPr>
              <a:t> - 2</a:t>
            </a:r>
            <a:r>
              <a:rPr lang="en-GB" sz="2800" baseline="30000">
                <a:latin typeface="Calibri"/>
                <a:cs typeface="Calibri"/>
              </a:rPr>
              <a:t>nd</a:t>
            </a:r>
            <a:r>
              <a:rPr lang="en-GB" sz="2800">
                <a:latin typeface="Calibri"/>
                <a:cs typeface="Calibri"/>
              </a:rPr>
              <a:t> word from the end of the sentence</a:t>
            </a:r>
            <a:endParaRPr lang="en-GB" sz="2800">
              <a:latin typeface="Calibri"/>
              <a:ea typeface="Calibri"/>
              <a:cs typeface="Calibri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2800">
                <a:latin typeface="Calibri"/>
                <a:cs typeface="Calibri"/>
              </a:rPr>
              <a:t>Length</a:t>
            </a:r>
            <a:r>
              <a:rPr lang="en-GB" sz="2800">
                <a:latin typeface="Calibri"/>
                <a:ea typeface="+mn-lt"/>
                <a:cs typeface="Calibri"/>
              </a:rPr>
              <a:t> of sentences: 6-8 words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>
                <a:latin typeface="Calibri"/>
                <a:ea typeface="+mn-lt"/>
                <a:cs typeface="Calibri"/>
              </a:rPr>
              <a:t>192 sentences: </a:t>
            </a:r>
            <a:r>
              <a:rPr lang="en-GB" sz="2800">
                <a:latin typeface="Calibri"/>
                <a:ea typeface="Calibri"/>
                <a:cs typeface="Calibri"/>
              </a:rPr>
              <a:t>12</a:t>
            </a:r>
            <a:r>
              <a:rPr lang="en-GB" sz="2800">
                <a:latin typeface="Calibri"/>
                <a:ea typeface="+mn-lt"/>
                <a:cs typeface="Calibri"/>
              </a:rPr>
              <a:t> sentences per condition x 2 grammatical variations (grammatical vs. ungrammatical) x 4 grammatical constructions</a:t>
            </a:r>
            <a:endParaRPr lang="en-GB" sz="2800">
              <a:latin typeface="Calibri"/>
              <a:ea typeface="Calibri"/>
              <a:cs typeface="Calibri"/>
            </a:endParaRPr>
          </a:p>
          <a:p>
            <a:endParaRPr lang="en-GB" sz="2800">
              <a:latin typeface="Calibri"/>
              <a:ea typeface="+mn-lt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2F6B2A-B98B-56DF-450B-E448245590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90278B-5824-2949-8B11-C8707E27C036}" type="slidenum">
              <a:rPr lang="en-GB" altLang="pl-PL" dirty="0"/>
              <a:pPr/>
              <a:t>16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3379784941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948E7-F85B-2E92-5366-549F2BFC8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600" b="1">
                <a:latin typeface="Calibri"/>
                <a:cs typeface="Calibri"/>
              </a:rPr>
              <a:t>Procedure</a:t>
            </a:r>
            <a:endParaRPr lang="en-US" sz="3600" b="1"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7D98B-E58D-5454-F6DA-74C6E068E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800">
                <a:latin typeface="Calibri"/>
                <a:ea typeface="+mn-lt"/>
                <a:cs typeface="Calibri"/>
              </a:rPr>
              <a:t>1. </a:t>
            </a:r>
            <a:r>
              <a:rPr lang="en-GB" sz="2800">
                <a:latin typeface="Calibri"/>
                <a:ea typeface="+mn-lt"/>
                <a:cs typeface="Calibri"/>
              </a:rPr>
              <a:t>Non-cumulative self-paced reading task</a:t>
            </a:r>
            <a:r>
              <a:rPr lang="pl-PL" sz="2800">
                <a:latin typeface="Calibri"/>
                <a:ea typeface="+mn-lt"/>
                <a:cs typeface="Calibri"/>
              </a:rPr>
              <a:t> in</a:t>
            </a:r>
          </a:p>
          <a:p>
            <a:pPr marL="0" indent="0">
              <a:buNone/>
            </a:pPr>
            <a:r>
              <a:rPr lang="pl-PL" sz="2800" err="1">
                <a:latin typeface="Calibri"/>
                <a:ea typeface="+mn-lt"/>
                <a:cs typeface="Calibri"/>
              </a:rPr>
              <a:t>Norwegian</a:t>
            </a:r>
            <a:endParaRPr lang="en-GB" sz="2800">
              <a:latin typeface="Calibri"/>
              <a:ea typeface="+mn-lt"/>
              <a:cs typeface="Calibri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2800">
                <a:latin typeface="Calibri"/>
                <a:ea typeface="+mn-lt"/>
                <a:cs typeface="Calibri"/>
              </a:rPr>
              <a:t>Sentences appearing word by word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>
                <a:latin typeface="Calibri"/>
                <a:ea typeface="+mn-lt"/>
                <a:cs typeface="Calibri"/>
              </a:rPr>
              <a:t>Pressing the space bar to see the next word (one word is replaced by another one)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>
                <a:latin typeface="Calibri"/>
                <a:ea typeface="+mn-lt"/>
                <a:cs typeface="Calibri"/>
              </a:rPr>
              <a:t>Each sentence followed by a binary choice grammaticality judgement question</a:t>
            </a:r>
            <a:endParaRPr lang="pl-PL" sz="2800">
              <a:latin typeface="Calibri"/>
              <a:ea typeface="+mn-lt"/>
              <a:cs typeface="Calibri"/>
            </a:endParaRPr>
          </a:p>
          <a:p>
            <a:pPr marL="0" indent="0">
              <a:buNone/>
            </a:pPr>
            <a:r>
              <a:rPr lang="pl-PL" sz="2800">
                <a:latin typeface="Calibri"/>
                <a:ea typeface="+mn-lt"/>
                <a:cs typeface="Calibri"/>
              </a:rPr>
              <a:t>2. </a:t>
            </a:r>
            <a:r>
              <a:rPr lang="pl-PL" sz="2800" err="1">
                <a:latin typeface="Calibri"/>
                <a:ea typeface="+mn-lt"/>
                <a:cs typeface="Calibri"/>
              </a:rPr>
              <a:t>Binary</a:t>
            </a:r>
            <a:r>
              <a:rPr lang="pl-PL" sz="2800">
                <a:latin typeface="Calibri"/>
                <a:ea typeface="+mn-lt"/>
                <a:cs typeface="Calibri"/>
              </a:rPr>
              <a:t>-choice </a:t>
            </a:r>
            <a:r>
              <a:rPr lang="pl-PL" sz="2800" err="1">
                <a:latin typeface="Calibri"/>
                <a:ea typeface="+mn-lt"/>
                <a:cs typeface="Calibri"/>
              </a:rPr>
              <a:t>grammaticality</a:t>
            </a:r>
            <a:r>
              <a:rPr lang="pl-PL" sz="2800">
                <a:latin typeface="Calibri"/>
                <a:ea typeface="+mn-lt"/>
                <a:cs typeface="Calibri"/>
              </a:rPr>
              <a:t> </a:t>
            </a:r>
            <a:r>
              <a:rPr lang="pl-PL" sz="2800" err="1">
                <a:latin typeface="Calibri"/>
                <a:ea typeface="+mn-lt"/>
                <a:cs typeface="Calibri"/>
              </a:rPr>
              <a:t>judgement</a:t>
            </a:r>
            <a:r>
              <a:rPr lang="pl-PL" sz="2800">
                <a:latin typeface="Calibri"/>
                <a:ea typeface="+mn-lt"/>
                <a:cs typeface="Calibri"/>
              </a:rPr>
              <a:t> </a:t>
            </a:r>
            <a:r>
              <a:rPr lang="pl-PL" sz="2800" err="1">
                <a:latin typeface="Calibri"/>
                <a:ea typeface="+mn-lt"/>
                <a:cs typeface="Calibri"/>
              </a:rPr>
              <a:t>task</a:t>
            </a:r>
            <a:r>
              <a:rPr lang="pl-PL" sz="2800">
                <a:latin typeface="Calibri"/>
                <a:ea typeface="+mn-lt"/>
                <a:cs typeface="Calibri"/>
              </a:rPr>
              <a:t> in English</a:t>
            </a:r>
            <a:endParaRPr lang="en-GB" sz="2800">
              <a:latin typeface="Calibri"/>
              <a:ea typeface="+mn-lt"/>
              <a:cs typeface="Calibri"/>
            </a:endParaRPr>
          </a:p>
          <a:p>
            <a:endParaRPr lang="en-GB" sz="2800">
              <a:latin typeface="Calibri"/>
              <a:ea typeface="+mn-lt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2F6B2A-B98B-56DF-450B-E448245590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90278B-5824-2949-8B11-C8707E27C036}" type="slidenum">
              <a:rPr lang="en-GB" altLang="pl-PL" dirty="0"/>
              <a:pPr/>
              <a:t>17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181932802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948E7-F85B-2E92-5366-549F2BFC8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600" b="1">
                <a:latin typeface="Calibri"/>
                <a:cs typeface="Calibri"/>
              </a:rPr>
              <a:t>Preliminary results: mean RTs</a:t>
            </a:r>
            <a:endParaRPr lang="en-US" sz="3600" b="1"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7D98B-E58D-5454-F6DA-74C6E068E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2800">
              <a:latin typeface="Calibri"/>
              <a:ea typeface="+mn-lt"/>
              <a:cs typeface="Calibri"/>
            </a:endParaRPr>
          </a:p>
          <a:p>
            <a:endParaRPr lang="en-GB" sz="2800">
              <a:latin typeface="Calibri"/>
              <a:ea typeface="+mn-lt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2F6B2A-B98B-56DF-450B-E448245590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90278B-5824-2949-8B11-C8707E27C036}" type="slidenum">
              <a:rPr lang="en-GB" altLang="pl-PL" dirty="0"/>
              <a:pPr/>
              <a:t>18</a:t>
            </a:fld>
            <a:endParaRPr lang="en-GB" altLang="pl-PL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2DF20C3-8421-35FE-5E62-8702E2F9CC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476661"/>
              </p:ext>
            </p:extLst>
          </p:nvPr>
        </p:nvGraphicFramePr>
        <p:xfrm>
          <a:off x="602672" y="1953490"/>
          <a:ext cx="8129065" cy="4189577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625813">
                  <a:extLst>
                    <a:ext uri="{9D8B030D-6E8A-4147-A177-3AD203B41FA5}">
                      <a16:colId xmlns:a16="http://schemas.microsoft.com/office/drawing/2014/main" val="3864984251"/>
                    </a:ext>
                  </a:extLst>
                </a:gridCol>
                <a:gridCol w="1625813">
                  <a:extLst>
                    <a:ext uri="{9D8B030D-6E8A-4147-A177-3AD203B41FA5}">
                      <a16:colId xmlns:a16="http://schemas.microsoft.com/office/drawing/2014/main" val="1899155079"/>
                    </a:ext>
                  </a:extLst>
                </a:gridCol>
                <a:gridCol w="1625813">
                  <a:extLst>
                    <a:ext uri="{9D8B030D-6E8A-4147-A177-3AD203B41FA5}">
                      <a16:colId xmlns:a16="http://schemas.microsoft.com/office/drawing/2014/main" val="1052197067"/>
                    </a:ext>
                  </a:extLst>
                </a:gridCol>
                <a:gridCol w="1625813">
                  <a:extLst>
                    <a:ext uri="{9D8B030D-6E8A-4147-A177-3AD203B41FA5}">
                      <a16:colId xmlns:a16="http://schemas.microsoft.com/office/drawing/2014/main" val="2384475685"/>
                    </a:ext>
                  </a:extLst>
                </a:gridCol>
                <a:gridCol w="1625813">
                  <a:extLst>
                    <a:ext uri="{9D8B030D-6E8A-4147-A177-3AD203B41FA5}">
                      <a16:colId xmlns:a16="http://schemas.microsoft.com/office/drawing/2014/main" val="63121947"/>
                    </a:ext>
                  </a:extLst>
                </a:gridCol>
              </a:tblGrid>
              <a:tr h="755497"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latin typeface="Calibri"/>
                        </a:rPr>
                        <a:t>construction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latin typeface="Calibri"/>
                        </a:rPr>
                        <a:t>grammaticality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>
                          <a:latin typeface="Calibri"/>
                        </a:rPr>
                        <a:t>condition: similar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latin typeface="Calibri"/>
                        </a:rPr>
                        <a:t>condition: different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latin typeface="Calibri"/>
                        </a:rPr>
                        <a:t>outcome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40883535"/>
                  </a:ext>
                </a:extLst>
              </a:tr>
              <a:tr h="429260"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8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prepositions</a:t>
                      </a:r>
                      <a:endParaRPr lang="en-GB"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latin typeface="Calibri"/>
                        </a:rPr>
                        <a:t>grammatical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800" b="0" i="0" u="none" strike="noStrike" baseline="0" noProof="0">
                          <a:solidFill>
                            <a:srgbClr val="000000"/>
                          </a:solidFill>
                          <a:latin typeface="Calibri"/>
                        </a:rPr>
                        <a:t>638.2576</a:t>
                      </a:r>
                      <a:endParaRPr lang="en-US"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800" b="0" i="0" u="none" strike="noStrike" baseline="0" noProof="0">
                          <a:solidFill>
                            <a:srgbClr val="000000"/>
                          </a:solidFill>
                          <a:latin typeface="Calibri"/>
                        </a:rPr>
                        <a:t>801.4520</a:t>
                      </a:r>
                      <a:endParaRPr lang="en-US"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800" b="0" i="0" u="none" strike="noStrike" baseline="0" noProof="0">
                          <a:solidFill>
                            <a:srgbClr val="000000"/>
                          </a:solidFill>
                          <a:latin typeface="Calibri"/>
                        </a:rPr>
                        <a:t>🙂</a:t>
                      </a:r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3472664"/>
                  </a:ext>
                </a:extLst>
              </a:tr>
              <a:tr h="4292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latin typeface="Calibri"/>
                        </a:rPr>
                        <a:t>ungrammatical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800" b="0" i="0" u="none" strike="noStrike" baseline="0" noProof="0">
                          <a:solidFill>
                            <a:srgbClr val="000000"/>
                          </a:solidFill>
                          <a:latin typeface="Calibri"/>
                        </a:rPr>
                        <a:t>671.5354</a:t>
                      </a:r>
                      <a:endParaRPr lang="en-US"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800" b="0" i="0" u="none" strike="noStrike" baseline="0" noProof="0">
                          <a:solidFill>
                            <a:srgbClr val="000000"/>
                          </a:solidFill>
                          <a:latin typeface="Calibri"/>
                        </a:rPr>
                        <a:t>824.7803</a:t>
                      </a:r>
                      <a:endParaRPr lang="en-US"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800" b="0" i="0" u="none" strike="noStrike" baseline="0" noProof="0">
                          <a:solidFill>
                            <a:srgbClr val="000000"/>
                          </a:solidFill>
                          <a:latin typeface="Calibri"/>
                        </a:rPr>
                        <a:t>🙂</a:t>
                      </a:r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2645915"/>
                  </a:ext>
                </a:extLst>
              </a:tr>
              <a:tr h="429260"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8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reflexives</a:t>
                      </a:r>
                      <a:endParaRPr lang="en-US"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>
                          <a:latin typeface="Calibri"/>
                        </a:rPr>
                        <a:t>grammatical</a:t>
                      </a:r>
                      <a:endParaRPr lang="en-US"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800" b="0" i="0" u="none" strike="noStrike" baseline="0" noProof="0">
                          <a:solidFill>
                            <a:srgbClr val="000000"/>
                          </a:solidFill>
                          <a:latin typeface="Calibri"/>
                        </a:rPr>
                        <a:t>647.4672</a:t>
                      </a:r>
                      <a:endParaRPr lang="en-US"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800" b="0" i="0" u="none" strike="noStrike" baseline="0" noProof="0">
                          <a:solidFill>
                            <a:srgbClr val="000000"/>
                          </a:solidFill>
                          <a:latin typeface="Calibri"/>
                        </a:rPr>
                        <a:t>733.2247</a:t>
                      </a:r>
                      <a:endParaRPr lang="en-US"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800" b="0" i="0" u="none" strike="noStrike" baseline="0" noProof="0">
                          <a:solidFill>
                            <a:srgbClr val="000000"/>
                          </a:solidFill>
                          <a:latin typeface="Calibri"/>
                        </a:rPr>
                        <a:t>🙂</a:t>
                      </a:r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30419410"/>
                  </a:ext>
                </a:extLst>
              </a:tr>
              <a:tr h="4292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>
                          <a:latin typeface="Calibri"/>
                        </a:rPr>
                        <a:t>ungrammatical</a:t>
                      </a:r>
                      <a:endParaRPr lang="en-US"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800" b="0" i="0" u="none" strike="noStrike" baseline="0" noProof="0">
                          <a:solidFill>
                            <a:srgbClr val="000000"/>
                          </a:solidFill>
                          <a:latin typeface="Calibri"/>
                        </a:rPr>
                        <a:t>731.8207</a:t>
                      </a:r>
                      <a:endParaRPr lang="en-US"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800" b="0" i="0" u="none" strike="noStrike" baseline="0" noProof="0">
                          <a:solidFill>
                            <a:srgbClr val="000000"/>
                          </a:solidFill>
                          <a:latin typeface="Calibri"/>
                        </a:rPr>
                        <a:t>759.0404</a:t>
                      </a:r>
                      <a:endParaRPr lang="en-US"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800" b="0" i="0" u="none" strike="noStrike" baseline="0" noProof="0">
                          <a:solidFill>
                            <a:srgbClr val="000000"/>
                          </a:solidFill>
                          <a:latin typeface="Calibri"/>
                        </a:rPr>
                        <a:t>🙂</a:t>
                      </a:r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4963920"/>
                  </a:ext>
                </a:extLst>
              </a:tr>
              <a:tr h="429260"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8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gender</a:t>
                      </a:r>
                      <a:endParaRPr lang="en-GB"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>
                          <a:latin typeface="Calibri"/>
                        </a:rPr>
                        <a:t>grammatical</a:t>
                      </a:r>
                      <a:endParaRPr lang="en-US"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800" b="0" i="0" u="none" strike="noStrike" noProof="0">
                          <a:latin typeface="Calibri"/>
                        </a:rPr>
                        <a:t>966.7121</a:t>
                      </a:r>
                      <a:endParaRPr lang="en-US"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800" b="0" i="0" u="none" strike="noStrike" baseline="0" noProof="0">
                          <a:solidFill>
                            <a:srgbClr val="000000"/>
                          </a:solidFill>
                          <a:latin typeface="Calibri"/>
                        </a:rPr>
                        <a:t>928.851</a:t>
                      </a:r>
                      <a:endParaRPr lang="en-US"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800" b="0" i="0" u="none" strike="noStrike" baseline="0" noProof="0">
                          <a:solidFill>
                            <a:srgbClr val="000000"/>
                          </a:solidFill>
                          <a:latin typeface="Calibri"/>
                        </a:rPr>
                        <a:t>🙁</a:t>
                      </a:r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9829044"/>
                  </a:ext>
                </a:extLst>
              </a:tr>
              <a:tr h="4292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>
                          <a:latin typeface="Calibri"/>
                        </a:rPr>
                        <a:t>ungrammatical</a:t>
                      </a:r>
                      <a:endParaRPr lang="en-US"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800" b="0" i="0" u="none" strike="noStrike" baseline="0" noProof="0">
                          <a:solidFill>
                            <a:srgbClr val="000000"/>
                          </a:solidFill>
                          <a:latin typeface="Calibri"/>
                        </a:rPr>
                        <a:t>1037.5732</a:t>
                      </a:r>
                      <a:endParaRPr lang="en-US"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800" b="0" i="0" u="none" strike="noStrike" baseline="0" noProof="0">
                          <a:solidFill>
                            <a:srgbClr val="000000"/>
                          </a:solidFill>
                          <a:latin typeface="Calibri"/>
                        </a:rPr>
                        <a:t>1021.333</a:t>
                      </a:r>
                      <a:endParaRPr lang="en-US"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800" b="0" i="0" u="none" strike="noStrike" baseline="0" noProof="0">
                          <a:solidFill>
                            <a:srgbClr val="000000"/>
                          </a:solidFill>
                          <a:latin typeface="Calibri"/>
                        </a:rPr>
                        <a:t>🙁</a:t>
                      </a:r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033575"/>
                  </a:ext>
                </a:extLst>
              </a:tr>
              <a:tr h="429260"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8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articles</a:t>
                      </a:r>
                      <a:endParaRPr lang="en-GB"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>
                          <a:latin typeface="Calibri"/>
                        </a:rPr>
                        <a:t>grammatical</a:t>
                      </a:r>
                      <a:endParaRPr lang="en-US"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800" b="0" i="0" u="none" strike="noStrike" baseline="0" noProof="0">
                          <a:solidFill>
                            <a:srgbClr val="000000"/>
                          </a:solidFill>
                          <a:latin typeface="Calibri"/>
                        </a:rPr>
                        <a:t>856.6187</a:t>
                      </a:r>
                      <a:endParaRPr lang="en-US"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800" b="0" i="0" u="none" strike="noStrike" noProof="0">
                          <a:solidFill>
                            <a:srgbClr val="FF0000"/>
                          </a:solidFill>
                          <a:latin typeface="Calibri"/>
                        </a:rPr>
                        <a:t>1056.0884</a:t>
                      </a:r>
                      <a:endParaRPr lang="en-US" b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800" b="0" i="0" u="none" strike="noStrike" baseline="0" noProof="0">
                          <a:solidFill>
                            <a:srgbClr val="000000"/>
                          </a:solidFill>
                          <a:latin typeface="Calibri"/>
                        </a:rPr>
                        <a:t>🙂</a:t>
                      </a:r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1189769"/>
                  </a:ext>
                </a:extLst>
              </a:tr>
              <a:tr h="4292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>
                          <a:latin typeface="Calibri"/>
                        </a:rPr>
                        <a:t>ungrammatical</a:t>
                      </a:r>
                      <a:endParaRPr lang="en-US"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800" b="0" i="0" u="none" strike="noStrike" baseline="0" noProof="0">
                          <a:solidFill>
                            <a:srgbClr val="000000"/>
                          </a:solidFill>
                          <a:latin typeface="Calibri"/>
                        </a:rPr>
                        <a:t>931.2955</a:t>
                      </a:r>
                      <a:endParaRPr lang="en-US"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800" b="0" i="0" u="none" strike="noStrike" baseline="0" noProof="0">
                          <a:solidFill>
                            <a:srgbClr val="FF0000"/>
                          </a:solidFill>
                          <a:latin typeface="Calibri"/>
                        </a:rPr>
                        <a:t>958.6086</a:t>
                      </a:r>
                      <a:endParaRPr lang="en-US" b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800" b="0" i="0" u="none" strike="noStrike" baseline="0" noProof="0">
                          <a:solidFill>
                            <a:srgbClr val="000000"/>
                          </a:solidFill>
                          <a:latin typeface="Calibri"/>
                        </a:rPr>
                        <a:t>🙂</a:t>
                      </a:r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6556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4831397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948E7-F85B-2E92-5366-549F2BFC8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600" b="1">
                <a:latin typeface="Calibri"/>
                <a:cs typeface="Calibri"/>
              </a:rPr>
              <a:t>Preliminary results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7D98B-E58D-5454-F6DA-74C6E068E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2800">
                <a:latin typeface="Calibri"/>
                <a:ea typeface="+mn-lt"/>
                <a:cs typeface="Calibri"/>
              </a:rPr>
              <a:t>Except for gender, in all constructions: shorter RTs for conditions similar between NO and PL and/or EN than for conditions differing across languages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2800">
                <a:latin typeface="Calibri"/>
                <a:cs typeface="Calibri"/>
              </a:rPr>
              <a:t>Definite articles: longer RTs for correct than for incorrect sentences (in NO the definite article is a suffix)</a:t>
            </a:r>
          </a:p>
          <a:p>
            <a:pPr marL="457200" indent="-457200"/>
            <a:endParaRPr lang="en-GB" sz="2800">
              <a:latin typeface="Calibri"/>
              <a:ea typeface="+mn-lt"/>
              <a:cs typeface="Calibri"/>
            </a:endParaRPr>
          </a:p>
          <a:p>
            <a:pPr marL="457200" indent="-457200"/>
            <a:endParaRPr lang="en-GB" sz="2800">
              <a:latin typeface="Calibri"/>
              <a:ea typeface="+mn-lt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2F6B2A-B98B-56DF-450B-E448245590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90278B-5824-2949-8B11-C8707E27C036}" type="slidenum">
              <a:rPr lang="en-GB" altLang="pl-PL" dirty="0"/>
              <a:pPr/>
              <a:t>19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247251251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8D70C-35D4-7619-9EDF-450FD3DE9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600" b="1">
                <a:latin typeface="Calibri" panose="020F0502020204030204" pitchFamily="34" charset="0"/>
                <a:cs typeface="Calibri" panose="020F0502020204030204" pitchFamily="34" charset="0"/>
              </a:rPr>
              <a:t>Presentation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2C08F-C75E-F23E-F810-7FCF36082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Aims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Constructions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under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investigation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hypotheses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Study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design: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Participants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Stimuli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Procedure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Preliminary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descriptive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stats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statistical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analyses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Discussion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points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(feedback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welcome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!)</a:t>
            </a:r>
            <a:endParaRPr lang="pl-P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48A50B-BD16-189E-0878-1885BCFFE7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90278B-5824-2949-8B11-C8707E27C036}" type="slidenum">
              <a:rPr lang="en-GB" altLang="pl-PL" smtClean="0"/>
              <a:pPr/>
              <a:t>2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229543985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9EB56-4C04-665F-7B60-8F274DD44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b="1">
                <a:latin typeface="Calibri" panose="020F0502020204030204" pitchFamily="34" charset="0"/>
                <a:cs typeface="Calibri" panose="020F0502020204030204" pitchFamily="34" charset="0"/>
              </a:rPr>
              <a:t>Statistical </a:t>
            </a:r>
            <a:r>
              <a:rPr lang="pl-PL" sz="3600" b="1" err="1">
                <a:latin typeface="Calibri" panose="020F0502020204030204" pitchFamily="34" charset="0"/>
                <a:cs typeface="Calibri" panose="020F0502020204030204" pitchFamily="34" charset="0"/>
              </a:rPr>
              <a:t>analyses</a:t>
            </a:r>
            <a:endParaRPr lang="en-GB" sz="36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04F51-8A05-4E35-E1B5-5239E886A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2800" err="1">
                <a:latin typeface="Calibri" panose="020F0502020204030204" pitchFamily="34" charset="0"/>
                <a:ea typeface="Times New Roman" panose="02020603050405020304" pitchFamily="18" charset="0"/>
              </a:rPr>
              <a:t>linear</a:t>
            </a:r>
            <a:r>
              <a:rPr lang="pl-PL" sz="280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l-PL" sz="2800" err="1">
                <a:latin typeface="Calibri" panose="020F0502020204030204" pitchFamily="34" charset="0"/>
                <a:ea typeface="Times New Roman" panose="02020603050405020304" pitchFamily="18" charset="0"/>
              </a:rPr>
              <a:t>mixed-effects</a:t>
            </a:r>
            <a:r>
              <a:rPr lang="pl-PL" sz="2800">
                <a:latin typeface="Calibri" panose="020F0502020204030204" pitchFamily="34" charset="0"/>
                <a:ea typeface="Times New Roman" panose="02020603050405020304" pitchFamily="18" charset="0"/>
              </a:rPr>
              <a:t> model</a:t>
            </a:r>
            <a:endParaRPr lang="pl-PL" sz="280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28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RT ~ condition * grammaticality + (1+condition * </a:t>
            </a:r>
            <a:r>
              <a:rPr lang="en-GB" sz="280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grammaticality|participant</a:t>
            </a:r>
            <a:r>
              <a:rPr lang="en-GB" sz="28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 + (1+condition * </a:t>
            </a:r>
            <a:r>
              <a:rPr lang="en-GB" sz="280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grammaticality|sentence</a:t>
            </a:r>
            <a:r>
              <a:rPr lang="en-GB" sz="28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pl-PL" sz="280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80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800">
              <a:latin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EC2138-918F-EA92-3666-C3E4E93F6D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90278B-5824-2949-8B11-C8707E27C036}" type="slidenum">
              <a:rPr lang="en-GB" altLang="pl-PL" smtClean="0"/>
              <a:pPr/>
              <a:t>20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1359029156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212EE-E384-BE42-E34F-8EB036E5C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5" descr="Chart&#10;&#10;Description automatically generated">
            <a:extLst>
              <a:ext uri="{FF2B5EF4-FFF2-40B4-BE49-F238E27FC236}">
                <a16:creationId xmlns:a16="http://schemas.microsoft.com/office/drawing/2014/main" id="{D94A4D88-5EA5-0CC2-10C6-892C33D563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562" y="2"/>
            <a:ext cx="9147679" cy="6094989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BD0872-E3AC-F5DD-F78D-C6C1335DE5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90278B-5824-2949-8B11-C8707E27C036}" type="slidenum">
              <a:rPr lang="en-GB" altLang="pl-PL"/>
              <a:pPr/>
              <a:t>21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2127601907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10CA5-73A4-4CAE-DA16-DA420A5CF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5" descr="Chart, box and whisker chart&#10;&#10;Description automatically generated">
            <a:extLst>
              <a:ext uri="{FF2B5EF4-FFF2-40B4-BE49-F238E27FC236}">
                <a16:creationId xmlns:a16="http://schemas.microsoft.com/office/drawing/2014/main" id="{3AA9CF6B-18DF-1686-6131-F435FF523B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562" y="1"/>
            <a:ext cx="9147680" cy="6115771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7436D0-DB88-17D8-3C24-38C1D12A79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90278B-5824-2949-8B11-C8707E27C036}" type="slidenum">
              <a:rPr lang="en-GB" altLang="pl-PL"/>
              <a:pPr/>
              <a:t>22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1482733036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DD125-3FAC-F2E6-34B7-C6B4C31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5" descr="Chart, histogram&#10;&#10;Description automatically generated">
            <a:extLst>
              <a:ext uri="{FF2B5EF4-FFF2-40B4-BE49-F238E27FC236}">
                <a16:creationId xmlns:a16="http://schemas.microsoft.com/office/drawing/2014/main" id="{77BF6602-E4F8-55DA-A722-3EC5F20775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442" y="139"/>
            <a:ext cx="9155832" cy="5658295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A87BDF-2EC2-4EA3-C2EC-A7F5C94B3D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90278B-5824-2949-8B11-C8707E27C036}" type="slidenum">
              <a:rPr lang="en-GB" altLang="pl-PL"/>
              <a:pPr/>
              <a:t>23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2599847494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77C41-1659-855A-16D7-86A40274D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err="1">
                <a:latin typeface="Calibri" panose="020F0502020204030204" pitchFamily="34" charset="0"/>
                <a:cs typeface="Calibri" panose="020F0502020204030204" pitchFamily="34" charset="0"/>
              </a:rPr>
              <a:t>Correlation</a:t>
            </a:r>
            <a:r>
              <a:rPr lang="pl-PL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b="1" err="1">
                <a:latin typeface="Calibri" panose="020F0502020204030204" pitchFamily="34" charset="0"/>
                <a:cs typeface="Calibri" panose="020F0502020204030204" pitchFamily="34" charset="0"/>
              </a:rPr>
              <a:t>between</a:t>
            </a:r>
            <a:r>
              <a:rPr lang="pl-PL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b="1" err="1">
                <a:latin typeface="Calibri" panose="020F0502020204030204" pitchFamily="34" charset="0"/>
                <a:cs typeface="Calibri" panose="020F0502020204030204" pitchFamily="34" charset="0"/>
              </a:rPr>
              <a:t>Norwegian</a:t>
            </a:r>
            <a:r>
              <a:rPr lang="pl-PL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b="1" err="1">
                <a:latin typeface="Calibri" panose="020F0502020204030204" pitchFamily="34" charset="0"/>
                <a:cs typeface="Calibri" panose="020F0502020204030204" pitchFamily="34" charset="0"/>
              </a:rPr>
              <a:t>proficiency</a:t>
            </a:r>
            <a:r>
              <a:rPr lang="pl-PL" b="1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pl-PL" b="1" err="1">
                <a:latin typeface="Calibri" panose="020F0502020204030204" pitchFamily="34" charset="0"/>
                <a:cs typeface="Calibri" panose="020F0502020204030204" pitchFamily="34" charset="0"/>
              </a:rPr>
              <a:t>accuracy</a:t>
            </a:r>
            <a:endParaRPr lang="en-GB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Content Placeholder 5" descr="A picture containing diagram, line, text, screenshot&#10;&#10;Description automatically generated">
            <a:extLst>
              <a:ext uri="{FF2B5EF4-FFF2-40B4-BE49-F238E27FC236}">
                <a16:creationId xmlns:a16="http://schemas.microsoft.com/office/drawing/2014/main" id="{E32B3EB7-72C4-9C70-F291-F72098F8A5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275" y="1921363"/>
            <a:ext cx="6503401" cy="43356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FCD0D1-87D9-578D-3919-949311D9C8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90278B-5824-2949-8B11-C8707E27C036}" type="slidenum">
              <a:rPr lang="en-GB" altLang="pl-PL" smtClean="0"/>
              <a:pPr/>
              <a:t>24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726237947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948E7-F85B-2E92-5366-549F2BFC8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b="1" err="1">
                <a:latin typeface="Calibri"/>
                <a:cs typeface="Calibri"/>
              </a:rPr>
              <a:t>Discussion</a:t>
            </a:r>
            <a:r>
              <a:rPr lang="pl-PL" sz="3600" b="1">
                <a:latin typeface="Calibri"/>
                <a:cs typeface="Calibri"/>
              </a:rPr>
              <a:t> </a:t>
            </a:r>
            <a:r>
              <a:rPr lang="pl-PL" sz="3600" b="1" err="1">
                <a:latin typeface="Calibri"/>
                <a:cs typeface="Calibri"/>
              </a:rPr>
              <a:t>points</a:t>
            </a:r>
            <a:r>
              <a:rPr lang="pl-PL" sz="3600" b="1">
                <a:latin typeface="Calibri"/>
                <a:cs typeface="Calibri"/>
              </a:rPr>
              <a:t>: data for </a:t>
            </a:r>
            <a:r>
              <a:rPr lang="pl-PL" sz="3600" b="1" err="1">
                <a:latin typeface="Calibri"/>
                <a:cs typeface="Calibri"/>
              </a:rPr>
              <a:t>analysis</a:t>
            </a:r>
            <a:endParaRPr lang="en-GB" sz="3600" b="1">
              <a:latin typeface="Calibri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7D98B-E58D-5454-F6DA-74C6E068E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2700" dirty="0">
                <a:latin typeface="Calibri"/>
                <a:ea typeface="+mn-lt"/>
                <a:cs typeface="Calibri"/>
              </a:rPr>
              <a:t>Data </a:t>
            </a:r>
            <a:r>
              <a:rPr lang="pl-PL" sz="2700" dirty="0" err="1">
                <a:latin typeface="Calibri"/>
                <a:ea typeface="+mn-lt"/>
                <a:cs typeface="Calibri"/>
              </a:rPr>
              <a:t>inclusion</a:t>
            </a:r>
            <a:r>
              <a:rPr lang="pl-PL" sz="2700" dirty="0">
                <a:latin typeface="Calibri"/>
                <a:ea typeface="+mn-lt"/>
                <a:cs typeface="Calibri"/>
              </a:rPr>
              <a:t> </a:t>
            </a:r>
            <a:r>
              <a:rPr lang="pl-PL" sz="2700" dirty="0" err="1">
                <a:latin typeface="Calibri"/>
                <a:ea typeface="+mn-lt"/>
                <a:cs typeface="Calibri"/>
              </a:rPr>
              <a:t>criteria</a:t>
            </a:r>
            <a:r>
              <a:rPr lang="pl-PL" sz="2700" dirty="0">
                <a:latin typeface="Calibri"/>
                <a:ea typeface="+mn-lt"/>
                <a:cs typeface="Calibri"/>
              </a:rPr>
              <a:t>?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eriod"/>
            </a:pPr>
            <a:r>
              <a:rPr lang="pl-PL" sz="2700" dirty="0" err="1">
                <a:latin typeface="Calibri"/>
                <a:ea typeface="+mn-lt"/>
                <a:cs typeface="Calibri"/>
              </a:rPr>
              <a:t>All</a:t>
            </a:r>
            <a:r>
              <a:rPr lang="pl-PL" sz="2700" dirty="0">
                <a:latin typeface="Calibri"/>
                <a:ea typeface="+mn-lt"/>
                <a:cs typeface="Calibri"/>
              </a:rPr>
              <a:t> data, </a:t>
            </a:r>
            <a:r>
              <a:rPr lang="pl-PL" sz="2700" dirty="0" err="1">
                <a:latin typeface="Calibri"/>
                <a:ea typeface="+mn-lt"/>
                <a:cs typeface="Calibri"/>
              </a:rPr>
              <a:t>irrespective</a:t>
            </a:r>
            <a:r>
              <a:rPr lang="pl-PL" sz="2700" dirty="0">
                <a:latin typeface="Calibri"/>
                <a:ea typeface="+mn-lt"/>
                <a:cs typeface="Calibri"/>
              </a:rPr>
              <a:t> of </a:t>
            </a:r>
            <a:r>
              <a:rPr lang="pl-PL" sz="2700" dirty="0" err="1">
                <a:latin typeface="Calibri"/>
                <a:ea typeface="+mn-lt"/>
                <a:cs typeface="Calibri"/>
              </a:rPr>
              <a:t>accuracy</a:t>
            </a:r>
            <a:endParaRPr lang="pl-PL" sz="2700" dirty="0">
              <a:latin typeface="Calibri"/>
              <a:ea typeface="+mn-lt"/>
              <a:cs typeface="Calibri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lphaLcPeriod"/>
            </a:pPr>
            <a:r>
              <a:rPr lang="pl-PL" sz="2700" dirty="0" err="1">
                <a:latin typeface="Calibri"/>
                <a:ea typeface="+mn-lt"/>
                <a:cs typeface="Calibri"/>
              </a:rPr>
              <a:t>Cut</a:t>
            </a:r>
            <a:r>
              <a:rPr lang="pl-PL" sz="2700" dirty="0">
                <a:latin typeface="Calibri"/>
                <a:ea typeface="+mn-lt"/>
                <a:cs typeface="Calibri"/>
              </a:rPr>
              <a:t>-off point for </a:t>
            </a:r>
            <a:r>
              <a:rPr lang="pl-PL" sz="2700" dirty="0" err="1">
                <a:latin typeface="Calibri"/>
                <a:ea typeface="+mn-lt"/>
                <a:cs typeface="Calibri"/>
              </a:rPr>
              <a:t>discarding</a:t>
            </a:r>
            <a:r>
              <a:rPr lang="pl-PL" sz="2700" dirty="0">
                <a:latin typeface="Calibri"/>
                <a:ea typeface="+mn-lt"/>
                <a:cs typeface="Calibri"/>
              </a:rPr>
              <a:t> </a:t>
            </a:r>
            <a:r>
              <a:rPr lang="pl-PL" sz="2700" dirty="0" err="1">
                <a:latin typeface="Calibri"/>
                <a:ea typeface="+mn-lt"/>
                <a:cs typeface="Calibri"/>
              </a:rPr>
              <a:t>participants</a:t>
            </a:r>
            <a:r>
              <a:rPr lang="pl-PL" sz="2700" dirty="0">
                <a:latin typeface="Calibri"/>
                <a:ea typeface="+mn-lt"/>
                <a:cs typeface="Calibri"/>
              </a:rPr>
              <a:t> and </a:t>
            </a:r>
            <a:r>
              <a:rPr lang="pl-PL" sz="2700" dirty="0" err="1">
                <a:latin typeface="Calibri"/>
                <a:ea typeface="+mn-lt"/>
                <a:cs typeface="Calibri"/>
              </a:rPr>
              <a:t>items</a:t>
            </a:r>
            <a:endParaRPr lang="pl-PL" sz="2700" dirty="0">
              <a:latin typeface="Calibri"/>
              <a:ea typeface="+mn-lt"/>
              <a:cs typeface="Calibri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lphaLcPeriod"/>
            </a:pPr>
            <a:r>
              <a:rPr lang="pl-PL" sz="2700" dirty="0" err="1">
                <a:latin typeface="Calibri"/>
                <a:ea typeface="+mn-lt"/>
                <a:cs typeface="Calibri"/>
              </a:rPr>
              <a:t>Only</a:t>
            </a:r>
            <a:r>
              <a:rPr lang="pl-PL" sz="2700" dirty="0">
                <a:latin typeface="Calibri"/>
                <a:ea typeface="+mn-lt"/>
                <a:cs typeface="Calibri"/>
              </a:rPr>
              <a:t> data </a:t>
            </a:r>
            <a:r>
              <a:rPr lang="pl-PL" sz="2700" dirty="0" err="1">
                <a:latin typeface="Calibri"/>
                <a:ea typeface="+mn-lt"/>
                <a:cs typeface="Calibri"/>
              </a:rPr>
              <a:t>points</a:t>
            </a:r>
            <a:r>
              <a:rPr lang="pl-PL" sz="2700" dirty="0">
                <a:latin typeface="Calibri"/>
                <a:ea typeface="+mn-lt"/>
                <a:cs typeface="Calibri"/>
              </a:rPr>
              <a:t> with </a:t>
            </a:r>
            <a:r>
              <a:rPr lang="pl-PL" sz="2700" dirty="0" err="1">
                <a:latin typeface="Calibri"/>
                <a:ea typeface="+mn-lt"/>
                <a:cs typeface="Calibri"/>
              </a:rPr>
              <a:t>correct</a:t>
            </a:r>
            <a:r>
              <a:rPr lang="en-GB" sz="2700" dirty="0">
                <a:latin typeface="Calibri"/>
                <a:ea typeface="+mn-lt"/>
                <a:cs typeface="Calibri"/>
              </a:rPr>
              <a:t> </a:t>
            </a:r>
            <a:r>
              <a:rPr lang="en-GB" sz="2700" dirty="0" err="1">
                <a:latin typeface="Calibri"/>
                <a:ea typeface="+mn-lt"/>
                <a:cs typeface="Calibri"/>
              </a:rPr>
              <a:t>accurac</a:t>
            </a:r>
            <a:r>
              <a:rPr lang="pl-PL" sz="2700" dirty="0">
                <a:latin typeface="Calibri"/>
                <a:ea typeface="+mn-lt"/>
                <a:cs typeface="Calibri"/>
              </a:rPr>
              <a:t>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2F6B2A-B98B-56DF-450B-E448245590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90278B-5824-2949-8B11-C8707E27C036}" type="slidenum">
              <a:rPr lang="en-GB" altLang="pl-PL" dirty="0"/>
              <a:pPr/>
              <a:t>25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1389329090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46D3B-1599-3401-1CB7-10331343A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/>
              <a:t>Thank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6A098-FE78-7A52-BCEB-A2201F87A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AF2909-BD76-B845-CF2F-97F279C7A8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90278B-5824-2949-8B11-C8707E27C036}" type="slidenum">
              <a:rPr lang="en-GB" altLang="pl-PL" smtClean="0"/>
              <a:pPr/>
              <a:t>26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158158277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4">
            <a:extLst>
              <a:ext uri="{FF2B5EF4-FFF2-40B4-BE49-F238E27FC236}">
                <a16:creationId xmlns:a16="http://schemas.microsoft.com/office/drawing/2014/main" id="{A15B3770-4673-4E27-7F90-6FFFB0B8EE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42F7DB-E3A8-8041-8432-32B4F5BFDE2B}" type="slidenum">
              <a:rPr lang="en-GB" altLang="pl-PL"/>
              <a:pPr/>
              <a:t>3</a:t>
            </a:fld>
            <a:endParaRPr lang="en-GB" altLang="pl-PL"/>
          </a:p>
        </p:txBody>
      </p:sp>
      <p:sp>
        <p:nvSpPr>
          <p:cNvPr id="316423" name="Rectangle 7">
            <a:extLst>
              <a:ext uri="{FF2B5EF4-FFF2-40B4-BE49-F238E27FC236}">
                <a16:creationId xmlns:a16="http://schemas.microsoft.com/office/drawing/2014/main" id="{5CBD01B6-7FA4-3DDC-590B-9986E575FD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ctr"/>
            <a:r>
              <a:rPr lang="pl-PL" altLang="pl-PL" sz="3600" b="1" err="1">
                <a:latin typeface="Calibri"/>
                <a:cs typeface="Arial"/>
              </a:rPr>
              <a:t>Aims</a:t>
            </a:r>
            <a:endParaRPr lang="en-GB" altLang="pl-PL" sz="3600" b="1">
              <a:latin typeface="Calibri"/>
              <a:cs typeface="Arial"/>
            </a:endParaRPr>
          </a:p>
        </p:txBody>
      </p:sp>
      <p:sp>
        <p:nvSpPr>
          <p:cNvPr id="316424" name="Rectangle 8">
            <a:extLst>
              <a:ext uri="{FF2B5EF4-FFF2-40B4-BE49-F238E27FC236}">
                <a16:creationId xmlns:a16="http://schemas.microsoft.com/office/drawing/2014/main" id="{6A3D3124-C0EA-F3DC-54BB-E9ADE6A2A1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92275" y="1600200"/>
            <a:ext cx="7200205" cy="4525963"/>
          </a:xfrm>
          <a:ln/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altLang="pl-PL" sz="2800" err="1">
                <a:latin typeface="Calibri"/>
                <a:cs typeface="Arial"/>
              </a:rPr>
              <a:t>Testing</a:t>
            </a:r>
            <a:r>
              <a:rPr lang="pl-PL" altLang="pl-PL" sz="2800">
                <a:latin typeface="Calibri"/>
                <a:cs typeface="Arial"/>
              </a:rPr>
              <a:t> the influence of cross-</a:t>
            </a:r>
            <a:r>
              <a:rPr lang="pl-PL" altLang="pl-PL" sz="2800" err="1">
                <a:latin typeface="Calibri"/>
                <a:cs typeface="Arial"/>
              </a:rPr>
              <a:t>linguistic</a:t>
            </a:r>
            <a:r>
              <a:rPr lang="pl-PL" altLang="pl-PL" sz="2800">
                <a:latin typeface="Calibri"/>
                <a:cs typeface="Arial"/>
              </a:rPr>
              <a:t> </a:t>
            </a:r>
            <a:r>
              <a:rPr lang="pl-PL" altLang="pl-PL" sz="2800" err="1">
                <a:latin typeface="Calibri"/>
                <a:cs typeface="Arial"/>
              </a:rPr>
              <a:t>similarity</a:t>
            </a:r>
            <a:r>
              <a:rPr lang="pl-PL" altLang="pl-PL" sz="2800">
                <a:latin typeface="Calibri"/>
                <a:cs typeface="Arial"/>
              </a:rPr>
              <a:t> (L1=L2=L3 vs. L1=L3 / L2=L3) on </a:t>
            </a:r>
            <a:r>
              <a:rPr lang="pl-PL" altLang="pl-PL" sz="2800" err="1">
                <a:latin typeface="Calibri"/>
                <a:cs typeface="Arial"/>
              </a:rPr>
              <a:t>sentence</a:t>
            </a:r>
            <a:r>
              <a:rPr lang="pl-PL" altLang="pl-PL" sz="2800">
                <a:latin typeface="Calibri"/>
                <a:cs typeface="Arial"/>
              </a:rPr>
              <a:t> </a:t>
            </a:r>
            <a:r>
              <a:rPr lang="pl-PL" altLang="pl-PL" sz="2800" err="1">
                <a:latin typeface="Calibri"/>
                <a:cs typeface="Arial"/>
              </a:rPr>
              <a:t>comprehension</a:t>
            </a:r>
            <a:r>
              <a:rPr lang="pl-PL" altLang="pl-PL" sz="2800">
                <a:latin typeface="Calibri"/>
                <a:cs typeface="Arial"/>
              </a:rPr>
              <a:t> in L3 </a:t>
            </a:r>
            <a:r>
              <a:rPr lang="pl-PL" altLang="pl-PL" sz="2800" err="1">
                <a:latin typeface="Calibri"/>
                <a:cs typeface="Arial"/>
              </a:rPr>
              <a:t>using</a:t>
            </a:r>
            <a:r>
              <a:rPr lang="pl-PL" altLang="pl-PL" sz="2800">
                <a:latin typeface="Calibri"/>
                <a:cs typeface="Arial"/>
              </a:rPr>
              <a:t> the </a:t>
            </a:r>
            <a:r>
              <a:rPr lang="pl-PL" altLang="pl-PL" sz="2800" err="1">
                <a:latin typeface="Calibri"/>
                <a:cs typeface="Arial"/>
              </a:rPr>
              <a:t>self-paced</a:t>
            </a:r>
            <a:r>
              <a:rPr lang="pl-PL" altLang="pl-PL" sz="2800">
                <a:latin typeface="Calibri"/>
                <a:cs typeface="Arial"/>
              </a:rPr>
              <a:t> </a:t>
            </a:r>
            <a:r>
              <a:rPr lang="pl-PL" altLang="pl-PL" sz="2800" err="1">
                <a:latin typeface="Calibri"/>
                <a:cs typeface="Arial"/>
              </a:rPr>
              <a:t>reading</a:t>
            </a:r>
            <a:r>
              <a:rPr lang="pl-PL" altLang="pl-PL" sz="2800">
                <a:latin typeface="Calibri"/>
                <a:cs typeface="Arial"/>
              </a:rPr>
              <a:t> </a:t>
            </a:r>
            <a:r>
              <a:rPr lang="pl-PL" altLang="pl-PL" sz="2800" err="1">
                <a:latin typeface="Calibri"/>
                <a:cs typeface="Arial"/>
              </a:rPr>
              <a:t>task</a:t>
            </a:r>
            <a:endParaRPr lang="pl-PL" altLang="pl-PL" sz="2800"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7059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4">
            <a:extLst>
              <a:ext uri="{FF2B5EF4-FFF2-40B4-BE49-F238E27FC236}">
                <a16:creationId xmlns:a16="http://schemas.microsoft.com/office/drawing/2014/main" id="{A15B3770-4673-4E27-7F90-6FFFB0B8EE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42F7DB-E3A8-8041-8432-32B4F5BFDE2B}" type="slidenum">
              <a:rPr lang="en-GB" altLang="pl-PL"/>
              <a:pPr/>
              <a:t>4</a:t>
            </a:fld>
            <a:endParaRPr lang="en-GB" altLang="pl-PL"/>
          </a:p>
        </p:txBody>
      </p:sp>
      <p:sp>
        <p:nvSpPr>
          <p:cNvPr id="316423" name="Rectangle 7">
            <a:extLst>
              <a:ext uri="{FF2B5EF4-FFF2-40B4-BE49-F238E27FC236}">
                <a16:creationId xmlns:a16="http://schemas.microsoft.com/office/drawing/2014/main" id="{5CBD01B6-7FA4-3DDC-590B-9986E575FD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ctr"/>
            <a:r>
              <a:rPr lang="en-GB" altLang="pl-PL" sz="3600" b="1">
                <a:latin typeface="Calibri"/>
                <a:cs typeface="Arial"/>
              </a:rPr>
              <a:t>Constructions</a:t>
            </a:r>
          </a:p>
        </p:txBody>
      </p:sp>
      <p:sp>
        <p:nvSpPr>
          <p:cNvPr id="316424" name="Rectangle 8">
            <a:extLst>
              <a:ext uri="{FF2B5EF4-FFF2-40B4-BE49-F238E27FC236}">
                <a16:creationId xmlns:a16="http://schemas.microsoft.com/office/drawing/2014/main" id="{6A3D3124-C0EA-F3DC-54BB-E9ADE6A2A1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92275" y="1600200"/>
            <a:ext cx="7200205" cy="4525963"/>
          </a:xfrm>
          <a:ln/>
        </p:spPr>
        <p:txBody>
          <a:bodyPr/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en-GB" altLang="pl-PL" sz="2800" b="1">
                <a:latin typeface="Calibri"/>
                <a:cs typeface="Arial"/>
              </a:rPr>
              <a:t>Lexical-syntactic</a:t>
            </a:r>
            <a:r>
              <a:rPr lang="en-GB" altLang="pl-PL" sz="2800">
                <a:latin typeface="Calibri"/>
                <a:cs typeface="Arial"/>
              </a:rPr>
              <a:t> (present in three languages)</a:t>
            </a:r>
            <a:endParaRPr lang="en-US" sz="2800">
              <a:latin typeface="Calibri"/>
              <a:cs typeface="Arial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2800">
                <a:latin typeface="Calibri"/>
                <a:cs typeface="Calibri"/>
              </a:rPr>
              <a:t>prepositional verbs and adjectives</a:t>
            </a:r>
            <a:endParaRPr lang="en-US" sz="2800">
              <a:latin typeface="Calibri"/>
              <a:cs typeface="Calibri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2800">
                <a:latin typeface="Calibri"/>
                <a:cs typeface="Calibri"/>
              </a:rPr>
              <a:t>reflexive verbs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GB" altLang="pl-PL" sz="2800" b="1">
                <a:latin typeface="Calibri"/>
                <a:cs typeface="Arial"/>
              </a:rPr>
              <a:t>Syntactic</a:t>
            </a:r>
            <a:r>
              <a:rPr lang="en-GB" altLang="pl-PL" sz="2800">
                <a:latin typeface="Calibri"/>
                <a:cs typeface="Arial"/>
              </a:rPr>
              <a:t> (present in two languages)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altLang="pl-PL" sz="2800">
                <a:latin typeface="Calibri"/>
                <a:cs typeface="Arial"/>
              </a:rPr>
              <a:t>gender agreement (neuter noun + </a:t>
            </a:r>
            <a:r>
              <a:rPr lang="en-GB" altLang="pl-PL" sz="2800" err="1">
                <a:latin typeface="Calibri"/>
                <a:cs typeface="Arial"/>
              </a:rPr>
              <a:t>adj</a:t>
            </a:r>
            <a:r>
              <a:rPr lang="en-GB" altLang="pl-PL" sz="2800">
                <a:latin typeface="Calibri"/>
                <a:cs typeface="Arial"/>
              </a:rPr>
              <a:t>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altLang="pl-PL" sz="2800">
                <a:latin typeface="Calibri"/>
                <a:cs typeface="Arial"/>
              </a:rPr>
              <a:t>articles</a:t>
            </a:r>
          </a:p>
          <a:p>
            <a:endParaRPr lang="pl-PL" altLang="pl-PL">
              <a:latin typeface="Calibri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948E7-F85B-2E92-5366-549F2BFC8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600" b="1">
                <a:latin typeface="Calibri"/>
                <a:cs typeface="Calibri"/>
              </a:rPr>
              <a:t>Prepositional verbs and adjectives</a:t>
            </a:r>
            <a:endParaRPr lang="en-US" sz="3600" b="1">
              <a:latin typeface="Calibri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7D98B-E58D-5454-F6DA-74C6E068E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2275" y="1600200"/>
            <a:ext cx="7150388" cy="4525963"/>
          </a:xfrm>
        </p:spPr>
        <p:txBody>
          <a:bodyPr/>
          <a:lstStyle/>
          <a:p>
            <a:pPr marL="0" indent="0">
              <a:buNone/>
            </a:pPr>
            <a:r>
              <a:rPr lang="pl-PL" sz="2800">
                <a:latin typeface="Calibri"/>
                <a:ea typeface="+mn-lt"/>
                <a:cs typeface="+mn-lt"/>
              </a:rPr>
              <a:t>1.</a:t>
            </a:r>
            <a:r>
              <a:rPr lang="pl-PL" sz="2800" b="1">
                <a:latin typeface="Calibri"/>
                <a:ea typeface="+mn-lt"/>
                <a:cs typeface="+mn-lt"/>
              </a:rPr>
              <a:t>   </a:t>
            </a:r>
            <a:r>
              <a:rPr lang="en-GB" sz="2800" b="1">
                <a:latin typeface="Calibri"/>
                <a:ea typeface="+mn-lt"/>
                <a:cs typeface="+mn-lt"/>
              </a:rPr>
              <a:t>NO = EN ≠ PL</a:t>
            </a:r>
            <a:r>
              <a:rPr lang="en-GB" sz="2800">
                <a:latin typeface="Calibri"/>
                <a:ea typeface="+mn-lt"/>
                <a:cs typeface="+mn-lt"/>
              </a:rPr>
              <a:t> (same preposition in NO &amp; EN,</a:t>
            </a:r>
            <a:r>
              <a:rPr lang="pl-PL" sz="2800">
                <a:latin typeface="Calibri"/>
                <a:ea typeface="+mn-lt"/>
                <a:cs typeface="+mn-lt"/>
              </a:rPr>
              <a:t> 	</a:t>
            </a:r>
            <a:r>
              <a:rPr lang="en-GB" sz="2800">
                <a:latin typeface="Calibri"/>
                <a:ea typeface="+mn-lt"/>
                <a:cs typeface="+mn-lt"/>
              </a:rPr>
              <a:t>different in PL)</a:t>
            </a:r>
          </a:p>
          <a:p>
            <a:pPr marL="0" indent="0">
              <a:buNone/>
            </a:pPr>
            <a:endParaRPr lang="en-GB" sz="2600">
              <a:latin typeface="Calibri" panose="020F0502020204030204" pitchFamily="34" charset="0"/>
              <a:ea typeface="+mn-lt"/>
              <a:cs typeface="Calibri" panose="020F0502020204030204" pitchFamily="34" charset="0"/>
            </a:endParaRPr>
          </a:p>
          <a:p>
            <a:pPr marL="114300" indent="0">
              <a:buNone/>
            </a:pPr>
            <a:r>
              <a:rPr lang="en-GB" sz="260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NO: Disse </a:t>
            </a:r>
            <a:r>
              <a:rPr lang="en-GB" sz="260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rommene</a:t>
            </a:r>
            <a:r>
              <a:rPr lang="en-GB" sz="260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er </a:t>
            </a:r>
            <a:r>
              <a:rPr lang="en-GB" sz="260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nok</a:t>
            </a:r>
            <a:r>
              <a:rPr lang="en-GB" sz="260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</a:t>
            </a:r>
            <a:r>
              <a:rPr lang="en-GB" sz="2600">
                <a:highlight>
                  <a:srgbClr val="00FF00"/>
                </a:highlight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for</a:t>
            </a:r>
            <a:r>
              <a:rPr lang="en-GB" sz="260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 / *</a:t>
            </a:r>
            <a:r>
              <a:rPr lang="en-GB" sz="2600" err="1">
                <a:highlight>
                  <a:srgbClr val="FF0000"/>
                </a:highlight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på</a:t>
            </a:r>
            <a:endParaRPr lang="en-GB" sz="2600">
              <a:highlight>
                <a:srgbClr val="FF0000"/>
              </a:highlight>
              <a:latin typeface="Calibri" panose="020F0502020204030204" pitchFamily="34" charset="0"/>
              <a:ea typeface="+mn-lt"/>
              <a:cs typeface="Calibri" panose="020F0502020204030204" pitchFamily="34" charset="0"/>
            </a:endParaRPr>
          </a:p>
          <a:p>
            <a:pPr marL="114300" indent="0">
              <a:buNone/>
            </a:pPr>
            <a:r>
              <a:rPr lang="pl-PL" sz="2600" b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	</a:t>
            </a:r>
            <a:r>
              <a:rPr lang="en-GB" sz="2600" b="1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konferanser</a:t>
            </a:r>
            <a:r>
              <a:rPr lang="en-GB" sz="260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</a:t>
            </a:r>
            <a:r>
              <a:rPr lang="en-GB" sz="260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og</a:t>
            </a:r>
            <a:r>
              <a:rPr lang="en-GB" sz="260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</a:t>
            </a:r>
            <a:r>
              <a:rPr lang="en-GB" sz="260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møter</a:t>
            </a:r>
            <a:r>
              <a:rPr lang="en-GB" sz="260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.</a:t>
            </a:r>
          </a:p>
          <a:p>
            <a:pPr marL="114300" indent="0">
              <a:buNone/>
            </a:pPr>
            <a:r>
              <a:rPr lang="en-GB" sz="260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EN: These rooms are enough </a:t>
            </a:r>
            <a:r>
              <a:rPr lang="en-GB" sz="2600">
                <a:highlight>
                  <a:srgbClr val="00FF00"/>
                </a:highlight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for</a:t>
            </a:r>
            <a:r>
              <a:rPr lang="en-GB" sz="260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 / *</a:t>
            </a:r>
            <a:r>
              <a:rPr lang="en-GB" sz="2600">
                <a:highlight>
                  <a:srgbClr val="FF0000"/>
                </a:highlight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on </a:t>
            </a:r>
            <a:r>
              <a:rPr lang="en-GB" sz="260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conferences </a:t>
            </a:r>
            <a:r>
              <a:rPr lang="pl-PL" sz="260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	</a:t>
            </a:r>
            <a:r>
              <a:rPr lang="en-GB" sz="260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and meetings.</a:t>
            </a:r>
          </a:p>
          <a:p>
            <a:pPr marL="114300" indent="0">
              <a:buNone/>
            </a:pPr>
            <a:r>
              <a:rPr lang="en-GB" sz="260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PL: </a:t>
            </a:r>
            <a:r>
              <a:rPr lang="en-GB" sz="260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Te</a:t>
            </a:r>
            <a:r>
              <a:rPr lang="en-GB" sz="260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</a:t>
            </a:r>
            <a:r>
              <a:rPr lang="en-GB" sz="260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pomieszczenia</a:t>
            </a:r>
            <a:r>
              <a:rPr lang="en-GB" sz="260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</a:t>
            </a:r>
            <a:r>
              <a:rPr lang="en-GB" sz="260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są</a:t>
            </a:r>
            <a:r>
              <a:rPr lang="en-GB" sz="260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</a:t>
            </a:r>
            <a:r>
              <a:rPr lang="en-GB" sz="260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wystarczające</a:t>
            </a:r>
            <a:r>
              <a:rPr lang="en-GB" sz="260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 *</a:t>
            </a:r>
            <a:r>
              <a:rPr lang="en-GB" sz="2600" err="1">
                <a:highlight>
                  <a:srgbClr val="FF0000"/>
                </a:highlight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dla</a:t>
            </a:r>
            <a:r>
              <a:rPr lang="en-GB" sz="260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 / </a:t>
            </a:r>
            <a:r>
              <a:rPr lang="en-GB" sz="2600" err="1">
                <a:highlight>
                  <a:srgbClr val="00FF00"/>
                </a:highlight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na</a:t>
            </a:r>
            <a:r>
              <a:rPr lang="en-GB" sz="260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</a:t>
            </a:r>
            <a:r>
              <a:rPr lang="pl-PL" sz="260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	</a:t>
            </a:r>
            <a:r>
              <a:rPr lang="en-GB" sz="260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konferencje</a:t>
            </a:r>
            <a:r>
              <a:rPr lang="en-GB" sz="260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</a:t>
            </a:r>
            <a:r>
              <a:rPr lang="en-GB" sz="260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i</a:t>
            </a:r>
            <a:r>
              <a:rPr lang="en-GB" sz="260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</a:t>
            </a:r>
            <a:r>
              <a:rPr lang="en-GB" sz="260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spotkania</a:t>
            </a:r>
            <a:r>
              <a:rPr lang="en-GB" sz="260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.</a:t>
            </a:r>
            <a:endParaRPr lang="en-GB" sz="2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2F6B2A-B98B-56DF-450B-E448245590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90278B-5824-2949-8B11-C8707E27C036}" type="slidenum">
              <a:rPr lang="en-GB" altLang="pl-PL"/>
              <a:pPr/>
              <a:t>5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24587780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948E7-F85B-2E92-5366-549F2BFC8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600" b="1">
                <a:latin typeface="Calibri"/>
                <a:cs typeface="Calibri"/>
              </a:rPr>
              <a:t>Prepositional verbs and adjectives</a:t>
            </a:r>
            <a:endParaRPr lang="en-US" sz="3600" b="1">
              <a:latin typeface="Calibri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7D98B-E58D-5454-F6DA-74C6E068E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>
                <a:latin typeface="Calibri"/>
                <a:ea typeface="+mn-lt"/>
                <a:cs typeface="+mn-lt"/>
              </a:rPr>
              <a:t>2.   </a:t>
            </a:r>
            <a:r>
              <a:rPr lang="en-GB" sz="2800" b="1">
                <a:latin typeface="Calibri"/>
                <a:ea typeface="+mn-lt"/>
                <a:cs typeface="+mn-lt"/>
              </a:rPr>
              <a:t>NO = EN = PL </a:t>
            </a:r>
            <a:r>
              <a:rPr lang="en-GB" sz="2800">
                <a:latin typeface="Calibri"/>
                <a:ea typeface="+mn-lt"/>
                <a:cs typeface="+mn-lt"/>
              </a:rPr>
              <a:t>(same preposition in all </a:t>
            </a:r>
            <a:r>
              <a:rPr lang="pl-PL" sz="2800">
                <a:latin typeface="Calibri"/>
                <a:ea typeface="+mn-lt"/>
                <a:cs typeface="+mn-lt"/>
              </a:rPr>
              <a:t>	</a:t>
            </a:r>
            <a:r>
              <a:rPr lang="en-GB" sz="2800">
                <a:latin typeface="Calibri"/>
                <a:ea typeface="+mn-lt"/>
                <a:cs typeface="+mn-lt"/>
              </a:rPr>
              <a:t>languages)</a:t>
            </a:r>
            <a:endParaRPr lang="en-GB" sz="2800">
              <a:latin typeface="Calibri"/>
              <a:cs typeface="Arial"/>
            </a:endParaRPr>
          </a:p>
          <a:p>
            <a:pPr marL="0" indent="0">
              <a:buNone/>
            </a:pPr>
            <a:endParaRPr lang="en-GB" sz="2800">
              <a:latin typeface="Calibri"/>
              <a:ea typeface="+mn-lt"/>
              <a:cs typeface="Calibri"/>
            </a:endParaRPr>
          </a:p>
          <a:p>
            <a:pPr marL="0" indent="0">
              <a:buNone/>
            </a:pPr>
            <a:r>
              <a:rPr lang="en-GB" sz="2600">
                <a:latin typeface="Calibri"/>
                <a:ea typeface="+mn-lt"/>
                <a:cs typeface="Calibri"/>
              </a:rPr>
              <a:t>NO: </a:t>
            </a:r>
            <a:r>
              <a:rPr lang="en-GB" sz="2600" err="1">
                <a:latin typeface="Calibri"/>
                <a:ea typeface="+mn-lt"/>
                <a:cs typeface="Calibri"/>
              </a:rPr>
              <a:t>Direktøren</a:t>
            </a:r>
            <a:r>
              <a:rPr lang="en-GB" sz="2600">
                <a:latin typeface="Calibri"/>
                <a:ea typeface="+mn-lt"/>
                <a:cs typeface="Calibri"/>
              </a:rPr>
              <a:t> </a:t>
            </a:r>
            <a:r>
              <a:rPr lang="en-GB" sz="2600" err="1">
                <a:latin typeface="Calibri"/>
                <a:ea typeface="+mn-lt"/>
                <a:cs typeface="Calibri"/>
              </a:rPr>
              <a:t>deres</a:t>
            </a:r>
            <a:r>
              <a:rPr lang="en-GB" sz="2600">
                <a:latin typeface="Calibri"/>
                <a:ea typeface="+mn-lt"/>
                <a:cs typeface="Calibri"/>
              </a:rPr>
              <a:t> </a:t>
            </a:r>
            <a:r>
              <a:rPr lang="en-GB" sz="2600" err="1">
                <a:latin typeface="Calibri"/>
                <a:ea typeface="+mn-lt"/>
                <a:cs typeface="Calibri"/>
              </a:rPr>
              <a:t>betalte</a:t>
            </a:r>
            <a:r>
              <a:rPr lang="en-GB" sz="2600">
                <a:latin typeface="Calibri"/>
                <a:ea typeface="+mn-lt"/>
                <a:cs typeface="Calibri"/>
              </a:rPr>
              <a:t> </a:t>
            </a:r>
            <a:r>
              <a:rPr lang="en-GB" sz="2600">
                <a:highlight>
                  <a:srgbClr val="00FF00"/>
                </a:highlight>
                <a:latin typeface="Calibri"/>
                <a:ea typeface="+mn-lt"/>
                <a:cs typeface="Calibri"/>
              </a:rPr>
              <a:t>for</a:t>
            </a:r>
            <a:r>
              <a:rPr lang="en-GB" sz="2600">
                <a:latin typeface="Calibri"/>
                <a:ea typeface="+mn-lt"/>
                <a:cs typeface="Calibri"/>
              </a:rPr>
              <a:t> / </a:t>
            </a:r>
            <a:r>
              <a:rPr lang="en-GB" sz="2600">
                <a:highlight>
                  <a:srgbClr val="FF0000"/>
                </a:highlight>
                <a:latin typeface="Calibri"/>
                <a:ea typeface="+mn-lt"/>
                <a:cs typeface="Calibri"/>
              </a:rPr>
              <a:t>om</a:t>
            </a:r>
            <a:r>
              <a:rPr lang="en-GB" sz="2600">
                <a:latin typeface="Calibri"/>
                <a:ea typeface="+mn-lt"/>
                <a:cs typeface="Calibri"/>
              </a:rPr>
              <a:t> </a:t>
            </a:r>
            <a:r>
              <a:rPr lang="en-GB" sz="2600" b="1" err="1">
                <a:latin typeface="Calibri"/>
                <a:ea typeface="+mn-lt"/>
                <a:cs typeface="Calibri"/>
              </a:rPr>
              <a:t>blyanter</a:t>
            </a:r>
            <a:r>
              <a:rPr lang="en-GB" sz="2600">
                <a:latin typeface="Calibri"/>
                <a:ea typeface="+mn-lt"/>
                <a:cs typeface="Calibri"/>
              </a:rPr>
              <a:t> </a:t>
            </a:r>
            <a:r>
              <a:rPr lang="en-GB" sz="2600" err="1">
                <a:latin typeface="Calibri"/>
                <a:ea typeface="+mn-lt"/>
                <a:cs typeface="Calibri"/>
              </a:rPr>
              <a:t>og</a:t>
            </a:r>
            <a:r>
              <a:rPr lang="en-GB" sz="2600">
                <a:latin typeface="Calibri"/>
                <a:ea typeface="+mn-lt"/>
                <a:cs typeface="Calibri"/>
              </a:rPr>
              <a:t> </a:t>
            </a:r>
            <a:r>
              <a:rPr lang="pl-PL" sz="2600">
                <a:latin typeface="Calibri"/>
                <a:ea typeface="+mn-lt"/>
                <a:cs typeface="Calibri"/>
              </a:rPr>
              <a:t>	</a:t>
            </a:r>
            <a:r>
              <a:rPr lang="en-GB" sz="2600" err="1">
                <a:latin typeface="Calibri"/>
                <a:ea typeface="+mn-lt"/>
                <a:cs typeface="Calibri"/>
              </a:rPr>
              <a:t>papir</a:t>
            </a:r>
            <a:r>
              <a:rPr lang="en-GB" sz="2600">
                <a:latin typeface="Calibri"/>
                <a:ea typeface="+mn-lt"/>
                <a:cs typeface="Calibri"/>
              </a:rPr>
              <a:t>.</a:t>
            </a:r>
            <a:endParaRPr lang="en-GB" sz="2600">
              <a:latin typeface="Calibri"/>
              <a:ea typeface="+mn-lt"/>
              <a:cs typeface="Arial"/>
            </a:endParaRPr>
          </a:p>
          <a:p>
            <a:pPr marL="0" indent="0">
              <a:buNone/>
            </a:pPr>
            <a:r>
              <a:rPr lang="en-GB" sz="2600">
                <a:latin typeface="Calibri"/>
                <a:ea typeface="+mn-lt"/>
                <a:cs typeface="Calibri"/>
              </a:rPr>
              <a:t>EN: </a:t>
            </a:r>
            <a:r>
              <a:rPr lang="en-GB" sz="2600">
                <a:latin typeface="Calibri"/>
                <a:ea typeface="+mn-lt"/>
                <a:cs typeface="+mn-lt"/>
              </a:rPr>
              <a:t>Their director paid </a:t>
            </a:r>
            <a:r>
              <a:rPr lang="en-GB" sz="2600">
                <a:highlight>
                  <a:srgbClr val="00FF00"/>
                </a:highlight>
                <a:latin typeface="Calibri"/>
                <a:ea typeface="+mn-lt"/>
                <a:cs typeface="+mn-lt"/>
              </a:rPr>
              <a:t>for</a:t>
            </a:r>
            <a:r>
              <a:rPr lang="en-GB" sz="2600">
                <a:latin typeface="Calibri"/>
                <a:ea typeface="+mn-lt"/>
                <a:cs typeface="+mn-lt"/>
              </a:rPr>
              <a:t> / </a:t>
            </a:r>
            <a:r>
              <a:rPr lang="en-GB" sz="2600">
                <a:highlight>
                  <a:srgbClr val="FF0000"/>
                </a:highlight>
                <a:latin typeface="Calibri"/>
                <a:ea typeface="+mn-lt"/>
                <a:cs typeface="+mn-lt"/>
              </a:rPr>
              <a:t>about</a:t>
            </a:r>
            <a:r>
              <a:rPr lang="en-GB" sz="2600">
                <a:latin typeface="Calibri"/>
                <a:ea typeface="+mn-lt"/>
                <a:cs typeface="+mn-lt"/>
              </a:rPr>
              <a:t> pencils and </a:t>
            </a:r>
            <a:r>
              <a:rPr lang="pl-PL" sz="2600">
                <a:latin typeface="Calibri"/>
                <a:ea typeface="+mn-lt"/>
                <a:cs typeface="+mn-lt"/>
              </a:rPr>
              <a:t>	</a:t>
            </a:r>
            <a:r>
              <a:rPr lang="en-GB" sz="2600">
                <a:latin typeface="Calibri"/>
                <a:ea typeface="+mn-lt"/>
                <a:cs typeface="+mn-lt"/>
              </a:rPr>
              <a:t>paper.</a:t>
            </a:r>
            <a:endParaRPr lang="en-GB" sz="2600">
              <a:latin typeface="Calibri"/>
              <a:ea typeface="+mn-lt"/>
              <a:cs typeface="Arial"/>
            </a:endParaRPr>
          </a:p>
          <a:p>
            <a:pPr marL="0" indent="0">
              <a:buNone/>
            </a:pPr>
            <a:r>
              <a:rPr lang="en-GB" sz="2600">
                <a:latin typeface="Calibri"/>
                <a:ea typeface="+mn-lt"/>
                <a:cs typeface="Calibri"/>
              </a:rPr>
              <a:t>PL: Ich </a:t>
            </a:r>
            <a:r>
              <a:rPr lang="en-GB" sz="2600" err="1">
                <a:latin typeface="Calibri"/>
                <a:ea typeface="+mn-lt"/>
                <a:cs typeface="Calibri"/>
              </a:rPr>
              <a:t>dyrektor</a:t>
            </a:r>
            <a:r>
              <a:rPr lang="en-GB" sz="2600">
                <a:latin typeface="Calibri"/>
                <a:ea typeface="+mn-lt"/>
                <a:cs typeface="Calibri"/>
              </a:rPr>
              <a:t> </a:t>
            </a:r>
            <a:r>
              <a:rPr lang="en-GB" sz="2600" err="1">
                <a:latin typeface="Calibri"/>
                <a:ea typeface="+mn-lt"/>
                <a:cs typeface="Calibri"/>
              </a:rPr>
              <a:t>zapłacił</a:t>
            </a:r>
            <a:r>
              <a:rPr lang="en-GB" sz="2600">
                <a:latin typeface="Calibri"/>
                <a:ea typeface="+mn-lt"/>
                <a:cs typeface="Calibri"/>
              </a:rPr>
              <a:t> </a:t>
            </a:r>
            <a:r>
              <a:rPr lang="en-GB" sz="2600">
                <a:highlight>
                  <a:srgbClr val="00FF00"/>
                </a:highlight>
                <a:latin typeface="Calibri"/>
                <a:ea typeface="+mn-lt"/>
                <a:cs typeface="Calibri"/>
              </a:rPr>
              <a:t>za</a:t>
            </a:r>
            <a:r>
              <a:rPr lang="en-GB" sz="2600">
                <a:latin typeface="Calibri"/>
                <a:ea typeface="+mn-lt"/>
                <a:cs typeface="Calibri"/>
              </a:rPr>
              <a:t> / </a:t>
            </a:r>
            <a:r>
              <a:rPr lang="en-GB" sz="2600">
                <a:highlight>
                  <a:srgbClr val="FF0000"/>
                </a:highlight>
                <a:latin typeface="Calibri"/>
                <a:ea typeface="+mn-lt"/>
                <a:cs typeface="Calibri"/>
              </a:rPr>
              <a:t>o</a:t>
            </a:r>
            <a:r>
              <a:rPr lang="en-GB" sz="2600">
                <a:latin typeface="Calibri"/>
                <a:ea typeface="+mn-lt"/>
                <a:cs typeface="Calibri"/>
              </a:rPr>
              <a:t> </a:t>
            </a:r>
            <a:r>
              <a:rPr lang="en-GB" sz="2600" err="1">
                <a:latin typeface="Calibri"/>
                <a:ea typeface="+mn-lt"/>
                <a:cs typeface="Calibri"/>
              </a:rPr>
              <a:t>ołówki</a:t>
            </a:r>
            <a:r>
              <a:rPr lang="en-GB" sz="2600">
                <a:latin typeface="Calibri"/>
                <a:ea typeface="+mn-lt"/>
                <a:cs typeface="Calibri"/>
              </a:rPr>
              <a:t> </a:t>
            </a:r>
            <a:r>
              <a:rPr lang="en-GB" sz="2600" err="1">
                <a:latin typeface="Calibri"/>
                <a:ea typeface="+mn-lt"/>
                <a:cs typeface="Calibri"/>
              </a:rPr>
              <a:t>i</a:t>
            </a:r>
            <a:r>
              <a:rPr lang="en-GB" sz="2600">
                <a:latin typeface="Calibri"/>
                <a:ea typeface="+mn-lt"/>
                <a:cs typeface="Calibri"/>
              </a:rPr>
              <a:t> papier.</a:t>
            </a:r>
          </a:p>
          <a:p>
            <a:pPr marL="857250" lvl="1">
              <a:buAutoNum type="alphaLcPeriod"/>
            </a:pPr>
            <a:endParaRPr lang="en-GB" sz="2800">
              <a:latin typeface="Calibri"/>
              <a:cs typeface="Arial"/>
            </a:endParaRPr>
          </a:p>
          <a:p>
            <a:pPr marL="857250" lvl="1">
              <a:buAutoNum type="alphaLcPeriod"/>
            </a:pPr>
            <a:endParaRPr lang="en-GB" sz="2800">
              <a:latin typeface="Calibri"/>
              <a:ea typeface="+mn-lt"/>
              <a:cs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2F6B2A-B98B-56DF-450B-E448245590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90278B-5824-2949-8B11-C8707E27C036}" type="slidenum">
              <a:rPr lang="en-GB" altLang="pl-PL"/>
              <a:pPr/>
              <a:t>6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254759489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948E7-F85B-2E92-5366-549F2BFC8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600" b="1">
                <a:latin typeface="Calibri"/>
                <a:cs typeface="Calibri"/>
              </a:rPr>
              <a:t>Prepositional verbs and adjectives</a:t>
            </a:r>
            <a:endParaRPr lang="en-US" sz="3600" b="1">
              <a:latin typeface="Calibri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7D98B-E58D-5454-F6DA-74C6E068E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2800" b="1">
                <a:latin typeface="Calibri"/>
                <a:ea typeface="+mn-lt"/>
                <a:cs typeface="Calibri"/>
              </a:rPr>
              <a:t>Hypothesis</a:t>
            </a:r>
            <a:r>
              <a:rPr lang="en-GB" sz="2800">
                <a:latin typeface="Calibri"/>
                <a:ea typeface="+mn-lt"/>
                <a:cs typeface="Calibri"/>
              </a:rPr>
              <a:t>: RTs shorter for NO = EN = PL than for NO = EN ≠ PL, both for correct and incorrect sentences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2800">
                <a:latin typeface="Calibri"/>
                <a:ea typeface="+mn-lt"/>
                <a:cs typeface="+mn-lt"/>
              </a:rPr>
              <a:t>negative influence/interference from L1 Polish when Polish is different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2800">
                <a:latin typeface="Calibri"/>
                <a:ea typeface="+mn-lt"/>
                <a:cs typeface="+mn-lt"/>
              </a:rPr>
              <a:t>L1 facilitation for </a:t>
            </a:r>
            <a:r>
              <a:rPr lang="en-GB" sz="2800">
                <a:latin typeface="Calibri"/>
                <a:ea typeface="+mn-lt"/>
                <a:cs typeface="Calibri"/>
              </a:rPr>
              <a:t>NO = EN = PL</a:t>
            </a:r>
            <a:r>
              <a:rPr lang="en-GB" sz="2800">
                <a:latin typeface="Calibri"/>
                <a:ea typeface="+mn-lt"/>
                <a:cs typeface="+mn-lt"/>
              </a:rPr>
              <a:t>: comparison of PL-EN-NO with EN-NO groups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2F6B2A-B98B-56DF-450B-E448245590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90278B-5824-2949-8B11-C8707E27C036}" type="slidenum">
              <a:rPr lang="en-GB" altLang="pl-PL"/>
              <a:pPr/>
              <a:t>7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317171174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948E7-F85B-2E92-5366-549F2BFC8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600" b="1">
                <a:latin typeface="Calibri"/>
                <a:cs typeface="Calibri"/>
              </a:rPr>
              <a:t>Reflexive verbs</a:t>
            </a:r>
            <a:endParaRPr lang="en-US" sz="3600" b="1">
              <a:latin typeface="Calibri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7D98B-E58D-5454-F6DA-74C6E068E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800" b="1">
                <a:latin typeface="Calibri"/>
                <a:ea typeface="+mn-lt"/>
                <a:cs typeface="+mn-lt"/>
              </a:rPr>
              <a:t>1.   </a:t>
            </a:r>
            <a:r>
              <a:rPr lang="en-GB" sz="2800" b="1">
                <a:latin typeface="Calibri"/>
                <a:ea typeface="+mn-lt"/>
                <a:cs typeface="+mn-lt"/>
              </a:rPr>
              <a:t>NO = PL ≠ EN </a:t>
            </a:r>
            <a:r>
              <a:rPr lang="en-GB" sz="2800">
                <a:latin typeface="Calibri"/>
                <a:ea typeface="+mn-lt"/>
                <a:cs typeface="+mn-lt"/>
              </a:rPr>
              <a:t>(reflexive in NO &amp; PL, non-</a:t>
            </a:r>
            <a:r>
              <a:rPr lang="pl-PL" sz="2800">
                <a:latin typeface="Calibri"/>
                <a:ea typeface="+mn-lt"/>
                <a:cs typeface="+mn-lt"/>
              </a:rPr>
              <a:t>	</a:t>
            </a:r>
            <a:r>
              <a:rPr lang="en-GB" sz="2800">
                <a:latin typeface="Calibri"/>
                <a:ea typeface="+mn-lt"/>
                <a:cs typeface="+mn-lt"/>
              </a:rPr>
              <a:t>reflexive in EN)</a:t>
            </a:r>
            <a:endParaRPr lang="en-US">
              <a:cs typeface="Arial"/>
            </a:endParaRPr>
          </a:p>
          <a:p>
            <a:pPr marL="0" indent="0">
              <a:buNone/>
            </a:pPr>
            <a:endParaRPr lang="en-GB" sz="2800">
              <a:latin typeface="Calibri"/>
              <a:ea typeface="+mn-lt"/>
              <a:cs typeface="+mn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2800">
                <a:latin typeface="Calibri"/>
                <a:ea typeface="+mn-lt"/>
                <a:cs typeface="+mn-lt"/>
              </a:rPr>
              <a:t>NO: </a:t>
            </a:r>
            <a:r>
              <a:rPr lang="nb-NO" sz="2800">
                <a:latin typeface="Calibri"/>
                <a:ea typeface="+mn-lt"/>
                <a:cs typeface="+mn-lt"/>
              </a:rPr>
              <a:t>Søsteren hans føler </a:t>
            </a:r>
            <a:r>
              <a:rPr lang="nb-NO" sz="2800">
                <a:highlight>
                  <a:srgbClr val="00FF00"/>
                </a:highlight>
                <a:latin typeface="Calibri"/>
                <a:ea typeface="+mn-lt"/>
                <a:cs typeface="+mn-lt"/>
              </a:rPr>
              <a:t>seg</a:t>
            </a:r>
            <a:r>
              <a:rPr lang="pl-PL" sz="2800">
                <a:latin typeface="Calibri"/>
                <a:ea typeface="+mn-lt"/>
                <a:cs typeface="+mn-lt"/>
              </a:rPr>
              <a:t> /</a:t>
            </a:r>
            <a:r>
              <a:rPr lang="nb-NO" sz="2800">
                <a:latin typeface="Calibri"/>
                <a:ea typeface="+mn-lt"/>
                <a:cs typeface="+mn-lt"/>
              </a:rPr>
              <a:t> </a:t>
            </a:r>
            <a:r>
              <a:rPr lang="en-GB" sz="2800">
                <a:latin typeface="Calibri"/>
                <a:ea typeface="+mn-lt"/>
                <a:cs typeface="+mn-lt"/>
              </a:rPr>
              <a:t>*</a:t>
            </a:r>
            <a:r>
              <a:rPr lang="en-GB" sz="2800">
                <a:highlight>
                  <a:srgbClr val="FF0000"/>
                </a:highlight>
                <a:latin typeface="Calibri"/>
                <a:ea typeface="+mn-lt"/>
                <a:cs typeface="+mn-lt"/>
              </a:rPr>
              <a:t>Ø</a:t>
            </a:r>
            <a:r>
              <a:rPr lang="en-GB" sz="2800">
                <a:latin typeface="Calibri"/>
                <a:ea typeface="+mn-lt"/>
                <a:cs typeface="+mn-lt"/>
              </a:rPr>
              <a:t> </a:t>
            </a:r>
            <a:r>
              <a:rPr lang="nb-NO" sz="2800">
                <a:latin typeface="Calibri"/>
                <a:ea typeface="+mn-lt"/>
                <a:cs typeface="+mn-lt"/>
              </a:rPr>
              <a:t>ofte dårlig.</a:t>
            </a:r>
            <a:endParaRPr lang="en-GB" sz="2800">
              <a:latin typeface="Calibri"/>
              <a:ea typeface="+mn-lt"/>
              <a:cs typeface="+mn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2800">
                <a:latin typeface="Calibri"/>
                <a:ea typeface="+mn-lt"/>
                <a:cs typeface="+mn-lt"/>
              </a:rPr>
              <a:t>EN: </a:t>
            </a:r>
            <a:r>
              <a:rPr lang="pl-PL" sz="2800">
                <a:latin typeface="Calibri"/>
                <a:ea typeface="+mn-lt"/>
                <a:cs typeface="+mn-lt"/>
              </a:rPr>
              <a:t>His </a:t>
            </a:r>
            <a:r>
              <a:rPr lang="pl-PL" sz="2800" err="1">
                <a:latin typeface="Calibri"/>
                <a:ea typeface="+mn-lt"/>
                <a:cs typeface="+mn-lt"/>
              </a:rPr>
              <a:t>sister</a:t>
            </a:r>
            <a:r>
              <a:rPr lang="pl-PL" sz="2800">
                <a:latin typeface="Calibri"/>
                <a:ea typeface="+mn-lt"/>
                <a:cs typeface="+mn-lt"/>
              </a:rPr>
              <a:t> </a:t>
            </a:r>
            <a:r>
              <a:rPr lang="pl-PL" sz="2800" err="1">
                <a:latin typeface="Calibri"/>
                <a:ea typeface="+mn-lt"/>
                <a:cs typeface="+mn-lt"/>
              </a:rPr>
              <a:t>ofte</a:t>
            </a:r>
            <a:r>
              <a:rPr lang="pl-PL" sz="2800">
                <a:latin typeface="Calibri"/>
                <a:ea typeface="+mn-lt"/>
                <a:cs typeface="+mn-lt"/>
              </a:rPr>
              <a:t> </a:t>
            </a:r>
            <a:r>
              <a:rPr lang="pl-PL" sz="2800" err="1">
                <a:latin typeface="Calibri"/>
                <a:ea typeface="+mn-lt"/>
                <a:cs typeface="+mn-lt"/>
              </a:rPr>
              <a:t>feels</a:t>
            </a:r>
            <a:r>
              <a:rPr lang="en-GB" sz="2800">
                <a:latin typeface="Calibri"/>
                <a:ea typeface="+mn-lt"/>
                <a:cs typeface="+mn-lt"/>
              </a:rPr>
              <a:t> *</a:t>
            </a:r>
            <a:r>
              <a:rPr lang="pl-PL" sz="2800" err="1">
                <a:highlight>
                  <a:srgbClr val="FF0000"/>
                </a:highlight>
                <a:latin typeface="Calibri"/>
                <a:ea typeface="+mn-lt"/>
                <a:cs typeface="+mn-lt"/>
              </a:rPr>
              <a:t>her</a:t>
            </a:r>
            <a:r>
              <a:rPr lang="en-GB" sz="2800">
                <a:highlight>
                  <a:srgbClr val="FF0000"/>
                </a:highlight>
                <a:latin typeface="Calibri"/>
                <a:ea typeface="+mn-lt"/>
                <a:cs typeface="+mn-lt"/>
              </a:rPr>
              <a:t>s</a:t>
            </a:r>
            <a:r>
              <a:rPr lang="pl-PL" sz="2800">
                <a:highlight>
                  <a:srgbClr val="FF0000"/>
                </a:highlight>
                <a:latin typeface="Calibri"/>
                <a:ea typeface="+mn-lt"/>
                <a:cs typeface="+mn-lt"/>
              </a:rPr>
              <a:t>elf</a:t>
            </a:r>
            <a:r>
              <a:rPr lang="en-GB" sz="2800">
                <a:highlight>
                  <a:srgbClr val="FF0000"/>
                </a:highlight>
                <a:latin typeface="Calibri"/>
                <a:ea typeface="+mn-lt"/>
                <a:cs typeface="+mn-lt"/>
              </a:rPr>
              <a:t> </a:t>
            </a:r>
            <a:r>
              <a:rPr lang="en-GB" sz="2800">
                <a:latin typeface="Calibri"/>
                <a:ea typeface="+mn-lt"/>
                <a:cs typeface="+mn-lt"/>
              </a:rPr>
              <a:t>/ </a:t>
            </a:r>
            <a:r>
              <a:rPr lang="en-GB" sz="2800">
                <a:highlight>
                  <a:srgbClr val="00FF00"/>
                </a:highlight>
                <a:latin typeface="Calibri"/>
                <a:ea typeface="+mn-lt"/>
                <a:cs typeface="+mn-lt"/>
              </a:rPr>
              <a:t>Ø</a:t>
            </a:r>
            <a:r>
              <a:rPr lang="en-GB" sz="2800">
                <a:latin typeface="Calibri"/>
                <a:ea typeface="+mn-lt"/>
                <a:cs typeface="+mn-lt"/>
              </a:rPr>
              <a:t> </a:t>
            </a:r>
            <a:r>
              <a:rPr lang="pl-PL" sz="2800" err="1">
                <a:latin typeface="Calibri"/>
                <a:ea typeface="+mn-lt"/>
                <a:cs typeface="+mn-lt"/>
              </a:rPr>
              <a:t>bad</a:t>
            </a:r>
            <a:r>
              <a:rPr lang="en-GB" sz="2800">
                <a:latin typeface="Calibri"/>
                <a:ea typeface="+mn-lt"/>
                <a:cs typeface="+mn-lt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800">
                <a:latin typeface="Calibri"/>
                <a:ea typeface="+mn-lt"/>
                <a:cs typeface="+mn-lt"/>
              </a:rPr>
              <a:t>PL: Je</a:t>
            </a:r>
            <a:r>
              <a:rPr lang="pl-PL" sz="2800">
                <a:latin typeface="Calibri"/>
                <a:ea typeface="+mn-lt"/>
                <a:cs typeface="+mn-lt"/>
              </a:rPr>
              <a:t>go</a:t>
            </a:r>
            <a:r>
              <a:rPr lang="en-GB" sz="2800">
                <a:latin typeface="Calibri"/>
                <a:ea typeface="+mn-lt"/>
                <a:cs typeface="+mn-lt"/>
              </a:rPr>
              <a:t> </a:t>
            </a:r>
            <a:r>
              <a:rPr lang="pl-PL" sz="2800">
                <a:latin typeface="Calibri"/>
                <a:ea typeface="+mn-lt"/>
                <a:cs typeface="+mn-lt"/>
              </a:rPr>
              <a:t>siostra często czuje</a:t>
            </a:r>
            <a:r>
              <a:rPr lang="en-GB" sz="2800">
                <a:latin typeface="Calibri"/>
                <a:ea typeface="+mn-lt"/>
                <a:cs typeface="+mn-lt"/>
              </a:rPr>
              <a:t> </a:t>
            </a:r>
            <a:r>
              <a:rPr lang="en-GB" sz="2800" err="1">
                <a:highlight>
                  <a:srgbClr val="00FF00"/>
                </a:highlight>
                <a:latin typeface="Calibri"/>
                <a:ea typeface="+mn-lt"/>
                <a:cs typeface="+mn-lt"/>
              </a:rPr>
              <a:t>się</a:t>
            </a:r>
            <a:r>
              <a:rPr lang="en-GB" sz="2800">
                <a:latin typeface="Calibri"/>
                <a:ea typeface="+mn-lt"/>
                <a:cs typeface="+mn-lt"/>
              </a:rPr>
              <a:t> / *</a:t>
            </a:r>
            <a:r>
              <a:rPr lang="en-GB" sz="2800">
                <a:highlight>
                  <a:srgbClr val="FF0000"/>
                </a:highlight>
                <a:latin typeface="Calibri"/>
                <a:ea typeface="+mn-lt"/>
                <a:cs typeface="+mn-lt"/>
              </a:rPr>
              <a:t>Ø</a:t>
            </a:r>
            <a:r>
              <a:rPr lang="en-GB" sz="2800">
                <a:latin typeface="Calibri"/>
                <a:ea typeface="+mn-lt"/>
                <a:cs typeface="+mn-lt"/>
              </a:rPr>
              <a:t> </a:t>
            </a:r>
            <a:r>
              <a:rPr lang="pl-PL" sz="2800">
                <a:latin typeface="Calibri"/>
                <a:ea typeface="+mn-lt"/>
                <a:cs typeface="+mn-lt"/>
              </a:rPr>
              <a:t>źle.</a:t>
            </a:r>
            <a:endParaRPr lang="en-GB" sz="2800">
              <a:latin typeface="Calibri"/>
              <a:ea typeface="+mn-lt"/>
              <a:cs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2F6B2A-B98B-56DF-450B-E448245590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90278B-5824-2949-8B11-C8707E27C036}" type="slidenum">
              <a:rPr lang="en-GB" altLang="pl-PL"/>
              <a:pPr/>
              <a:t>8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205797306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948E7-F85B-2E92-5366-549F2BFC8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600" b="1">
                <a:latin typeface="Calibri"/>
                <a:cs typeface="Calibri"/>
              </a:rPr>
              <a:t>Reflexive verbs</a:t>
            </a:r>
            <a:endParaRPr lang="en-US" sz="3600" b="1">
              <a:latin typeface="Calibri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7D98B-E58D-5454-F6DA-74C6E068E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800" b="1">
                <a:latin typeface="Calibri"/>
                <a:ea typeface="+mn-lt"/>
                <a:cs typeface="+mn-lt"/>
              </a:rPr>
              <a:t>2.   </a:t>
            </a:r>
            <a:r>
              <a:rPr lang="en-GB" sz="2800" b="1">
                <a:latin typeface="Calibri"/>
                <a:ea typeface="+mn-lt"/>
                <a:cs typeface="+mn-lt"/>
              </a:rPr>
              <a:t>NO = PL = EN </a:t>
            </a:r>
            <a:r>
              <a:rPr lang="en-GB" sz="2800">
                <a:latin typeface="Calibri"/>
                <a:ea typeface="+mn-lt"/>
                <a:cs typeface="+mn-lt"/>
              </a:rPr>
              <a:t>(reflexive in all three </a:t>
            </a:r>
            <a:r>
              <a:rPr lang="pl-PL" sz="2800">
                <a:latin typeface="Calibri"/>
                <a:ea typeface="+mn-lt"/>
                <a:cs typeface="+mn-lt"/>
              </a:rPr>
              <a:t>	</a:t>
            </a:r>
            <a:r>
              <a:rPr lang="en-GB" sz="2800">
                <a:latin typeface="Calibri"/>
                <a:ea typeface="+mn-lt"/>
                <a:cs typeface="+mn-lt"/>
              </a:rPr>
              <a:t>languages)</a:t>
            </a:r>
            <a:endParaRPr lang="en-US" sz="2800">
              <a:latin typeface="Calibri"/>
              <a:cs typeface="Arial"/>
            </a:endParaRPr>
          </a:p>
          <a:p>
            <a:pPr marL="0" indent="0">
              <a:buNone/>
            </a:pPr>
            <a:endParaRPr lang="en-GB" sz="2800">
              <a:latin typeface="Calibri"/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 sz="2800">
                <a:latin typeface="Calibri"/>
                <a:ea typeface="+mn-lt"/>
                <a:cs typeface="+mn-lt"/>
              </a:rPr>
              <a:t>NO: Den </a:t>
            </a:r>
            <a:r>
              <a:rPr lang="en-GB" sz="2800" err="1">
                <a:latin typeface="Calibri"/>
                <a:ea typeface="+mn-lt"/>
                <a:cs typeface="+mn-lt"/>
              </a:rPr>
              <a:t>unge</a:t>
            </a:r>
            <a:r>
              <a:rPr lang="en-GB" sz="2800">
                <a:latin typeface="Calibri"/>
                <a:ea typeface="+mn-lt"/>
                <a:cs typeface="+mn-lt"/>
              </a:rPr>
              <a:t> </a:t>
            </a:r>
            <a:r>
              <a:rPr lang="en-GB" sz="2800" err="1">
                <a:latin typeface="Calibri"/>
                <a:ea typeface="+mn-lt"/>
                <a:cs typeface="+mn-lt"/>
              </a:rPr>
              <a:t>gutten</a:t>
            </a:r>
            <a:r>
              <a:rPr lang="en-GB" sz="2800">
                <a:latin typeface="Calibri"/>
                <a:ea typeface="+mn-lt"/>
                <a:cs typeface="+mn-lt"/>
              </a:rPr>
              <a:t> </a:t>
            </a:r>
            <a:r>
              <a:rPr lang="en-GB" sz="2800" err="1">
                <a:latin typeface="Calibri"/>
                <a:ea typeface="+mn-lt"/>
                <a:cs typeface="+mn-lt"/>
              </a:rPr>
              <a:t>skadet</a:t>
            </a:r>
            <a:r>
              <a:rPr lang="en-GB" sz="2800">
                <a:latin typeface="Calibri"/>
                <a:ea typeface="+mn-lt"/>
                <a:cs typeface="+mn-lt"/>
              </a:rPr>
              <a:t> </a:t>
            </a:r>
            <a:r>
              <a:rPr lang="en-GB" sz="2800">
                <a:highlight>
                  <a:srgbClr val="00FF00"/>
                </a:highlight>
                <a:latin typeface="Calibri"/>
                <a:ea typeface="+mn-lt"/>
                <a:cs typeface="+mn-lt"/>
              </a:rPr>
              <a:t>seg</a:t>
            </a:r>
            <a:r>
              <a:rPr lang="en-GB" sz="2800">
                <a:latin typeface="Calibri"/>
                <a:ea typeface="+mn-lt"/>
                <a:cs typeface="+mn-lt"/>
              </a:rPr>
              <a:t> / *</a:t>
            </a:r>
            <a:r>
              <a:rPr lang="en-GB" sz="2800">
                <a:highlight>
                  <a:srgbClr val="FF0000"/>
                </a:highlight>
                <a:latin typeface="Calibri"/>
                <a:ea typeface="+mn-lt"/>
                <a:cs typeface="Calibri"/>
              </a:rPr>
              <a:t>Ø</a:t>
            </a:r>
            <a:r>
              <a:rPr lang="en-GB" sz="2800">
                <a:latin typeface="Calibri"/>
                <a:ea typeface="+mn-lt"/>
                <a:cs typeface="Arial"/>
              </a:rPr>
              <a:t> </a:t>
            </a:r>
            <a:r>
              <a:rPr lang="en-GB" sz="2800" b="1" err="1">
                <a:latin typeface="Calibri"/>
                <a:ea typeface="+mn-lt"/>
                <a:cs typeface="Arial"/>
              </a:rPr>
              <a:t>kraftig</a:t>
            </a:r>
            <a:r>
              <a:rPr lang="en-GB" sz="2800">
                <a:latin typeface="Calibri"/>
                <a:ea typeface="+mn-lt"/>
                <a:cs typeface="+mn-lt"/>
              </a:rPr>
              <a:t> </a:t>
            </a:r>
            <a:r>
              <a:rPr lang="en-GB" sz="2800" err="1">
                <a:latin typeface="Calibri"/>
                <a:ea typeface="+mn-lt"/>
                <a:cs typeface="+mn-lt"/>
              </a:rPr>
              <a:t>i</a:t>
            </a:r>
            <a:r>
              <a:rPr lang="en-GB" sz="2800">
                <a:latin typeface="Calibri"/>
                <a:ea typeface="+mn-lt"/>
                <a:cs typeface="+mn-lt"/>
              </a:rPr>
              <a:t> </a:t>
            </a:r>
            <a:r>
              <a:rPr lang="pl-PL" sz="2800">
                <a:latin typeface="Calibri"/>
                <a:ea typeface="+mn-lt"/>
                <a:cs typeface="+mn-lt"/>
              </a:rPr>
              <a:t>	</a:t>
            </a:r>
            <a:r>
              <a:rPr lang="en-GB" sz="2800" err="1">
                <a:latin typeface="Calibri"/>
                <a:ea typeface="+mn-lt"/>
                <a:cs typeface="+mn-lt"/>
              </a:rPr>
              <a:t>fingeren</a:t>
            </a:r>
            <a:r>
              <a:rPr lang="en-GB" sz="2800">
                <a:latin typeface="Calibri"/>
                <a:ea typeface="+mn-lt"/>
                <a:cs typeface="+mn-lt"/>
              </a:rPr>
              <a:t>.</a:t>
            </a:r>
          </a:p>
          <a:p>
            <a:pPr marL="0" indent="0">
              <a:buNone/>
            </a:pPr>
            <a:r>
              <a:rPr lang="en-GB" sz="2800">
                <a:latin typeface="Calibri"/>
                <a:ea typeface="+mn-lt"/>
                <a:cs typeface="+mn-lt"/>
              </a:rPr>
              <a:t>EN: The little boy hurt </a:t>
            </a:r>
            <a:r>
              <a:rPr lang="en-GB" sz="2800">
                <a:highlight>
                  <a:srgbClr val="00FF00"/>
                </a:highlight>
                <a:latin typeface="Calibri"/>
                <a:ea typeface="+mn-lt"/>
                <a:cs typeface="+mn-lt"/>
              </a:rPr>
              <a:t>himself</a:t>
            </a:r>
            <a:r>
              <a:rPr lang="en-GB" sz="2800">
                <a:latin typeface="Calibri"/>
                <a:ea typeface="+mn-lt"/>
                <a:cs typeface="+mn-lt"/>
              </a:rPr>
              <a:t> / *</a:t>
            </a:r>
            <a:r>
              <a:rPr lang="en-GB" sz="2800">
                <a:highlight>
                  <a:srgbClr val="FF0000"/>
                </a:highlight>
                <a:latin typeface="Calibri"/>
                <a:ea typeface="+mn-lt"/>
                <a:cs typeface="Calibri"/>
              </a:rPr>
              <a:t>Ø</a:t>
            </a:r>
            <a:r>
              <a:rPr lang="en-GB" sz="2800">
                <a:latin typeface="Calibri"/>
                <a:ea typeface="+mn-lt"/>
                <a:cs typeface="+mn-lt"/>
              </a:rPr>
              <a:t> badly in the </a:t>
            </a:r>
            <a:r>
              <a:rPr lang="pl-PL" sz="2800">
                <a:latin typeface="Calibri"/>
                <a:ea typeface="+mn-lt"/>
                <a:cs typeface="+mn-lt"/>
              </a:rPr>
              <a:t>	</a:t>
            </a:r>
            <a:r>
              <a:rPr lang="en-GB" sz="2800">
                <a:latin typeface="Calibri"/>
                <a:ea typeface="+mn-lt"/>
                <a:cs typeface="+mn-lt"/>
              </a:rPr>
              <a:t>finger.</a:t>
            </a:r>
          </a:p>
          <a:p>
            <a:pPr marL="0" indent="0">
              <a:buNone/>
            </a:pPr>
            <a:r>
              <a:rPr lang="en-GB" sz="2800">
                <a:latin typeface="Calibri"/>
                <a:ea typeface="+mn-lt"/>
                <a:cs typeface="+mn-lt"/>
              </a:rPr>
              <a:t>PL: </a:t>
            </a:r>
            <a:r>
              <a:rPr lang="en-GB" sz="2800" err="1">
                <a:latin typeface="Calibri"/>
                <a:ea typeface="+mn-lt"/>
                <a:cs typeface="+mn-lt"/>
              </a:rPr>
              <a:t>Mały</a:t>
            </a:r>
            <a:r>
              <a:rPr lang="en-GB" sz="2800">
                <a:latin typeface="Calibri"/>
                <a:ea typeface="+mn-lt"/>
                <a:cs typeface="+mn-lt"/>
              </a:rPr>
              <a:t> </a:t>
            </a:r>
            <a:r>
              <a:rPr lang="en-GB" sz="2800" err="1">
                <a:latin typeface="Calibri"/>
                <a:ea typeface="+mn-lt"/>
                <a:cs typeface="+mn-lt"/>
              </a:rPr>
              <a:t>chłopiec</a:t>
            </a:r>
            <a:r>
              <a:rPr lang="en-GB" sz="2800">
                <a:latin typeface="Calibri"/>
                <a:ea typeface="+mn-lt"/>
                <a:cs typeface="+mn-lt"/>
              </a:rPr>
              <a:t> </a:t>
            </a:r>
            <a:r>
              <a:rPr lang="en-GB" sz="2800" err="1">
                <a:latin typeface="Calibri"/>
                <a:ea typeface="+mn-lt"/>
                <a:cs typeface="+mn-lt"/>
              </a:rPr>
              <a:t>mocno</a:t>
            </a:r>
            <a:r>
              <a:rPr lang="en-GB" sz="2800">
                <a:latin typeface="Calibri"/>
                <a:ea typeface="+mn-lt"/>
                <a:cs typeface="+mn-lt"/>
              </a:rPr>
              <a:t> </a:t>
            </a:r>
            <a:r>
              <a:rPr lang="en-GB" sz="2800" err="1">
                <a:latin typeface="Calibri"/>
                <a:ea typeface="+mn-lt"/>
                <a:cs typeface="+mn-lt"/>
              </a:rPr>
              <a:t>skaleczył</a:t>
            </a:r>
            <a:r>
              <a:rPr lang="en-GB" sz="2800">
                <a:latin typeface="Calibri"/>
                <a:ea typeface="+mn-lt"/>
                <a:cs typeface="+mn-lt"/>
              </a:rPr>
              <a:t> </a:t>
            </a:r>
            <a:r>
              <a:rPr lang="en-GB" sz="2800" err="1">
                <a:highlight>
                  <a:srgbClr val="00FF00"/>
                </a:highlight>
                <a:latin typeface="Calibri"/>
                <a:ea typeface="+mn-lt"/>
                <a:cs typeface="+mn-lt"/>
              </a:rPr>
              <a:t>się</a:t>
            </a:r>
            <a:r>
              <a:rPr lang="en-GB" sz="2800">
                <a:latin typeface="Calibri"/>
                <a:ea typeface="+mn-lt"/>
                <a:cs typeface="+mn-lt"/>
              </a:rPr>
              <a:t> /</a:t>
            </a:r>
            <a:r>
              <a:rPr lang="en-GB" sz="2800">
                <a:latin typeface="Calibri"/>
                <a:ea typeface="+mn-lt"/>
                <a:cs typeface="Arial"/>
              </a:rPr>
              <a:t> *</a:t>
            </a:r>
            <a:r>
              <a:rPr lang="en-GB" sz="2800">
                <a:highlight>
                  <a:srgbClr val="FF0000"/>
                </a:highlight>
                <a:latin typeface="Calibri"/>
                <a:ea typeface="+mn-lt"/>
                <a:cs typeface="Calibri"/>
              </a:rPr>
              <a:t>Ø</a:t>
            </a:r>
            <a:r>
              <a:rPr lang="en-GB" sz="2800">
                <a:latin typeface="Calibri"/>
                <a:ea typeface="+mn-lt"/>
                <a:cs typeface="+mn-lt"/>
              </a:rPr>
              <a:t> w </a:t>
            </a:r>
            <a:r>
              <a:rPr lang="pl-PL" sz="2800">
                <a:latin typeface="Calibri"/>
                <a:ea typeface="+mn-lt"/>
                <a:cs typeface="+mn-lt"/>
              </a:rPr>
              <a:t>	</a:t>
            </a:r>
            <a:r>
              <a:rPr lang="en-GB" sz="2800" err="1">
                <a:latin typeface="Calibri"/>
                <a:ea typeface="+mn-lt"/>
                <a:cs typeface="+mn-lt"/>
              </a:rPr>
              <a:t>palec</a:t>
            </a:r>
            <a:r>
              <a:rPr lang="en-GB" sz="2800">
                <a:latin typeface="Calibri"/>
                <a:ea typeface="+mn-lt"/>
                <a:cs typeface="+mn-lt"/>
              </a:rPr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2F6B2A-B98B-56DF-450B-E448245590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90278B-5824-2949-8B11-C8707E27C036}" type="slidenum">
              <a:rPr lang="en-GB" altLang="pl-PL"/>
              <a:pPr/>
              <a:t>9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148529679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 typeface="Arial" panose="020B0604020202020204" pitchFamily="34" charset="0"/>
          <a:buChar char="•"/>
          <a:tabLst/>
          <a:defRPr kumimoji="0" lang="pl-PL" altLang="pl-PL" sz="1800" b="0" i="0" u="none" strike="noStrike" cap="none" normalizeH="0" baseline="0" smtClean="0">
            <a:ln>
              <a:noFill/>
            </a:ln>
            <a:solidFill>
              <a:srgbClr val="002D69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 typeface="Arial" panose="020B0604020202020204" pitchFamily="34" charset="0"/>
          <a:buChar char="•"/>
          <a:tabLst/>
          <a:defRPr kumimoji="0" lang="pl-PL" altLang="pl-PL" sz="1800" b="0" i="0" u="none" strike="noStrike" cap="none" normalizeH="0" baseline="0" smtClean="0">
            <a:ln>
              <a:noFill/>
            </a:ln>
            <a:solidFill>
              <a:srgbClr val="002D69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gular slide">
  <a:themeElements>
    <a:clrScheme name="Regular slid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Regular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 typeface="Arial" panose="020B0604020202020204" pitchFamily="34" charset="0"/>
          <a:buChar char="•"/>
          <a:tabLst/>
          <a:defRPr kumimoji="0" lang="pl-PL" altLang="pl-PL" sz="1800" b="0" i="0" u="none" strike="noStrike" cap="none" normalizeH="0" baseline="0" smtClean="0">
            <a:ln>
              <a:noFill/>
            </a:ln>
            <a:solidFill>
              <a:srgbClr val="002D69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 typeface="Arial" panose="020B0604020202020204" pitchFamily="34" charset="0"/>
          <a:buChar char="•"/>
          <a:tabLst/>
          <a:defRPr kumimoji="0" lang="pl-PL" altLang="pl-PL" sz="1800" b="0" i="0" u="none" strike="noStrike" cap="none" normalizeH="0" baseline="0" smtClean="0">
            <a:ln>
              <a:noFill/>
            </a:ln>
            <a:solidFill>
              <a:srgbClr val="002D69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Regular slid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Upper Ruler only">
  <a:themeElements>
    <a:clrScheme name="Upper Ruler only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Upper Ruler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 typeface="Arial" panose="020B0604020202020204" pitchFamily="34" charset="0"/>
          <a:buChar char="•"/>
          <a:tabLst/>
          <a:defRPr kumimoji="0" lang="pl-PL" altLang="pl-PL" sz="1800" b="0" i="0" u="none" strike="noStrike" cap="none" normalizeH="0" baseline="0" smtClean="0">
            <a:ln>
              <a:noFill/>
            </a:ln>
            <a:solidFill>
              <a:srgbClr val="002D69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 typeface="Arial" panose="020B0604020202020204" pitchFamily="34" charset="0"/>
          <a:buChar char="•"/>
          <a:tabLst/>
          <a:defRPr kumimoji="0" lang="pl-PL" altLang="pl-PL" sz="1800" b="0" i="0" u="none" strike="noStrike" cap="none" normalizeH="0" baseline="0" smtClean="0">
            <a:ln>
              <a:noFill/>
            </a:ln>
            <a:solidFill>
              <a:srgbClr val="002D69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Upper Ruler only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ower Ruler only">
  <a:themeElements>
    <a:clrScheme name="Lower Ruler only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Lower Ruler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 typeface="Arial" panose="020B0604020202020204" pitchFamily="34" charset="0"/>
          <a:buChar char="•"/>
          <a:tabLst/>
          <a:defRPr kumimoji="0" lang="pl-PL" altLang="pl-PL" sz="1800" b="0" i="0" u="none" strike="noStrike" cap="none" normalizeH="0" baseline="0" smtClean="0">
            <a:ln>
              <a:noFill/>
            </a:ln>
            <a:solidFill>
              <a:srgbClr val="002D69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 typeface="Arial" panose="020B0604020202020204" pitchFamily="34" charset="0"/>
          <a:buChar char="•"/>
          <a:tabLst/>
          <a:defRPr kumimoji="0" lang="pl-PL" altLang="pl-PL" sz="1800" b="0" i="0" u="none" strike="noStrike" cap="none" normalizeH="0" baseline="0" smtClean="0">
            <a:ln>
              <a:noFill/>
            </a:ln>
            <a:solidFill>
              <a:srgbClr val="002D69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Lower Ruler only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Big Quote">
  <a:themeElements>
    <a:clrScheme name="Big Quot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Big Quo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 typeface="Arial" panose="020B0604020202020204" pitchFamily="34" charset="0"/>
          <a:buChar char="•"/>
          <a:tabLst/>
          <a:defRPr kumimoji="0" lang="pl-PL" altLang="pl-PL" sz="1800" b="0" i="0" u="none" strike="noStrike" cap="none" normalizeH="0" baseline="0" smtClean="0">
            <a:ln>
              <a:noFill/>
            </a:ln>
            <a:solidFill>
              <a:srgbClr val="002D69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 typeface="Arial" panose="020B0604020202020204" pitchFamily="34" charset="0"/>
          <a:buChar char="•"/>
          <a:tabLst/>
          <a:defRPr kumimoji="0" lang="pl-PL" altLang="pl-PL" sz="1800" b="0" i="0" u="none" strike="noStrike" cap="none" normalizeH="0" baseline="0" smtClean="0">
            <a:ln>
              <a:noFill/>
            </a:ln>
            <a:solidFill>
              <a:srgbClr val="002D69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Big Quot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Logo only">
  <a:themeElements>
    <a:clrScheme name="Logo only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Logo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 typeface="Arial" panose="020B0604020202020204" pitchFamily="34" charset="0"/>
          <a:buChar char="•"/>
          <a:tabLst/>
          <a:defRPr kumimoji="0" lang="pl-PL" altLang="pl-PL" sz="1800" b="0" i="0" u="none" strike="noStrike" cap="none" normalizeH="0" baseline="0" smtClean="0">
            <a:ln>
              <a:noFill/>
            </a:ln>
            <a:solidFill>
              <a:srgbClr val="002D69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 typeface="Arial" panose="020B0604020202020204" pitchFamily="34" charset="0"/>
          <a:buChar char="•"/>
          <a:tabLst/>
          <a:defRPr kumimoji="0" lang="pl-PL" altLang="pl-PL" sz="1800" b="0" i="0" u="none" strike="noStrike" cap="none" normalizeH="0" baseline="0" smtClean="0">
            <a:ln>
              <a:noFill/>
            </a:ln>
            <a:solidFill>
              <a:srgbClr val="002D69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Logo only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Blank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 typeface="Arial" panose="020B0604020202020204" pitchFamily="34" charset="0"/>
          <a:buChar char="•"/>
          <a:tabLst/>
          <a:defRPr kumimoji="0" lang="pl-PL" altLang="pl-PL" sz="1800" b="0" i="0" u="none" strike="noStrike" cap="none" normalizeH="0" baseline="0" smtClean="0">
            <a:ln>
              <a:noFill/>
            </a:ln>
            <a:solidFill>
              <a:srgbClr val="002D69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 typeface="Arial" panose="020B0604020202020204" pitchFamily="34" charset="0"/>
          <a:buChar char="•"/>
          <a:tabLst/>
          <a:defRPr kumimoji="0" lang="pl-PL" altLang="pl-PL" sz="1800" b="0" i="0" u="none" strike="noStrike" cap="none" normalizeH="0" baseline="0" smtClean="0">
            <a:ln>
              <a:noFill/>
            </a:ln>
            <a:solidFill>
              <a:srgbClr val="002D69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2035883-993f-40dd-b11a-b4b324a4033e">
      <Terms xmlns="http://schemas.microsoft.com/office/infopath/2007/PartnerControls"/>
    </lcf76f155ced4ddcb4097134ff3c332f>
    <komentarz xmlns="e2035883-993f-40dd-b11a-b4b324a4033e" xsi:nil="true"/>
    <TaxCatchAll xmlns="64797261-d3be-488b-a201-b4c878f4938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DC5D5248A4B444F8F930681A94B9435" ma:contentTypeVersion="15" ma:contentTypeDescription="Utwórz nowy dokument." ma:contentTypeScope="" ma:versionID="a225ce3a3287a392d36cf93960badfdd">
  <xsd:schema xmlns:xsd="http://www.w3.org/2001/XMLSchema" xmlns:xs="http://www.w3.org/2001/XMLSchema" xmlns:p="http://schemas.microsoft.com/office/2006/metadata/properties" xmlns:ns2="e2035883-993f-40dd-b11a-b4b324a4033e" xmlns:ns3="64797261-d3be-488b-a201-b4c878f4938b" targetNamespace="http://schemas.microsoft.com/office/2006/metadata/properties" ma:root="true" ma:fieldsID="226b1dc3722ed11c720e0f565ae58293" ns2:_="" ns3:_="">
    <xsd:import namespace="e2035883-993f-40dd-b11a-b4b324a4033e"/>
    <xsd:import namespace="64797261-d3be-488b-a201-b4c878f493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SearchProperties" minOccurs="0"/>
                <xsd:element ref="ns2:MediaLengthInSeconds" minOccurs="0"/>
                <xsd:element ref="ns2:komentarz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035883-993f-40dd-b11a-b4b324a403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Tagi obrazów" ma:readOnly="false" ma:fieldId="{5cf76f15-5ced-4ddc-b409-7134ff3c332f}" ma:taxonomyMulti="true" ma:sspId="19df4c6f-8961-41b0-b5dd-85bee8602c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komentarz" ma:index="22" nillable="true" ma:displayName="komentarz" ma:format="Dropdown" ma:internalName="komentarz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797261-d3be-488b-a201-b4c878f4938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862e426e-9fcd-492e-b2c4-b2ceb3c3b0ea}" ma:internalName="TaxCatchAll" ma:showField="CatchAllData" ma:web="64797261-d3be-488b-a201-b4c878f493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9D0575-2504-4854-93A6-014465493F61}">
  <ds:schemaRefs>
    <ds:schemaRef ds:uri="http://www.w3.org/XML/1998/namespace"/>
    <ds:schemaRef ds:uri="http://purl.org/dc/terms/"/>
    <ds:schemaRef ds:uri="http://schemas.microsoft.com/office/2006/metadata/properties"/>
    <ds:schemaRef ds:uri="64797261-d3be-488b-a201-b4c878f4938b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e2035883-993f-40dd-b11a-b4b324a4033e"/>
  </ds:schemaRefs>
</ds:datastoreItem>
</file>

<file path=customXml/itemProps2.xml><?xml version="1.0" encoding="utf-8"?>
<ds:datastoreItem xmlns:ds="http://schemas.openxmlformats.org/officeDocument/2006/customXml" ds:itemID="{3B2054C4-84A4-40B1-B708-4DA02D5A26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F1AAB5-58D9-40E2-8083-ED1042206519}"/>
</file>

<file path=docProps/app.xml><?xml version="1.0" encoding="utf-8"?>
<Properties xmlns="http://schemas.openxmlformats.org/officeDocument/2006/extended-properties" xmlns:vt="http://schemas.openxmlformats.org/officeDocument/2006/docPropsVTypes">
  <Template>Title slide</Template>
  <TotalTime>9</TotalTime>
  <Words>1069</Words>
  <Application>Microsoft Office PowerPoint</Application>
  <PresentationFormat>On-screen Show (4:3)</PresentationFormat>
  <Paragraphs>174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26</vt:i4>
      </vt:variant>
    </vt:vector>
  </HeadingPairs>
  <TitlesOfParts>
    <vt:vector size="38" baseType="lpstr">
      <vt:lpstr>Arial</vt:lpstr>
      <vt:lpstr>Calibri</vt:lpstr>
      <vt:lpstr>Helvetica</vt:lpstr>
      <vt:lpstr>Times New Roman</vt:lpstr>
      <vt:lpstr>Wingdings</vt:lpstr>
      <vt:lpstr>Title slide</vt:lpstr>
      <vt:lpstr>Regular slide</vt:lpstr>
      <vt:lpstr>Upper Ruler only</vt:lpstr>
      <vt:lpstr>Lower Ruler only</vt:lpstr>
      <vt:lpstr>Big Quote</vt:lpstr>
      <vt:lpstr>Logo only</vt:lpstr>
      <vt:lpstr>Blank</vt:lpstr>
      <vt:lpstr> </vt:lpstr>
      <vt:lpstr>Presentation outline</vt:lpstr>
      <vt:lpstr>Aims</vt:lpstr>
      <vt:lpstr>Constructions</vt:lpstr>
      <vt:lpstr>Prepositional verbs and adjectives</vt:lpstr>
      <vt:lpstr>Prepositional verbs and adjectives</vt:lpstr>
      <vt:lpstr>Prepositional verbs and adjectives</vt:lpstr>
      <vt:lpstr>Reflexive verbs</vt:lpstr>
      <vt:lpstr>Reflexive verbs</vt:lpstr>
      <vt:lpstr>Reflexive verbs</vt:lpstr>
      <vt:lpstr>Gender agreement</vt:lpstr>
      <vt:lpstr>Gender agreement</vt:lpstr>
      <vt:lpstr>Articles</vt:lpstr>
      <vt:lpstr>Articles</vt:lpstr>
      <vt:lpstr>Participants</vt:lpstr>
      <vt:lpstr>Stimuli</vt:lpstr>
      <vt:lpstr>Procedure</vt:lpstr>
      <vt:lpstr>Preliminary results: mean RTs</vt:lpstr>
      <vt:lpstr>Preliminary results</vt:lpstr>
      <vt:lpstr>Statistical analyses</vt:lpstr>
      <vt:lpstr>PowerPoint Presentation</vt:lpstr>
      <vt:lpstr>PowerPoint Presentation</vt:lpstr>
      <vt:lpstr>PowerPoint Presentation</vt:lpstr>
      <vt:lpstr>Correlation between Norwegian proficiency and accuracy</vt:lpstr>
      <vt:lpstr>Discussion points: data for analysis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Acoustic and perceptual similarity of L2 English and L3 Norwegian vowels to L1 Polish categories</dc:title>
  <dc:creator>Anna Balas</dc:creator>
  <cp:lastModifiedBy>Anonymous</cp:lastModifiedBy>
  <cp:revision>1</cp:revision>
  <dcterms:created xsi:type="dcterms:W3CDTF">2022-09-02T16:09:07Z</dcterms:created>
  <dcterms:modified xsi:type="dcterms:W3CDTF">2023-06-06T07:03:28Z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0x0101000DC5D5248A4B444F8F930681A94B9435</vt:lpwstr>
  </property>
  <property fmtid="{D5CDD505-2E9C-101B-9397-08002B2CF9AE}" pid="3" name="MediaServiceImageTags">
    <vt:lpwstr/>
  </property>
</Properties>
</file>