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diagrams/data3.xml" ContentType="application/vnd.openxmlformats-officedocument.drawingml.diagramData+xml"/>
  <Override PartName="/ppt/diagrams/data8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layout8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84" r:id="rId1"/>
  </p:sldMasterIdLst>
  <p:notesMasterIdLst>
    <p:notesMasterId r:id="rId25"/>
  </p:notesMasterIdLst>
  <p:sldIdLst>
    <p:sldId id="256" r:id="rId2"/>
    <p:sldId id="260" r:id="rId3"/>
    <p:sldId id="273" r:id="rId4"/>
    <p:sldId id="274" r:id="rId5"/>
    <p:sldId id="275" r:id="rId6"/>
    <p:sldId id="264" r:id="rId7"/>
    <p:sldId id="265" r:id="rId8"/>
    <p:sldId id="262" r:id="rId9"/>
    <p:sldId id="277" r:id="rId10"/>
    <p:sldId id="289" r:id="rId11"/>
    <p:sldId id="283" r:id="rId12"/>
    <p:sldId id="284" r:id="rId13"/>
    <p:sldId id="291" r:id="rId14"/>
    <p:sldId id="292" r:id="rId15"/>
    <p:sldId id="293" r:id="rId16"/>
    <p:sldId id="282" r:id="rId17"/>
    <p:sldId id="287" r:id="rId18"/>
    <p:sldId id="288" r:id="rId19"/>
    <p:sldId id="290" r:id="rId20"/>
    <p:sldId id="272" r:id="rId21"/>
    <p:sldId id="270" r:id="rId22"/>
    <p:sldId id="285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Rataj" initials="KR" lastIdx="10" clrIdx="0">
    <p:extLst>
      <p:ext uri="{19B8F6BF-5375-455C-9EA6-DF929625EA0E}">
        <p15:presenceInfo xmlns:p15="http://schemas.microsoft.com/office/powerpoint/2012/main" userId="S::krataj@amu.edu.pl::0247c576-6a5e-4a25-b8cb-39612173bb8c" providerId="AD"/>
      </p:ext>
    </p:extLst>
  </p:cmAuthor>
  <p:cmAuthor id="2" name="Hanna Kędzierska" initials="HK" lastIdx="3" clrIdx="1">
    <p:extLst>
      <p:ext uri="{19B8F6BF-5375-455C-9EA6-DF929625EA0E}">
        <p15:presenceInfo xmlns:p15="http://schemas.microsoft.com/office/powerpoint/2012/main" userId="S::hanked@amu.edu.pl::40e4617c-ff0f-406e-ad9a-be3713bc8825" providerId="AD"/>
      </p:ext>
    </p:extLst>
  </p:cmAuthor>
  <p:cmAuthor id="3" name="Magdalena Wrembel" initials="MW" lastIdx="21" clrIdx="2">
    <p:extLst>
      <p:ext uri="{19B8F6BF-5375-455C-9EA6-DF929625EA0E}">
        <p15:presenceInfo xmlns:p15="http://schemas.microsoft.com/office/powerpoint/2012/main" userId="S::magdala@amu.edu.pl::6c9c3153-514a-4cf5-92b7-4f594662a4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5196" autoAdjust="0"/>
  </p:normalViewPr>
  <p:slideViewPr>
    <p:cSldViewPr snapToGrid="0" snapToObjects="1">
      <p:cViewPr varScale="1">
        <p:scale>
          <a:sx n="81" d="100"/>
          <a:sy n="81" d="100"/>
        </p:scale>
        <p:origin x="7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C5901-AA2A-C74A-BE39-394735CCAED3}" type="doc">
      <dgm:prSet loTypeId="urn:microsoft.com/office/officeart/2005/8/layout/matrix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43FD54-80E2-D640-B6B4-21843B479B60}">
      <dgm:prSet phldrT="[Text]" custT="1"/>
      <dgm:spPr/>
      <dgm:t>
        <a:bodyPr/>
        <a:lstStyle/>
        <a:p>
          <a:r>
            <a:rPr lang="en-US" sz="2000" dirty="0"/>
            <a:t>vital component of successful </a:t>
          </a:r>
          <a:r>
            <a:rPr lang="pl-PL" sz="2000" dirty="0"/>
            <a:t>L2/</a:t>
          </a:r>
          <a:r>
            <a:rPr lang="pl-PL" sz="2000" dirty="0" err="1"/>
            <a:t>Ln</a:t>
          </a:r>
          <a:r>
            <a:rPr lang="en-US" sz="2000" dirty="0"/>
            <a:t> learning</a:t>
          </a:r>
          <a:endParaRPr lang="en-GB" sz="2000" dirty="0"/>
        </a:p>
      </dgm:t>
    </dgm:pt>
    <dgm:pt modelId="{C1E2D590-CD06-A647-A1C8-4BC5DC13F6D2}" type="parTrans" cxnId="{0D8B9372-73F5-804C-ABDB-B1412D465EC3}">
      <dgm:prSet/>
      <dgm:spPr/>
      <dgm:t>
        <a:bodyPr/>
        <a:lstStyle/>
        <a:p>
          <a:endParaRPr lang="en-GB"/>
        </a:p>
      </dgm:t>
    </dgm:pt>
    <dgm:pt modelId="{4527C3DF-5679-BB44-8B79-DB1DCC2A6695}" type="sibTrans" cxnId="{0D8B9372-73F5-804C-ABDB-B1412D465EC3}">
      <dgm:prSet/>
      <dgm:spPr/>
      <dgm:t>
        <a:bodyPr/>
        <a:lstStyle/>
        <a:p>
          <a:endParaRPr lang="en-GB"/>
        </a:p>
      </dgm:t>
    </dgm:pt>
    <dgm:pt modelId="{D85F3A44-00FD-094D-945B-9086CFDA3099}">
      <dgm:prSet phldrT="[Text]"/>
      <dgm:spPr/>
      <dgm:t>
        <a:bodyPr/>
        <a:lstStyle/>
        <a:p>
          <a:r>
            <a:rPr lang="en-US" dirty="0"/>
            <a:t>reduced phonemic discrimination mechanisms in </a:t>
          </a:r>
          <a:r>
            <a:rPr lang="pl-PL" dirty="0"/>
            <a:t>the </a:t>
          </a:r>
          <a:r>
            <a:rPr lang="en-US" b="1" dirty="0"/>
            <a:t>L2</a:t>
          </a:r>
          <a:endParaRPr lang="en-GB" dirty="0"/>
        </a:p>
      </dgm:t>
    </dgm:pt>
    <dgm:pt modelId="{116E4796-193B-2D43-9AC4-2740D2CB53FF}" type="parTrans" cxnId="{06C4F9EF-D7E6-B546-A623-0A355DF38ECA}">
      <dgm:prSet/>
      <dgm:spPr/>
      <dgm:t>
        <a:bodyPr/>
        <a:lstStyle/>
        <a:p>
          <a:endParaRPr lang="en-GB"/>
        </a:p>
      </dgm:t>
    </dgm:pt>
    <dgm:pt modelId="{7A1C4327-BB3D-C94E-AC76-DC376516067F}" type="sibTrans" cxnId="{06C4F9EF-D7E6-B546-A623-0A355DF38ECA}">
      <dgm:prSet/>
      <dgm:spPr/>
      <dgm:t>
        <a:bodyPr/>
        <a:lstStyle/>
        <a:p>
          <a:endParaRPr lang="en-GB"/>
        </a:p>
      </dgm:t>
    </dgm:pt>
    <dgm:pt modelId="{2E1639AE-73E2-BB49-BF77-E0F3CEF20837}">
      <dgm:prSet phldrT="[Text]"/>
      <dgm:spPr/>
      <dgm:t>
        <a:bodyPr/>
        <a:lstStyle/>
        <a:p>
          <a:r>
            <a:rPr lang="en-GB" dirty="0"/>
            <a:t>L3</a:t>
          </a:r>
          <a:r>
            <a:rPr lang="pl-PL" dirty="0"/>
            <a:t>/</a:t>
          </a:r>
          <a:r>
            <a:rPr lang="pl-PL" dirty="0" err="1"/>
            <a:t>Ln</a:t>
          </a:r>
          <a:endParaRPr lang="en-GB" dirty="0"/>
        </a:p>
      </dgm:t>
    </dgm:pt>
    <dgm:pt modelId="{BD0B590A-B03A-8C4A-AF58-10C226CD03F0}" type="parTrans" cxnId="{51B552FE-6111-0145-ADE6-2753E7FF3968}">
      <dgm:prSet/>
      <dgm:spPr/>
      <dgm:t>
        <a:bodyPr/>
        <a:lstStyle/>
        <a:p>
          <a:endParaRPr lang="en-GB"/>
        </a:p>
      </dgm:t>
    </dgm:pt>
    <dgm:pt modelId="{AF209EA2-4635-DF48-AB4D-79F8F248AFF8}" type="sibTrans" cxnId="{51B552FE-6111-0145-ADE6-2753E7FF3968}">
      <dgm:prSet/>
      <dgm:spPr/>
      <dgm:t>
        <a:bodyPr/>
        <a:lstStyle/>
        <a:p>
          <a:endParaRPr lang="en-GB"/>
        </a:p>
      </dgm:t>
    </dgm:pt>
    <dgm:pt modelId="{CE5563C8-8D01-6746-9C5B-2C1598497BE7}" type="pres">
      <dgm:prSet presAssocID="{4ACC5901-AA2A-C74A-BE39-394735CCAED3}" presName="matrix" presStyleCnt="0">
        <dgm:presLayoutVars>
          <dgm:chMax val="1"/>
          <dgm:dir/>
          <dgm:resizeHandles val="exact"/>
        </dgm:presLayoutVars>
      </dgm:prSet>
      <dgm:spPr/>
    </dgm:pt>
    <dgm:pt modelId="{177B4836-3948-1441-88C0-A610F5FF0547}" type="pres">
      <dgm:prSet presAssocID="{4ACC5901-AA2A-C74A-BE39-394735CCAED3}" presName="axisShape" presStyleLbl="bgShp" presStyleIdx="0" presStyleCnt="1"/>
      <dgm:spPr/>
    </dgm:pt>
    <dgm:pt modelId="{194F618E-DB11-DD49-A43D-A3BB35054650}" type="pres">
      <dgm:prSet presAssocID="{4ACC5901-AA2A-C74A-BE39-394735CCAED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84A76C6-FEAB-DD4C-821C-E3E4ACDB0824}" type="pres">
      <dgm:prSet presAssocID="{4ACC5901-AA2A-C74A-BE39-394735CCAED3}" presName="rect2" presStyleLbl="node1" presStyleIdx="1" presStyleCnt="4" custScaleX="247945" custScaleY="163933" custLinFactX="17349" custLinFactNeighborX="100000" custLinFactNeighborY="48357">
        <dgm:presLayoutVars>
          <dgm:chMax val="0"/>
          <dgm:chPref val="0"/>
          <dgm:bulletEnabled val="1"/>
        </dgm:presLayoutVars>
      </dgm:prSet>
      <dgm:spPr/>
    </dgm:pt>
    <dgm:pt modelId="{1C79A5D7-571C-2241-B737-67D11CF4F895}" type="pres">
      <dgm:prSet presAssocID="{4ACC5901-AA2A-C74A-BE39-394735CCAED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1F8B3F2-47F0-9148-BACA-A00E8049A16F}" type="pres">
      <dgm:prSet presAssocID="{4ACC5901-AA2A-C74A-BE39-394735CCAED3}" presName="rect4" presStyleLbl="node1" presStyleIdx="3" presStyleCnt="4" custFlipVert="1" custScaleX="134925" custScaleY="32974" custLinFactX="29187" custLinFactNeighborX="100000" custLinFactNeighborY="42835">
        <dgm:presLayoutVars>
          <dgm:chMax val="0"/>
          <dgm:chPref val="0"/>
          <dgm:bulletEnabled val="1"/>
        </dgm:presLayoutVars>
      </dgm:prSet>
      <dgm:spPr/>
    </dgm:pt>
  </dgm:ptLst>
  <dgm:cxnLst>
    <dgm:cxn modelId="{D19D6F3A-C69D-6642-AF0E-0F97F63D8853}" type="presOf" srcId="{4ACC5901-AA2A-C74A-BE39-394735CCAED3}" destId="{CE5563C8-8D01-6746-9C5B-2C1598497BE7}" srcOrd="0" destOrd="0" presId="urn:microsoft.com/office/officeart/2005/8/layout/matrix2"/>
    <dgm:cxn modelId="{0D8B9372-73F5-804C-ABDB-B1412D465EC3}" srcId="{4ACC5901-AA2A-C74A-BE39-394735CCAED3}" destId="{DB43FD54-80E2-D640-B6B4-21843B479B60}" srcOrd="0" destOrd="0" parTransId="{C1E2D590-CD06-A647-A1C8-4BC5DC13F6D2}" sibTransId="{4527C3DF-5679-BB44-8B79-DB1DCC2A6695}"/>
    <dgm:cxn modelId="{393A78B1-AB27-C349-BC80-C2E1DBADCF7C}" type="presOf" srcId="{D85F3A44-00FD-094D-945B-9086CFDA3099}" destId="{984A76C6-FEAB-DD4C-821C-E3E4ACDB0824}" srcOrd="0" destOrd="0" presId="urn:microsoft.com/office/officeart/2005/8/layout/matrix2"/>
    <dgm:cxn modelId="{747541C0-BB94-C74C-9F6A-9242C818C51C}" type="presOf" srcId="{2E1639AE-73E2-BB49-BF77-E0F3CEF20837}" destId="{1C79A5D7-571C-2241-B737-67D11CF4F895}" srcOrd="0" destOrd="0" presId="urn:microsoft.com/office/officeart/2005/8/layout/matrix2"/>
    <dgm:cxn modelId="{06C4F9EF-D7E6-B546-A623-0A355DF38ECA}" srcId="{4ACC5901-AA2A-C74A-BE39-394735CCAED3}" destId="{D85F3A44-00FD-094D-945B-9086CFDA3099}" srcOrd="1" destOrd="0" parTransId="{116E4796-193B-2D43-9AC4-2740D2CB53FF}" sibTransId="{7A1C4327-BB3D-C94E-AC76-DC376516067F}"/>
    <dgm:cxn modelId="{59307EF3-695B-0643-9513-C2D2A004A34B}" type="presOf" srcId="{DB43FD54-80E2-D640-B6B4-21843B479B60}" destId="{194F618E-DB11-DD49-A43D-A3BB35054650}" srcOrd="0" destOrd="0" presId="urn:microsoft.com/office/officeart/2005/8/layout/matrix2"/>
    <dgm:cxn modelId="{51B552FE-6111-0145-ADE6-2753E7FF3968}" srcId="{4ACC5901-AA2A-C74A-BE39-394735CCAED3}" destId="{2E1639AE-73E2-BB49-BF77-E0F3CEF20837}" srcOrd="2" destOrd="0" parTransId="{BD0B590A-B03A-8C4A-AF58-10C226CD03F0}" sibTransId="{AF209EA2-4635-DF48-AB4D-79F8F248AFF8}"/>
    <dgm:cxn modelId="{452895EA-7786-754F-B283-13FE22152B10}" type="presParOf" srcId="{CE5563C8-8D01-6746-9C5B-2C1598497BE7}" destId="{177B4836-3948-1441-88C0-A610F5FF0547}" srcOrd="0" destOrd="0" presId="urn:microsoft.com/office/officeart/2005/8/layout/matrix2"/>
    <dgm:cxn modelId="{55E0319A-3E4E-4F48-91B4-AE582A18AF9E}" type="presParOf" srcId="{CE5563C8-8D01-6746-9C5B-2C1598497BE7}" destId="{194F618E-DB11-DD49-A43D-A3BB35054650}" srcOrd="1" destOrd="0" presId="urn:microsoft.com/office/officeart/2005/8/layout/matrix2"/>
    <dgm:cxn modelId="{040D26A2-3337-2B4E-9933-7A3DFEC6E4F1}" type="presParOf" srcId="{CE5563C8-8D01-6746-9C5B-2C1598497BE7}" destId="{984A76C6-FEAB-DD4C-821C-E3E4ACDB0824}" srcOrd="2" destOrd="0" presId="urn:microsoft.com/office/officeart/2005/8/layout/matrix2"/>
    <dgm:cxn modelId="{0820ED57-8604-DF46-9516-62EE78CACA62}" type="presParOf" srcId="{CE5563C8-8D01-6746-9C5B-2C1598497BE7}" destId="{1C79A5D7-571C-2241-B737-67D11CF4F895}" srcOrd="3" destOrd="0" presId="urn:microsoft.com/office/officeart/2005/8/layout/matrix2"/>
    <dgm:cxn modelId="{13032D09-6F2A-C34C-89ED-C0EC1603707E}" type="presParOf" srcId="{CE5563C8-8D01-6746-9C5B-2C1598497BE7}" destId="{E1F8B3F2-47F0-9148-BACA-A00E8049A16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C70B7F-D8AB-684F-A956-3E02B985ED40}" type="doc">
      <dgm:prSet loTypeId="urn:microsoft.com/office/officeart/2008/layout/IncreasingCircle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C6A0D7-B8D8-AA45-B3C8-E762E87CCD8E}">
      <dgm:prSet phldrT="[Text]"/>
      <dgm:spPr/>
      <dgm:t>
        <a:bodyPr/>
        <a:lstStyle/>
        <a:p>
          <a:endParaRPr lang="en-GB" dirty="0"/>
        </a:p>
      </dgm:t>
    </dgm:pt>
    <dgm:pt modelId="{1EBE4A77-EFFD-294C-97FB-746AB57B343F}" type="parTrans" cxnId="{A6FD63B4-AD74-6546-854B-DE6AC916CC05}">
      <dgm:prSet/>
      <dgm:spPr/>
      <dgm:t>
        <a:bodyPr/>
        <a:lstStyle/>
        <a:p>
          <a:endParaRPr lang="en-GB"/>
        </a:p>
      </dgm:t>
    </dgm:pt>
    <dgm:pt modelId="{F99F036A-635F-5B4D-9DE0-F57A4BA2BAA0}" type="sibTrans" cxnId="{A6FD63B4-AD74-6546-854B-DE6AC916CC05}">
      <dgm:prSet/>
      <dgm:spPr/>
      <dgm:t>
        <a:bodyPr/>
        <a:lstStyle/>
        <a:p>
          <a:endParaRPr lang="en-GB"/>
        </a:p>
      </dgm:t>
    </dgm:pt>
    <dgm:pt modelId="{2C44452C-3FCC-6C4C-B313-5FEAB0F93B09}">
      <dgm:prSet phldrT="[Text]" custT="1"/>
      <dgm:spPr/>
      <dgm:t>
        <a:bodyPr/>
        <a:lstStyle/>
        <a:p>
          <a:pPr algn="ctr"/>
          <a:r>
            <a:rPr lang="pl-PL" sz="2000" b="1" dirty="0" err="1"/>
            <a:t>Oddball</a:t>
          </a:r>
          <a:r>
            <a:rPr lang="pl-PL" sz="2000" b="1" dirty="0"/>
            <a:t>:</a:t>
          </a:r>
        </a:p>
        <a:p>
          <a:pPr algn="ctr"/>
          <a:r>
            <a:rPr lang="en-US" sz="2000" dirty="0"/>
            <a:t>a  sequence  of  frequently  occurring  standard  stimuli  interrupted  by  the  occasional appearance of deviant stimuli)</a:t>
          </a:r>
          <a:endParaRPr lang="en-GB" sz="2000" dirty="0"/>
        </a:p>
      </dgm:t>
    </dgm:pt>
    <dgm:pt modelId="{40D4E044-07B4-264D-BB35-8790AA9AF41F}" type="parTrans" cxnId="{BB0F7EEC-2C95-3D48-9174-4AF81CE92A5E}">
      <dgm:prSet/>
      <dgm:spPr/>
      <dgm:t>
        <a:bodyPr/>
        <a:lstStyle/>
        <a:p>
          <a:endParaRPr lang="en-GB"/>
        </a:p>
      </dgm:t>
    </dgm:pt>
    <dgm:pt modelId="{D2F4DEB7-D66C-E149-B5F2-2834B09CBA39}" type="sibTrans" cxnId="{BB0F7EEC-2C95-3D48-9174-4AF81CE92A5E}">
      <dgm:prSet/>
      <dgm:spPr/>
      <dgm:t>
        <a:bodyPr/>
        <a:lstStyle/>
        <a:p>
          <a:endParaRPr lang="en-GB"/>
        </a:p>
      </dgm:t>
    </dgm:pt>
    <dgm:pt modelId="{E05EED3B-DA98-5E44-AFBA-14D82E4822CA}">
      <dgm:prSet phldrT="[Text]" custT="1"/>
      <dgm:spPr/>
      <dgm:t>
        <a:bodyPr/>
        <a:lstStyle/>
        <a:p>
          <a:pPr algn="ctr"/>
          <a:r>
            <a:rPr lang="pl-PL" sz="2000" b="1" dirty="0">
              <a:latin typeface="+mn-lt"/>
              <a:ea typeface="Times New Roman" panose="02020603050405020304" pitchFamily="18" charset="0"/>
            </a:rPr>
            <a:t>MMN:</a:t>
          </a:r>
          <a:r>
            <a:rPr lang="en-US" sz="2000" b="1" dirty="0">
              <a:effectLst/>
              <a:latin typeface="+mn-lt"/>
              <a:ea typeface="Times New Roman" panose="02020603050405020304" pitchFamily="18" charset="0"/>
            </a:rPr>
            <a:t> </a:t>
          </a:r>
          <a:endParaRPr lang="pl-PL" sz="2000" b="1" dirty="0">
            <a:effectLst/>
            <a:latin typeface="+mn-lt"/>
            <a:ea typeface="Times New Roman" panose="02020603050405020304" pitchFamily="18" charset="0"/>
          </a:endParaRPr>
        </a:p>
        <a:p>
          <a:pPr algn="ctr"/>
          <a:r>
            <a:rPr lang="pl-PL" sz="2000" dirty="0">
              <a:effectLst/>
              <a:latin typeface="+mn-lt"/>
              <a:ea typeface="Times New Roman" panose="02020603050405020304" pitchFamily="18" charset="0"/>
            </a:rPr>
            <a:t>a </a:t>
          </a:r>
          <a:r>
            <a:rPr lang="en-US" sz="2000" dirty="0">
              <a:effectLst/>
              <a:latin typeface="+mn-lt"/>
              <a:ea typeface="Times New Roman" panose="02020603050405020304" pitchFamily="18" charset="0"/>
            </a:rPr>
            <a:t>negative-going wave deflection of frontocentral distribution with a peak at around 150-250 milliseconds from change onset</a:t>
          </a:r>
          <a:r>
            <a:rPr lang="pl-PL" sz="2000" dirty="0">
              <a:latin typeface="+mn-lt"/>
              <a:ea typeface="Times New Roman" panose="02020603050405020304" pitchFamily="18" charset="0"/>
            </a:rPr>
            <a:t>.</a:t>
          </a:r>
          <a:endParaRPr lang="en-GB" sz="2000" dirty="0">
            <a:latin typeface="+mn-lt"/>
          </a:endParaRPr>
        </a:p>
      </dgm:t>
    </dgm:pt>
    <dgm:pt modelId="{E22B2B3F-60F5-5744-89A4-0656BC982C2F}" type="parTrans" cxnId="{25987653-D3FA-E544-8D3E-6A4571DD873A}">
      <dgm:prSet/>
      <dgm:spPr/>
      <dgm:t>
        <a:bodyPr/>
        <a:lstStyle/>
        <a:p>
          <a:endParaRPr lang="en-GB"/>
        </a:p>
      </dgm:t>
    </dgm:pt>
    <dgm:pt modelId="{04133791-1D4E-F248-A621-63797C9A0C95}" type="sibTrans" cxnId="{25987653-D3FA-E544-8D3E-6A4571DD873A}">
      <dgm:prSet/>
      <dgm:spPr/>
      <dgm:t>
        <a:bodyPr/>
        <a:lstStyle/>
        <a:p>
          <a:endParaRPr lang="en-GB"/>
        </a:p>
      </dgm:t>
    </dgm:pt>
    <dgm:pt modelId="{63E09010-5C40-9341-84C3-5BDA9CFD7D73}">
      <dgm:prSet phldrT="[Text]" custT="1"/>
      <dgm:spPr/>
      <dgm:t>
        <a:bodyPr/>
        <a:lstStyle/>
        <a:p>
          <a:pPr algn="ctr"/>
          <a:r>
            <a:rPr lang="pl-PL" sz="2000" b="1" dirty="0">
              <a:latin typeface="+mn-lt"/>
            </a:rPr>
            <a:t>P300 and LDN:</a:t>
          </a:r>
        </a:p>
        <a:p>
          <a:pPr algn="ctr"/>
          <a:r>
            <a:rPr lang="pl-PL" sz="2000" dirty="0" err="1">
              <a:latin typeface="+mn-lt"/>
            </a:rPr>
            <a:t>often</a:t>
          </a:r>
          <a:r>
            <a:rPr lang="pl-PL" sz="2000" dirty="0">
              <a:latin typeface="+mn-lt"/>
            </a:rPr>
            <a:t> </a:t>
          </a:r>
          <a:r>
            <a:rPr lang="pl-PL" sz="2000" dirty="0" err="1">
              <a:latin typeface="+mn-lt"/>
            </a:rPr>
            <a:t>following</a:t>
          </a:r>
          <a:r>
            <a:rPr lang="pl-PL" sz="2000" dirty="0">
              <a:latin typeface="+mn-lt"/>
            </a:rPr>
            <a:t> the MMN. </a:t>
          </a:r>
          <a:r>
            <a:rPr lang="pl-PL" sz="2000" b="1" dirty="0">
              <a:latin typeface="+mn-lt"/>
            </a:rPr>
            <a:t>P300 </a:t>
          </a:r>
          <a:r>
            <a:rPr lang="pl-PL" sz="2000" b="0" dirty="0" err="1">
              <a:latin typeface="+mn-lt"/>
            </a:rPr>
            <a:t>is</a:t>
          </a:r>
          <a:r>
            <a:rPr lang="pl-PL" sz="2000" b="1" dirty="0">
              <a:latin typeface="+mn-lt"/>
            </a:rPr>
            <a:t> </a:t>
          </a:r>
          <a:r>
            <a:rPr lang="pl-PL" sz="2000" b="0" dirty="0" err="1">
              <a:latin typeface="+mn-lt"/>
            </a:rPr>
            <a:t>associated</a:t>
          </a:r>
          <a:r>
            <a:rPr lang="pl-PL" sz="2000" b="0" dirty="0">
              <a:latin typeface="+mn-lt"/>
            </a:rPr>
            <a:t> with </a:t>
          </a:r>
          <a:r>
            <a:rPr lang="pl-PL" sz="2000" b="0" dirty="0" err="1">
              <a:latin typeface="+mn-lt"/>
            </a:rPr>
            <a:t>switch</a:t>
          </a:r>
          <a:r>
            <a:rPr lang="pl-PL" sz="2000" b="0" dirty="0">
              <a:latin typeface="+mn-lt"/>
            </a:rPr>
            <a:t> of </a:t>
          </a:r>
          <a:r>
            <a:rPr lang="pl-PL" sz="2000" b="0" dirty="0" err="1">
              <a:latin typeface="+mn-lt"/>
            </a:rPr>
            <a:t>attention</a:t>
          </a:r>
          <a:r>
            <a:rPr lang="pl-PL" sz="2000" b="0" dirty="0">
              <a:latin typeface="+mn-lt"/>
            </a:rPr>
            <a:t>, </a:t>
          </a:r>
          <a:r>
            <a:rPr lang="pl-PL" sz="2000" b="1" dirty="0">
              <a:latin typeface="+mn-lt"/>
            </a:rPr>
            <a:t>LDN</a:t>
          </a:r>
          <a:r>
            <a:rPr lang="pl-PL" sz="2000" b="0" dirty="0">
              <a:latin typeface="+mn-lt"/>
            </a:rPr>
            <a:t> </a:t>
          </a:r>
          <a:r>
            <a:rPr lang="pl-PL" sz="2000" b="0" dirty="0" err="1">
              <a:latin typeface="+mn-lt"/>
            </a:rPr>
            <a:t>involves</a:t>
          </a:r>
          <a:r>
            <a:rPr lang="pl-PL" sz="2000" b="0" dirty="0">
              <a:latin typeface="+mn-lt"/>
            </a:rPr>
            <a:t> </a:t>
          </a:r>
          <a:r>
            <a:rPr lang="pl-PL" sz="2000" b="0" dirty="0" err="1">
              <a:latin typeface="+mn-lt"/>
            </a:rPr>
            <a:t>additional</a:t>
          </a:r>
          <a:r>
            <a:rPr lang="pl-PL" sz="2000" b="0" dirty="0">
              <a:latin typeface="+mn-lt"/>
            </a:rPr>
            <a:t> </a:t>
          </a:r>
          <a:r>
            <a:rPr lang="pl-PL" sz="2000" b="0" dirty="0" err="1">
              <a:latin typeface="+mn-lt"/>
            </a:rPr>
            <a:t>cortical</a:t>
          </a:r>
          <a:r>
            <a:rPr lang="pl-PL" sz="2000" b="0" dirty="0">
              <a:latin typeface="+mn-lt"/>
            </a:rPr>
            <a:t> </a:t>
          </a:r>
          <a:r>
            <a:rPr lang="pl-PL" sz="2000" b="0" dirty="0" err="1">
              <a:latin typeface="+mn-lt"/>
            </a:rPr>
            <a:t>resources</a:t>
          </a:r>
          <a:r>
            <a:rPr lang="pl-PL" sz="2000" b="0" dirty="0">
              <a:latin typeface="+mn-lt"/>
            </a:rPr>
            <a:t> to </a:t>
          </a:r>
          <a:r>
            <a:rPr lang="pl-PL" sz="2000" b="0" dirty="0" err="1">
              <a:latin typeface="+mn-lt"/>
            </a:rPr>
            <a:t>extract</a:t>
          </a:r>
          <a:r>
            <a:rPr lang="pl-PL" sz="2000" b="0" dirty="0">
              <a:latin typeface="+mn-lt"/>
            </a:rPr>
            <a:t> the </a:t>
          </a:r>
          <a:r>
            <a:rPr lang="pl-PL" sz="2000" b="0" dirty="0" err="1">
              <a:latin typeface="+mn-lt"/>
            </a:rPr>
            <a:t>difference</a:t>
          </a:r>
          <a:r>
            <a:rPr lang="pl-PL" sz="2000" b="0" dirty="0">
              <a:latin typeface="+mn-lt"/>
            </a:rPr>
            <a:t>.</a:t>
          </a:r>
          <a:endParaRPr lang="en-GB" sz="2000" b="1" dirty="0">
            <a:latin typeface="+mn-lt"/>
          </a:endParaRPr>
        </a:p>
      </dgm:t>
    </dgm:pt>
    <dgm:pt modelId="{8E03DAA7-2BCE-4D49-8D5F-F5612CD06FA4}" type="parTrans" cxnId="{A06697C3-EE83-CB40-83E7-83CEC3518D0A}">
      <dgm:prSet/>
      <dgm:spPr/>
      <dgm:t>
        <a:bodyPr/>
        <a:lstStyle/>
        <a:p>
          <a:endParaRPr lang="en-GB"/>
        </a:p>
      </dgm:t>
    </dgm:pt>
    <dgm:pt modelId="{A1AD1CA5-66E8-D842-A036-AE555E547F35}" type="sibTrans" cxnId="{A06697C3-EE83-CB40-83E7-83CEC3518D0A}">
      <dgm:prSet/>
      <dgm:spPr/>
      <dgm:t>
        <a:bodyPr/>
        <a:lstStyle/>
        <a:p>
          <a:endParaRPr lang="en-GB"/>
        </a:p>
      </dgm:t>
    </dgm:pt>
    <dgm:pt modelId="{0D8ADC23-7ECB-9E45-B564-18D33D8E9187}" type="pres">
      <dgm:prSet presAssocID="{70C70B7F-D8AB-684F-A956-3E02B985ED4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BE3E222F-269B-144A-8B2C-9EF0A8F61869}" type="pres">
      <dgm:prSet presAssocID="{FFC6A0D7-B8D8-AA45-B3C8-E762E87CCD8E}" presName="composite" presStyleCnt="0"/>
      <dgm:spPr/>
    </dgm:pt>
    <dgm:pt modelId="{9B8006DB-54E0-2F45-9F6C-F25E3D37C7F1}" type="pres">
      <dgm:prSet presAssocID="{FFC6A0D7-B8D8-AA45-B3C8-E762E87CCD8E}" presName="BackAccent" presStyleLbl="bgShp" presStyleIdx="0" presStyleCnt="3" custScaleX="61383" custScaleY="54646" custLinFactX="100000" custLinFactNeighborX="134431" custLinFactNeighborY="-45679"/>
      <dgm:spPr/>
    </dgm:pt>
    <dgm:pt modelId="{E6C3DB2B-F0AD-C044-B4E8-E9CE96B52632}" type="pres">
      <dgm:prSet presAssocID="{FFC6A0D7-B8D8-AA45-B3C8-E762E87CCD8E}" presName="Accent" presStyleLbl="alignNode1" presStyleIdx="0" presStyleCnt="3" custScaleX="44597" custScaleY="52231" custLinFactX="100000" custLinFactNeighborX="194585" custLinFactNeighborY="-62059"/>
      <dgm:spPr/>
    </dgm:pt>
    <dgm:pt modelId="{6F80539C-C24D-EF45-9214-AB38E458EBD8}" type="pres">
      <dgm:prSet presAssocID="{FFC6A0D7-B8D8-AA45-B3C8-E762E87CCD8E}" presName="Child" presStyleLbl="revTx" presStyleIdx="0" presStyleCnt="4" custScaleX="106531" custScaleY="72249" custLinFactNeighborX="4167" custLinFactNeighborY="-29408">
        <dgm:presLayoutVars>
          <dgm:chMax val="0"/>
          <dgm:chPref val="0"/>
          <dgm:bulletEnabled val="1"/>
        </dgm:presLayoutVars>
      </dgm:prSet>
      <dgm:spPr/>
    </dgm:pt>
    <dgm:pt modelId="{232ECCAB-3A86-4C40-9F9B-200456A6B305}" type="pres">
      <dgm:prSet presAssocID="{FFC6A0D7-B8D8-AA45-B3C8-E762E87CCD8E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6841541A-3580-2846-BE5E-A13FE9136AAF}" type="pres">
      <dgm:prSet presAssocID="{F99F036A-635F-5B4D-9DE0-F57A4BA2BAA0}" presName="sibTrans" presStyleCnt="0"/>
      <dgm:spPr/>
    </dgm:pt>
    <dgm:pt modelId="{D4907F7F-B136-0E45-A868-B04BBC652536}" type="pres">
      <dgm:prSet presAssocID="{E05EED3B-DA98-5E44-AFBA-14D82E4822CA}" presName="composite" presStyleCnt="0"/>
      <dgm:spPr/>
    </dgm:pt>
    <dgm:pt modelId="{807DDB6A-255A-CF4B-AB02-F97B12CD443D}" type="pres">
      <dgm:prSet presAssocID="{E05EED3B-DA98-5E44-AFBA-14D82E4822CA}" presName="BackAccent" presStyleLbl="bgShp" presStyleIdx="1" presStyleCnt="3" custScaleX="65287" custScaleY="66727" custLinFactX="53392" custLinFactY="200000" custLinFactNeighborX="100000" custLinFactNeighborY="296090"/>
      <dgm:spPr/>
    </dgm:pt>
    <dgm:pt modelId="{7D7FC28B-5055-1147-8B9E-966AFF69390E}" type="pres">
      <dgm:prSet presAssocID="{E05EED3B-DA98-5E44-AFBA-14D82E4822CA}" presName="Accent" presStyleLbl="alignNode1" presStyleIdx="1" presStyleCnt="3" custFlipHor="1" custScaleX="54214" custScaleY="49424" custLinFactX="91222" custLinFactY="300000" custLinFactNeighborX="100000" custLinFactNeighborY="321266"/>
      <dgm:spPr/>
    </dgm:pt>
    <dgm:pt modelId="{ED00D4B9-EF25-B84E-8DF2-05D2E8D1B989}" type="pres">
      <dgm:prSet presAssocID="{E05EED3B-DA98-5E44-AFBA-14D82E4822CA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F9075EF-AA00-C141-BA05-490BAB976C61}" type="pres">
      <dgm:prSet presAssocID="{E05EED3B-DA98-5E44-AFBA-14D82E4822CA}" presName="Parent" presStyleLbl="revTx" presStyleIdx="2" presStyleCnt="4" custScaleX="283295" custScaleY="57410" custLinFactY="300000" custLinFactNeighborX="13842" custLinFactNeighborY="327080">
        <dgm:presLayoutVars>
          <dgm:chMax val="1"/>
          <dgm:chPref val="1"/>
          <dgm:bulletEnabled val="1"/>
        </dgm:presLayoutVars>
      </dgm:prSet>
      <dgm:spPr/>
    </dgm:pt>
    <dgm:pt modelId="{C8B2CF25-5B59-7F43-8408-D138FA9A80F5}" type="pres">
      <dgm:prSet presAssocID="{04133791-1D4E-F248-A621-63797C9A0C95}" presName="sibTrans" presStyleCnt="0"/>
      <dgm:spPr/>
    </dgm:pt>
    <dgm:pt modelId="{EF05B7B9-8E2F-E94E-B958-4EFB492305D9}" type="pres">
      <dgm:prSet presAssocID="{63E09010-5C40-9341-84C3-5BDA9CFD7D73}" presName="composite" presStyleCnt="0"/>
      <dgm:spPr/>
    </dgm:pt>
    <dgm:pt modelId="{A1D365B2-BAA9-B04A-BB78-468697A46237}" type="pres">
      <dgm:prSet presAssocID="{63E09010-5C40-9341-84C3-5BDA9CFD7D73}" presName="BackAccent" presStyleLbl="bgShp" presStyleIdx="2" presStyleCnt="3" custScaleX="63101" custScaleY="62301" custLinFactX="51260" custLinFactNeighborX="100000" custLinFactNeighborY="-20342"/>
      <dgm:spPr/>
    </dgm:pt>
    <dgm:pt modelId="{31C56962-995A-044E-85CF-8EF51037F4BC}" type="pres">
      <dgm:prSet presAssocID="{63E09010-5C40-9341-84C3-5BDA9CFD7D73}" presName="Accent" presStyleLbl="alignNode1" presStyleIdx="2" presStyleCnt="3" custFlipVert="1" custScaleX="43287" custScaleY="39977" custLinFactX="87791" custLinFactNeighborX="100000" custLinFactNeighborY="-24042"/>
      <dgm:spPr/>
    </dgm:pt>
    <dgm:pt modelId="{F8815A4B-357F-424F-97B7-317F1EC1CBC1}" type="pres">
      <dgm:prSet presAssocID="{63E09010-5C40-9341-84C3-5BDA9CFD7D73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D1D8437-2015-2143-9500-AFFAF2B17CC0}" type="pres">
      <dgm:prSet presAssocID="{63E09010-5C40-9341-84C3-5BDA9CFD7D73}" presName="Parent" presStyleLbl="revTx" presStyleIdx="3" presStyleCnt="4" custScaleX="120180" custScaleY="137399" custLinFactY="103033" custLinFactNeighborX="-20955" custLinFactNeighborY="200000">
        <dgm:presLayoutVars>
          <dgm:chMax val="1"/>
          <dgm:chPref val="1"/>
          <dgm:bulletEnabled val="1"/>
        </dgm:presLayoutVars>
      </dgm:prSet>
      <dgm:spPr/>
    </dgm:pt>
  </dgm:ptLst>
  <dgm:cxnLst>
    <dgm:cxn modelId="{25987653-D3FA-E544-8D3E-6A4571DD873A}" srcId="{70C70B7F-D8AB-684F-A956-3E02B985ED40}" destId="{E05EED3B-DA98-5E44-AFBA-14D82E4822CA}" srcOrd="1" destOrd="0" parTransId="{E22B2B3F-60F5-5744-89A4-0656BC982C2F}" sibTransId="{04133791-1D4E-F248-A621-63797C9A0C95}"/>
    <dgm:cxn modelId="{CDD7975A-6C3E-2A49-8182-F8A8B8A9549A}" type="presOf" srcId="{2C44452C-3FCC-6C4C-B313-5FEAB0F93B09}" destId="{6F80539C-C24D-EF45-9214-AB38E458EBD8}" srcOrd="0" destOrd="0" presId="urn:microsoft.com/office/officeart/2008/layout/IncreasingCircleProcess"/>
    <dgm:cxn modelId="{548FEAA6-19F8-0F47-AF29-E860172AB7BC}" type="presOf" srcId="{E05EED3B-DA98-5E44-AFBA-14D82E4822CA}" destId="{CF9075EF-AA00-C141-BA05-490BAB976C61}" srcOrd="0" destOrd="0" presId="urn:microsoft.com/office/officeart/2008/layout/IncreasingCircleProcess"/>
    <dgm:cxn modelId="{5EE0F0B3-A363-274B-ABFA-687D6D59023A}" type="presOf" srcId="{70C70B7F-D8AB-684F-A956-3E02B985ED40}" destId="{0D8ADC23-7ECB-9E45-B564-18D33D8E9187}" srcOrd="0" destOrd="0" presId="urn:microsoft.com/office/officeart/2008/layout/IncreasingCircleProcess"/>
    <dgm:cxn modelId="{A6FD63B4-AD74-6546-854B-DE6AC916CC05}" srcId="{70C70B7F-D8AB-684F-A956-3E02B985ED40}" destId="{FFC6A0D7-B8D8-AA45-B3C8-E762E87CCD8E}" srcOrd="0" destOrd="0" parTransId="{1EBE4A77-EFFD-294C-97FB-746AB57B343F}" sibTransId="{F99F036A-635F-5B4D-9DE0-F57A4BA2BAA0}"/>
    <dgm:cxn modelId="{A06697C3-EE83-CB40-83E7-83CEC3518D0A}" srcId="{70C70B7F-D8AB-684F-A956-3E02B985ED40}" destId="{63E09010-5C40-9341-84C3-5BDA9CFD7D73}" srcOrd="2" destOrd="0" parTransId="{8E03DAA7-2BCE-4D49-8D5F-F5612CD06FA4}" sibTransId="{A1AD1CA5-66E8-D842-A036-AE555E547F35}"/>
    <dgm:cxn modelId="{E97D2FC5-6DF7-E04C-BBEE-52097007CD4E}" type="presOf" srcId="{63E09010-5C40-9341-84C3-5BDA9CFD7D73}" destId="{7D1D8437-2015-2143-9500-AFFAF2B17CC0}" srcOrd="0" destOrd="0" presId="urn:microsoft.com/office/officeart/2008/layout/IncreasingCircleProcess"/>
    <dgm:cxn modelId="{BB0F7EEC-2C95-3D48-9174-4AF81CE92A5E}" srcId="{FFC6A0D7-B8D8-AA45-B3C8-E762E87CCD8E}" destId="{2C44452C-3FCC-6C4C-B313-5FEAB0F93B09}" srcOrd="0" destOrd="0" parTransId="{40D4E044-07B4-264D-BB35-8790AA9AF41F}" sibTransId="{D2F4DEB7-D66C-E149-B5F2-2834B09CBA39}"/>
    <dgm:cxn modelId="{74681AED-A040-684C-BA2A-1C4884B04539}" type="presOf" srcId="{FFC6A0D7-B8D8-AA45-B3C8-E762E87CCD8E}" destId="{232ECCAB-3A86-4C40-9F9B-200456A6B305}" srcOrd="0" destOrd="0" presId="urn:microsoft.com/office/officeart/2008/layout/IncreasingCircleProcess"/>
    <dgm:cxn modelId="{52ACEF4D-3EC5-5742-8EE6-50DAA20FC1F8}" type="presParOf" srcId="{0D8ADC23-7ECB-9E45-B564-18D33D8E9187}" destId="{BE3E222F-269B-144A-8B2C-9EF0A8F61869}" srcOrd="0" destOrd="0" presId="urn:microsoft.com/office/officeart/2008/layout/IncreasingCircleProcess"/>
    <dgm:cxn modelId="{16D7866B-666E-1042-AE81-644CF1027F15}" type="presParOf" srcId="{BE3E222F-269B-144A-8B2C-9EF0A8F61869}" destId="{9B8006DB-54E0-2F45-9F6C-F25E3D37C7F1}" srcOrd="0" destOrd="0" presId="urn:microsoft.com/office/officeart/2008/layout/IncreasingCircleProcess"/>
    <dgm:cxn modelId="{12B5815D-AE4D-EA41-8530-AB5FFF70192C}" type="presParOf" srcId="{BE3E222F-269B-144A-8B2C-9EF0A8F61869}" destId="{E6C3DB2B-F0AD-C044-B4E8-E9CE96B52632}" srcOrd="1" destOrd="0" presId="urn:microsoft.com/office/officeart/2008/layout/IncreasingCircleProcess"/>
    <dgm:cxn modelId="{6B23012D-C22F-5C43-A722-096D01D8B1B6}" type="presParOf" srcId="{BE3E222F-269B-144A-8B2C-9EF0A8F61869}" destId="{6F80539C-C24D-EF45-9214-AB38E458EBD8}" srcOrd="2" destOrd="0" presId="urn:microsoft.com/office/officeart/2008/layout/IncreasingCircleProcess"/>
    <dgm:cxn modelId="{9D697A09-F878-7541-84A7-2D32EC78C449}" type="presParOf" srcId="{BE3E222F-269B-144A-8B2C-9EF0A8F61869}" destId="{232ECCAB-3A86-4C40-9F9B-200456A6B305}" srcOrd="3" destOrd="0" presId="urn:microsoft.com/office/officeart/2008/layout/IncreasingCircleProcess"/>
    <dgm:cxn modelId="{311A5EF2-4B7E-5E49-9EF8-5E5279F28729}" type="presParOf" srcId="{0D8ADC23-7ECB-9E45-B564-18D33D8E9187}" destId="{6841541A-3580-2846-BE5E-A13FE9136AAF}" srcOrd="1" destOrd="0" presId="urn:microsoft.com/office/officeart/2008/layout/IncreasingCircleProcess"/>
    <dgm:cxn modelId="{E4D81DCB-8199-014A-B5E1-3C354E25A459}" type="presParOf" srcId="{0D8ADC23-7ECB-9E45-B564-18D33D8E9187}" destId="{D4907F7F-B136-0E45-A868-B04BBC652536}" srcOrd="2" destOrd="0" presId="urn:microsoft.com/office/officeart/2008/layout/IncreasingCircleProcess"/>
    <dgm:cxn modelId="{86DE8312-B101-404C-8294-C833D85BA27D}" type="presParOf" srcId="{D4907F7F-B136-0E45-A868-B04BBC652536}" destId="{807DDB6A-255A-CF4B-AB02-F97B12CD443D}" srcOrd="0" destOrd="0" presId="urn:microsoft.com/office/officeart/2008/layout/IncreasingCircleProcess"/>
    <dgm:cxn modelId="{3E5A7416-256F-DA4B-B799-F843DC121F14}" type="presParOf" srcId="{D4907F7F-B136-0E45-A868-B04BBC652536}" destId="{7D7FC28B-5055-1147-8B9E-966AFF69390E}" srcOrd="1" destOrd="0" presId="urn:microsoft.com/office/officeart/2008/layout/IncreasingCircleProcess"/>
    <dgm:cxn modelId="{21F76292-1A73-804E-ADC9-88A1EC5A4DF3}" type="presParOf" srcId="{D4907F7F-B136-0E45-A868-B04BBC652536}" destId="{ED00D4B9-EF25-B84E-8DF2-05D2E8D1B989}" srcOrd="2" destOrd="0" presId="urn:microsoft.com/office/officeart/2008/layout/IncreasingCircleProcess"/>
    <dgm:cxn modelId="{020116BB-90B5-E246-82B0-2576D928EECA}" type="presParOf" srcId="{D4907F7F-B136-0E45-A868-B04BBC652536}" destId="{CF9075EF-AA00-C141-BA05-490BAB976C61}" srcOrd="3" destOrd="0" presId="urn:microsoft.com/office/officeart/2008/layout/IncreasingCircleProcess"/>
    <dgm:cxn modelId="{927F6E2B-D864-9B40-9248-C809BA1ECEF2}" type="presParOf" srcId="{0D8ADC23-7ECB-9E45-B564-18D33D8E9187}" destId="{C8B2CF25-5B59-7F43-8408-D138FA9A80F5}" srcOrd="3" destOrd="0" presId="urn:microsoft.com/office/officeart/2008/layout/IncreasingCircleProcess"/>
    <dgm:cxn modelId="{686B2195-B121-AC43-8F2C-D346E74D5267}" type="presParOf" srcId="{0D8ADC23-7ECB-9E45-B564-18D33D8E9187}" destId="{EF05B7B9-8E2F-E94E-B958-4EFB492305D9}" srcOrd="4" destOrd="0" presId="urn:microsoft.com/office/officeart/2008/layout/IncreasingCircleProcess"/>
    <dgm:cxn modelId="{1F50C1C8-0641-D646-A357-6C22724863C0}" type="presParOf" srcId="{EF05B7B9-8E2F-E94E-B958-4EFB492305D9}" destId="{A1D365B2-BAA9-B04A-BB78-468697A46237}" srcOrd="0" destOrd="0" presId="urn:microsoft.com/office/officeart/2008/layout/IncreasingCircleProcess"/>
    <dgm:cxn modelId="{1E40C573-CE45-D84F-A501-5586DE48E176}" type="presParOf" srcId="{EF05B7B9-8E2F-E94E-B958-4EFB492305D9}" destId="{31C56962-995A-044E-85CF-8EF51037F4BC}" srcOrd="1" destOrd="0" presId="urn:microsoft.com/office/officeart/2008/layout/IncreasingCircleProcess"/>
    <dgm:cxn modelId="{E18A0551-3A01-0D42-810F-8C3B5014231E}" type="presParOf" srcId="{EF05B7B9-8E2F-E94E-B958-4EFB492305D9}" destId="{F8815A4B-357F-424F-97B7-317F1EC1CBC1}" srcOrd="2" destOrd="0" presId="urn:microsoft.com/office/officeart/2008/layout/IncreasingCircleProcess"/>
    <dgm:cxn modelId="{956433E1-85D5-CC46-AC78-FA858847C11F}" type="presParOf" srcId="{EF05B7B9-8E2F-E94E-B958-4EFB492305D9}" destId="{7D1D8437-2015-2143-9500-AFFAF2B17CC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806A01-EE72-464D-BF42-EC5C8906DF81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2740A2-6AD6-F040-9E35-83879A814E9A}">
      <dgm:prSet phldrT="[Text]"/>
      <dgm:spPr/>
      <dgm:t>
        <a:bodyPr/>
        <a:lstStyle/>
        <a:p>
          <a:r>
            <a:rPr lang="pl-PL" dirty="0">
              <a:solidFill>
                <a:schemeClr val="accent1"/>
              </a:solidFill>
              <a:latin typeface="DIN Condensed" pitchFamily="2" charset="0"/>
            </a:rPr>
            <a:t>MMN</a:t>
          </a:r>
          <a:endParaRPr lang="en-GB" dirty="0">
            <a:solidFill>
              <a:schemeClr val="accent1"/>
            </a:solidFill>
            <a:latin typeface="DIN Condensed" pitchFamily="2" charset="0"/>
          </a:endParaRPr>
        </a:p>
      </dgm:t>
    </dgm:pt>
    <dgm:pt modelId="{95DBFB8C-78B7-8844-9857-499952D04FFA}" type="parTrans" cxnId="{3F5F4E00-D6B8-7C4E-AD26-99FF49CB726A}">
      <dgm:prSet/>
      <dgm:spPr/>
      <dgm:t>
        <a:bodyPr/>
        <a:lstStyle/>
        <a:p>
          <a:endParaRPr lang="en-GB"/>
        </a:p>
      </dgm:t>
    </dgm:pt>
    <dgm:pt modelId="{3C39D52E-2552-9446-BEA9-A3C6C42A110A}" type="sibTrans" cxnId="{3F5F4E00-D6B8-7C4E-AD26-99FF49CB726A}">
      <dgm:prSet/>
      <dgm:spPr/>
      <dgm:t>
        <a:bodyPr/>
        <a:lstStyle/>
        <a:p>
          <a:endParaRPr lang="en-GB"/>
        </a:p>
      </dgm:t>
    </dgm:pt>
    <dgm:pt modelId="{62C3926C-6187-524C-B9A1-7ABC3539E764}">
      <dgm:prSet phldrT="[Text]" custT="1"/>
      <dgm:spPr/>
      <dgm:t>
        <a:bodyPr/>
        <a:lstStyle/>
        <a:p>
          <a:r>
            <a:rPr lang="pl-PL" sz="2000" b="1" dirty="0">
              <a:latin typeface="DIN Condensed" pitchFamily="2" charset="0"/>
            </a:rPr>
            <a:t>A </a:t>
          </a:r>
          <a:r>
            <a:rPr lang="en-US" sz="2000" b="1" dirty="0">
              <a:sym typeface="Wingdings" panose="05000000000000000000" pitchFamily="2" charset="2"/>
            </a:rPr>
            <a:t>similar MMN response</a:t>
          </a:r>
          <a:r>
            <a:rPr lang="en-US" sz="2000" b="0" dirty="0">
              <a:sym typeface="Wingdings" panose="05000000000000000000" pitchFamily="2" charset="2"/>
            </a:rPr>
            <a:t> to Finnish vowel contrast in native speakers of Finnish and a group Hungarian</a:t>
          </a:r>
          <a:r>
            <a:rPr lang="pl-PL" sz="2000" b="0" dirty="0">
              <a:sym typeface="Wingdings" panose="05000000000000000000" pitchFamily="2" charset="2"/>
            </a:rPr>
            <a:t> </a:t>
          </a:r>
          <a:r>
            <a:rPr lang="en-US" sz="2000" b="0" dirty="0">
              <a:sym typeface="Wingdings" panose="05000000000000000000" pitchFamily="2" charset="2"/>
            </a:rPr>
            <a:t>late learners of Finnish </a:t>
          </a:r>
          <a:br>
            <a:rPr lang="pl-PL" sz="2000" b="0" dirty="0">
              <a:sym typeface="Wingdings" panose="05000000000000000000" pitchFamily="2" charset="2"/>
            </a:rPr>
          </a:br>
          <a:r>
            <a:rPr lang="pl-PL" sz="2000" b="0" dirty="0">
              <a:sym typeface="Wingdings" panose="05000000000000000000" pitchFamily="2" charset="2"/>
            </a:rPr>
            <a:t>(</a:t>
          </a:r>
          <a:r>
            <a:rPr lang="en-US" sz="2000" b="0" dirty="0">
              <a:sym typeface="Wingdings" panose="05000000000000000000" pitchFamily="2" charset="2"/>
            </a:rPr>
            <a:t>a naturalistic setting</a:t>
          </a:r>
          <a:r>
            <a:rPr lang="pl-PL" sz="2000" b="0" dirty="0">
              <a:sym typeface="Wingdings" panose="05000000000000000000" pitchFamily="2" charset="2"/>
            </a:rPr>
            <a:t>) (</a:t>
          </a:r>
          <a:r>
            <a:rPr lang="pl-PL" sz="2000" b="0" dirty="0">
              <a:latin typeface="DIN Condensed" pitchFamily="2" charset="0"/>
            </a:rPr>
            <a:t>Winkler et al., 1999).</a:t>
          </a:r>
          <a:endParaRPr lang="en-GB" sz="2000" b="0" dirty="0">
            <a:latin typeface="DIN Condensed" pitchFamily="2" charset="0"/>
          </a:endParaRPr>
        </a:p>
      </dgm:t>
    </dgm:pt>
    <dgm:pt modelId="{57A3C92D-C2BE-9D49-9B75-CF430C041518}" type="parTrans" cxnId="{F9F8FD4C-8FA2-C54D-85D8-406F87B6B9C7}">
      <dgm:prSet/>
      <dgm:spPr/>
      <dgm:t>
        <a:bodyPr/>
        <a:lstStyle/>
        <a:p>
          <a:endParaRPr lang="en-GB"/>
        </a:p>
      </dgm:t>
    </dgm:pt>
    <dgm:pt modelId="{3AA5AB8B-557E-C745-95CB-3353E69A64FB}" type="sibTrans" cxnId="{F9F8FD4C-8FA2-C54D-85D8-406F87B6B9C7}">
      <dgm:prSet/>
      <dgm:spPr/>
      <dgm:t>
        <a:bodyPr/>
        <a:lstStyle/>
        <a:p>
          <a:endParaRPr lang="en-GB"/>
        </a:p>
      </dgm:t>
    </dgm:pt>
    <dgm:pt modelId="{F0D30D28-A168-8546-A2FF-D86A9CABC779}">
      <dgm:prSet phldrT="[Text]" custT="1"/>
      <dgm:spPr/>
      <dgm:t>
        <a:bodyPr/>
        <a:lstStyle/>
        <a:p>
          <a:r>
            <a:rPr lang="pl-PL" sz="2000" b="1" dirty="0"/>
            <a:t>A</a:t>
          </a:r>
          <a:r>
            <a:rPr lang="en-US" sz="2000" b="1" dirty="0">
              <a:sym typeface="Wingdings" panose="05000000000000000000" pitchFamily="2" charset="2"/>
            </a:rPr>
            <a:t> significant difference </a:t>
          </a:r>
          <a:r>
            <a:rPr lang="en-US" sz="2000" b="0" dirty="0">
              <a:sym typeface="Wingdings" panose="05000000000000000000" pitchFamily="2" charset="2"/>
            </a:rPr>
            <a:t>between native speakers of English and advanced Finnish students of </a:t>
          </a:r>
          <a:r>
            <a:rPr lang="en-US" sz="2000" b="0" dirty="0" err="1">
              <a:sym typeface="Wingdings" panose="05000000000000000000" pitchFamily="2" charset="2"/>
            </a:rPr>
            <a:t>Englis</a:t>
          </a:r>
          <a:r>
            <a:rPr lang="pl-PL" sz="2000" b="0" dirty="0">
              <a:sym typeface="Wingdings" panose="05000000000000000000" pitchFamily="2" charset="2"/>
            </a:rPr>
            <a:t>h (a </a:t>
          </a:r>
          <a:r>
            <a:rPr lang="pl-PL" sz="2000" b="0" dirty="0" err="1">
              <a:sym typeface="Wingdings" panose="05000000000000000000" pitchFamily="2" charset="2"/>
            </a:rPr>
            <a:t>classroom</a:t>
          </a:r>
          <a:r>
            <a:rPr lang="pl-PL" sz="2000" b="0" dirty="0">
              <a:sym typeface="Wingdings" panose="05000000000000000000" pitchFamily="2" charset="2"/>
            </a:rPr>
            <a:t> </a:t>
          </a:r>
          <a:r>
            <a:rPr lang="pl-PL" sz="2000" b="0" dirty="0" err="1">
              <a:sym typeface="Wingdings" panose="05000000000000000000" pitchFamily="2" charset="2"/>
            </a:rPr>
            <a:t>setting</a:t>
          </a:r>
          <a:r>
            <a:rPr lang="pl-PL" sz="2000" b="0" dirty="0">
              <a:sym typeface="Wingdings" panose="05000000000000000000" pitchFamily="2" charset="2"/>
            </a:rPr>
            <a:t>) (</a:t>
          </a:r>
          <a:r>
            <a:rPr lang="pl-PL" sz="2000" b="0" dirty="0" err="1"/>
            <a:t>Peltola</a:t>
          </a:r>
          <a:r>
            <a:rPr lang="pl-PL" sz="2000" b="0" dirty="0"/>
            <a:t> et al., 2003)</a:t>
          </a:r>
          <a:r>
            <a:rPr lang="pl-PL" sz="2000" b="0" dirty="0">
              <a:sym typeface="Wingdings" panose="05000000000000000000" pitchFamily="2" charset="2"/>
            </a:rPr>
            <a:t>.</a:t>
          </a:r>
          <a:endParaRPr lang="en-GB" sz="2000" b="0" dirty="0">
            <a:latin typeface="DIN Condensed" pitchFamily="2" charset="0"/>
          </a:endParaRPr>
        </a:p>
      </dgm:t>
    </dgm:pt>
    <dgm:pt modelId="{8D76406B-8310-1044-8371-DD068CA4C52B}" type="parTrans" cxnId="{DE25B69B-6BB0-E241-A754-6EC34C87C23C}">
      <dgm:prSet/>
      <dgm:spPr/>
      <dgm:t>
        <a:bodyPr/>
        <a:lstStyle/>
        <a:p>
          <a:endParaRPr lang="en-GB"/>
        </a:p>
      </dgm:t>
    </dgm:pt>
    <dgm:pt modelId="{7F83FF20-7073-7740-AEEF-D2F35CDCC756}" type="sibTrans" cxnId="{DE25B69B-6BB0-E241-A754-6EC34C87C23C}">
      <dgm:prSet/>
      <dgm:spPr/>
      <dgm:t>
        <a:bodyPr/>
        <a:lstStyle/>
        <a:p>
          <a:endParaRPr lang="en-GB"/>
        </a:p>
      </dgm:t>
    </dgm:pt>
    <dgm:pt modelId="{06A69E1C-F0FA-6446-BF2A-56D495B87683}">
      <dgm:prSet phldrT="[Text]" custT="1"/>
      <dgm:spPr/>
      <dgm:t>
        <a:bodyPr/>
        <a:lstStyle/>
        <a:p>
          <a:pPr>
            <a:spcAft>
              <a:spcPts val="800"/>
            </a:spcAft>
          </a:pPr>
          <a:r>
            <a:rPr lang="en-US" sz="2000" dirty="0">
              <a:sym typeface="Wingdings" panose="05000000000000000000" pitchFamily="2" charset="2"/>
            </a:rPr>
            <a:t>MMN was </a:t>
          </a:r>
          <a:r>
            <a:rPr lang="en-US" sz="2000" b="1" dirty="0">
              <a:sym typeface="Wingdings" panose="05000000000000000000" pitchFamily="2" charset="2"/>
            </a:rPr>
            <a:t>attenuated in poor L2 perceivers</a:t>
          </a:r>
          <a:r>
            <a:rPr lang="pl-PL" sz="2000" b="1" dirty="0">
              <a:sym typeface="Wingdings" panose="05000000000000000000" pitchFamily="2" charset="2"/>
            </a:rPr>
            <a:t> </a:t>
          </a:r>
          <a:r>
            <a:rPr lang="pl-PL" sz="2000" dirty="0">
              <a:sym typeface="Wingdings" panose="05000000000000000000" pitchFamily="2" charset="2"/>
            </a:rPr>
            <a:t>(the </a:t>
          </a:r>
          <a:r>
            <a:rPr lang="pl-PL" sz="2000" dirty="0" err="1">
              <a:sym typeface="Wingdings" panose="05000000000000000000" pitchFamily="2" charset="2"/>
            </a:rPr>
            <a:t>importance</a:t>
          </a:r>
          <a:r>
            <a:rPr lang="pl-PL" sz="2000" dirty="0">
              <a:sym typeface="Wingdings" panose="05000000000000000000" pitchFamily="2" charset="2"/>
            </a:rPr>
            <a:t> of </a:t>
          </a:r>
          <a:r>
            <a:rPr lang="pl-PL" sz="2000" b="0" i="0" dirty="0" err="1">
              <a:sym typeface="Wingdings" panose="05000000000000000000" pitchFamily="2" charset="2"/>
            </a:rPr>
            <a:t>individual</a:t>
          </a:r>
          <a:r>
            <a:rPr lang="pl-PL" sz="2000" b="0" i="0" dirty="0">
              <a:sym typeface="Wingdings" panose="05000000000000000000" pitchFamily="2" charset="2"/>
            </a:rPr>
            <a:t> speech-</a:t>
          </a:r>
          <a:r>
            <a:rPr lang="pl-PL" sz="2000" b="0" i="0" dirty="0" err="1">
              <a:sym typeface="Wingdings" panose="05000000000000000000" pitchFamily="2" charset="2"/>
            </a:rPr>
            <a:t>specific</a:t>
          </a:r>
          <a:r>
            <a:rPr lang="pl-PL" sz="2000" b="0" i="0" dirty="0">
              <a:sym typeface="Wingdings" panose="05000000000000000000" pitchFamily="2" charset="2"/>
            </a:rPr>
            <a:t> </a:t>
          </a:r>
          <a:r>
            <a:rPr lang="pl-PL" sz="2000" b="0" i="0" dirty="0" err="1">
              <a:sym typeface="Wingdings" panose="05000000000000000000" pitchFamily="2" charset="2"/>
            </a:rPr>
            <a:t>capabilities</a:t>
          </a:r>
          <a:r>
            <a:rPr lang="pl-PL" sz="2000" b="0" dirty="0">
              <a:sym typeface="Wingdings" panose="05000000000000000000" pitchFamily="2" charset="2"/>
            </a:rPr>
            <a:t>) (</a:t>
          </a:r>
          <a:r>
            <a:rPr lang="pl-PL" sz="2000" b="0" dirty="0" err="1">
              <a:sym typeface="Wingdings" panose="05000000000000000000" pitchFamily="2" charset="2"/>
            </a:rPr>
            <a:t>Díaz</a:t>
          </a:r>
          <a:r>
            <a:rPr lang="pl-PL" sz="2000" b="0" dirty="0">
              <a:sym typeface="Wingdings" panose="05000000000000000000" pitchFamily="2" charset="2"/>
            </a:rPr>
            <a:t> et al., 2016).</a:t>
          </a:r>
        </a:p>
      </dgm:t>
    </dgm:pt>
    <dgm:pt modelId="{B4E4D7A8-AC06-314A-829E-FFE91CC62086}" type="parTrans" cxnId="{C267D21E-09D4-1343-A0CF-67191ACDF5E7}">
      <dgm:prSet/>
      <dgm:spPr/>
      <dgm:t>
        <a:bodyPr/>
        <a:lstStyle/>
        <a:p>
          <a:endParaRPr lang="en-GB"/>
        </a:p>
      </dgm:t>
    </dgm:pt>
    <dgm:pt modelId="{FEA92ABF-B22A-1F47-8DB8-166DC4E6878E}" type="sibTrans" cxnId="{C267D21E-09D4-1343-A0CF-67191ACDF5E7}">
      <dgm:prSet/>
      <dgm:spPr/>
      <dgm:t>
        <a:bodyPr/>
        <a:lstStyle/>
        <a:p>
          <a:endParaRPr lang="en-GB"/>
        </a:p>
      </dgm:t>
    </dgm:pt>
    <dgm:pt modelId="{489EDC25-3044-46CA-BC3F-04F6E522484F}">
      <dgm:prSet phldrT="[Text]" custT="1"/>
      <dgm:spPr/>
      <dgm:t>
        <a:bodyPr/>
        <a:lstStyle/>
        <a:p>
          <a:pPr>
            <a:spcAft>
              <a:spcPts val="800"/>
            </a:spcAft>
          </a:pPr>
          <a:r>
            <a:rPr lang="pl-PL" sz="2000" dirty="0">
              <a:sym typeface="Wingdings" panose="05000000000000000000" pitchFamily="2" charset="2"/>
            </a:rPr>
            <a:t>D</a:t>
          </a:r>
          <a:r>
            <a:rPr lang="en-US" sz="2000" dirty="0" err="1">
              <a:sym typeface="Wingdings" panose="05000000000000000000" pitchFamily="2" charset="2"/>
            </a:rPr>
            <a:t>ifferent</a:t>
          </a:r>
          <a:r>
            <a:rPr lang="en-US" sz="2000" dirty="0">
              <a:sym typeface="Wingdings" panose="05000000000000000000" pitchFamily="2" charset="2"/>
            </a:rPr>
            <a:t> neural responses in adult Mandarin learners of English with </a:t>
          </a:r>
          <a:r>
            <a:rPr lang="en-US" sz="2000" b="1" dirty="0">
              <a:sym typeface="Wingdings" panose="05000000000000000000" pitchFamily="2" charset="2"/>
            </a:rPr>
            <a:t>high and low proficiency levels</a:t>
          </a:r>
          <a:r>
            <a:rPr lang="pl-PL" sz="2000" b="1" dirty="0">
              <a:sym typeface="Wingdings" panose="05000000000000000000" pitchFamily="2" charset="2"/>
            </a:rPr>
            <a:t> </a:t>
          </a:r>
          <a:r>
            <a:rPr lang="pl-PL" sz="2000" b="0" dirty="0">
              <a:sym typeface="Wingdings" panose="05000000000000000000" pitchFamily="2" charset="2"/>
            </a:rPr>
            <a:t>(</a:t>
          </a:r>
          <a:r>
            <a:rPr lang="pl-PL" sz="2000" b="0" dirty="0"/>
            <a:t>Liang and Chen, 2022).</a:t>
          </a:r>
          <a:endParaRPr lang="pl-PL" sz="2000" b="0" dirty="0">
            <a:sym typeface="Wingdings" panose="05000000000000000000" pitchFamily="2" charset="2"/>
          </a:endParaRPr>
        </a:p>
      </dgm:t>
    </dgm:pt>
    <dgm:pt modelId="{ADF50E9F-0D94-4052-B475-C366645336F3}" type="parTrans" cxnId="{001F69AE-C4E2-4875-AAF6-613AA1AAB0FF}">
      <dgm:prSet/>
      <dgm:spPr/>
      <dgm:t>
        <a:bodyPr/>
        <a:lstStyle/>
        <a:p>
          <a:endParaRPr lang="pl-PL"/>
        </a:p>
      </dgm:t>
    </dgm:pt>
    <dgm:pt modelId="{9E154ADB-8A4B-45D4-A87A-36FB95B83E8A}" type="sibTrans" cxnId="{001F69AE-C4E2-4875-AAF6-613AA1AAB0FF}">
      <dgm:prSet/>
      <dgm:spPr/>
      <dgm:t>
        <a:bodyPr/>
        <a:lstStyle/>
        <a:p>
          <a:endParaRPr lang="pl-PL"/>
        </a:p>
      </dgm:t>
    </dgm:pt>
    <dgm:pt modelId="{E83BBC39-6433-6040-A00C-219EEB9B797C}" type="pres">
      <dgm:prSet presAssocID="{DC806A01-EE72-464D-BF42-EC5C8906DF81}" presName="vert0" presStyleCnt="0">
        <dgm:presLayoutVars>
          <dgm:dir/>
          <dgm:animOne val="branch"/>
          <dgm:animLvl val="lvl"/>
        </dgm:presLayoutVars>
      </dgm:prSet>
      <dgm:spPr/>
    </dgm:pt>
    <dgm:pt modelId="{0BDEC278-47DC-7848-8CA8-A343C62FD375}" type="pres">
      <dgm:prSet presAssocID="{D72740A2-6AD6-F040-9E35-83879A814E9A}" presName="thickLine" presStyleLbl="alignNode1" presStyleIdx="0" presStyleCnt="1"/>
      <dgm:spPr/>
    </dgm:pt>
    <dgm:pt modelId="{D761D86A-DFC2-8F4B-8607-FE887964606F}" type="pres">
      <dgm:prSet presAssocID="{D72740A2-6AD6-F040-9E35-83879A814E9A}" presName="horz1" presStyleCnt="0"/>
      <dgm:spPr/>
    </dgm:pt>
    <dgm:pt modelId="{875F95F8-7599-0841-B471-462B48A624F1}" type="pres">
      <dgm:prSet presAssocID="{D72740A2-6AD6-F040-9E35-83879A814E9A}" presName="tx1" presStyleLbl="revTx" presStyleIdx="0" presStyleCnt="5"/>
      <dgm:spPr/>
    </dgm:pt>
    <dgm:pt modelId="{6F126848-BEEE-A54A-AAC1-32B70DAF3A19}" type="pres">
      <dgm:prSet presAssocID="{D72740A2-6AD6-F040-9E35-83879A814E9A}" presName="vert1" presStyleCnt="0"/>
      <dgm:spPr/>
    </dgm:pt>
    <dgm:pt modelId="{D0A89469-34FB-124A-9CE1-6B713B30574B}" type="pres">
      <dgm:prSet presAssocID="{62C3926C-6187-524C-B9A1-7ABC3539E764}" presName="vertSpace2a" presStyleCnt="0"/>
      <dgm:spPr/>
    </dgm:pt>
    <dgm:pt modelId="{14137F7D-67DE-6847-8DA3-B43CFAB038BF}" type="pres">
      <dgm:prSet presAssocID="{62C3926C-6187-524C-B9A1-7ABC3539E764}" presName="horz2" presStyleCnt="0"/>
      <dgm:spPr/>
    </dgm:pt>
    <dgm:pt modelId="{E8DDB93F-F6BA-4A4C-B4DA-816155ED006E}" type="pres">
      <dgm:prSet presAssocID="{62C3926C-6187-524C-B9A1-7ABC3539E764}" presName="horzSpace2" presStyleCnt="0"/>
      <dgm:spPr/>
    </dgm:pt>
    <dgm:pt modelId="{0EF3F891-812C-4E4A-8127-6036EF38B8D7}" type="pres">
      <dgm:prSet presAssocID="{62C3926C-6187-524C-B9A1-7ABC3539E764}" presName="tx2" presStyleLbl="revTx" presStyleIdx="1" presStyleCnt="5" custScaleY="38866"/>
      <dgm:spPr/>
    </dgm:pt>
    <dgm:pt modelId="{984A0ABE-839F-8E4C-B101-3CCC6CD9012D}" type="pres">
      <dgm:prSet presAssocID="{62C3926C-6187-524C-B9A1-7ABC3539E764}" presName="vert2" presStyleCnt="0"/>
      <dgm:spPr/>
    </dgm:pt>
    <dgm:pt modelId="{F122F2BC-77F6-2548-A481-AECD458BEE65}" type="pres">
      <dgm:prSet presAssocID="{62C3926C-6187-524C-B9A1-7ABC3539E764}" presName="thinLine2b" presStyleLbl="callout" presStyleIdx="0" presStyleCnt="4" custLinFactY="300000" custLinFactNeighborY="332138"/>
      <dgm:spPr/>
    </dgm:pt>
    <dgm:pt modelId="{B963BA72-77FD-3D48-B5B8-10C8F2CD6F3C}" type="pres">
      <dgm:prSet presAssocID="{62C3926C-6187-524C-B9A1-7ABC3539E764}" presName="vertSpace2b" presStyleCnt="0"/>
      <dgm:spPr/>
    </dgm:pt>
    <dgm:pt modelId="{9F619875-0035-CB40-9DC2-D7ED257F2A17}" type="pres">
      <dgm:prSet presAssocID="{F0D30D28-A168-8546-A2FF-D86A9CABC779}" presName="horz2" presStyleCnt="0"/>
      <dgm:spPr/>
    </dgm:pt>
    <dgm:pt modelId="{3770BE19-EF11-AF4B-B376-3686E8964D62}" type="pres">
      <dgm:prSet presAssocID="{F0D30D28-A168-8546-A2FF-D86A9CABC779}" presName="horzSpace2" presStyleCnt="0"/>
      <dgm:spPr/>
    </dgm:pt>
    <dgm:pt modelId="{A5A163DC-0A57-D045-B78B-B7691A450013}" type="pres">
      <dgm:prSet presAssocID="{F0D30D28-A168-8546-A2FF-D86A9CABC779}" presName="tx2" presStyleLbl="revTx" presStyleIdx="2" presStyleCnt="5" custScaleY="17707" custLinFactNeighborY="-8606"/>
      <dgm:spPr/>
    </dgm:pt>
    <dgm:pt modelId="{21698C3F-6BF1-8049-83FB-27B95B6F84E8}" type="pres">
      <dgm:prSet presAssocID="{F0D30D28-A168-8546-A2FF-D86A9CABC779}" presName="vert2" presStyleCnt="0"/>
      <dgm:spPr/>
    </dgm:pt>
    <dgm:pt modelId="{BB97E24A-6D6A-BF45-AC3C-0957F7A8AAEC}" type="pres">
      <dgm:prSet presAssocID="{F0D30D28-A168-8546-A2FF-D86A9CABC779}" presName="thinLine2b" presStyleLbl="callout" presStyleIdx="1" presStyleCnt="4" custLinFactY="400000" custLinFactNeighborY="416784"/>
      <dgm:spPr/>
    </dgm:pt>
    <dgm:pt modelId="{FEE8E029-7CD7-624F-83ED-93A4A794D995}" type="pres">
      <dgm:prSet presAssocID="{F0D30D28-A168-8546-A2FF-D86A9CABC779}" presName="vertSpace2b" presStyleCnt="0"/>
      <dgm:spPr/>
    </dgm:pt>
    <dgm:pt modelId="{FF2DF3E2-CAE2-8C4E-9784-96E435CD8591}" type="pres">
      <dgm:prSet presAssocID="{06A69E1C-F0FA-6446-BF2A-56D495B87683}" presName="horz2" presStyleCnt="0"/>
      <dgm:spPr/>
    </dgm:pt>
    <dgm:pt modelId="{A02C0062-CBBF-3F4C-AC79-81A9EB32BFFA}" type="pres">
      <dgm:prSet presAssocID="{06A69E1C-F0FA-6446-BF2A-56D495B87683}" presName="horzSpace2" presStyleCnt="0"/>
      <dgm:spPr/>
    </dgm:pt>
    <dgm:pt modelId="{9AE85E54-DFDF-7648-8833-1EF0218AB0A7}" type="pres">
      <dgm:prSet presAssocID="{06A69E1C-F0FA-6446-BF2A-56D495B87683}" presName="tx2" presStyleLbl="revTx" presStyleIdx="3" presStyleCnt="5" custScaleY="21151" custLinFactNeighborY="-5035"/>
      <dgm:spPr/>
    </dgm:pt>
    <dgm:pt modelId="{C2AE6F64-2274-254C-B985-3841D6F2537F}" type="pres">
      <dgm:prSet presAssocID="{06A69E1C-F0FA-6446-BF2A-56D495B87683}" presName="vert2" presStyleCnt="0"/>
      <dgm:spPr/>
    </dgm:pt>
    <dgm:pt modelId="{41C67D43-B39E-8045-8879-8CC1D8D68F86}" type="pres">
      <dgm:prSet presAssocID="{06A69E1C-F0FA-6446-BF2A-56D495B87683}" presName="thinLine2b" presStyleLbl="callout" presStyleIdx="2" presStyleCnt="4" custLinFactY="500000" custLinFactNeighborY="503062"/>
      <dgm:spPr/>
    </dgm:pt>
    <dgm:pt modelId="{F98CCA6E-B776-F140-8855-BE6FC81BD6BA}" type="pres">
      <dgm:prSet presAssocID="{06A69E1C-F0FA-6446-BF2A-56D495B87683}" presName="vertSpace2b" presStyleCnt="0"/>
      <dgm:spPr/>
    </dgm:pt>
    <dgm:pt modelId="{93F08A26-24C6-48DF-B58D-84F069971FB7}" type="pres">
      <dgm:prSet presAssocID="{489EDC25-3044-46CA-BC3F-04F6E522484F}" presName="horz2" presStyleCnt="0"/>
      <dgm:spPr/>
    </dgm:pt>
    <dgm:pt modelId="{9DF4FD9E-BB36-4653-B691-9402B9D2A1CC}" type="pres">
      <dgm:prSet presAssocID="{489EDC25-3044-46CA-BC3F-04F6E522484F}" presName="horzSpace2" presStyleCnt="0"/>
      <dgm:spPr/>
    </dgm:pt>
    <dgm:pt modelId="{F112C8BB-4445-4CEC-AADF-9CBE486F0322}" type="pres">
      <dgm:prSet presAssocID="{489EDC25-3044-46CA-BC3F-04F6E522484F}" presName="tx2" presStyleLbl="revTx" presStyleIdx="4" presStyleCnt="5" custScaleY="30573"/>
      <dgm:spPr/>
    </dgm:pt>
    <dgm:pt modelId="{3215E62C-EC79-472D-B791-60F185FD0C4B}" type="pres">
      <dgm:prSet presAssocID="{489EDC25-3044-46CA-BC3F-04F6E522484F}" presName="vert2" presStyleCnt="0"/>
      <dgm:spPr/>
    </dgm:pt>
    <dgm:pt modelId="{A622A0AB-3DBB-40F4-B97B-5BAF8D7AA0C3}" type="pres">
      <dgm:prSet presAssocID="{489EDC25-3044-46CA-BC3F-04F6E522484F}" presName="thinLine2b" presStyleLbl="callout" presStyleIdx="3" presStyleCnt="4" custLinFactY="-2000000" custLinFactNeighborX="1748" custLinFactNeighborY="-2036840"/>
      <dgm:spPr/>
    </dgm:pt>
    <dgm:pt modelId="{1030823E-3772-4497-A47E-9C9BE8F16A99}" type="pres">
      <dgm:prSet presAssocID="{489EDC25-3044-46CA-BC3F-04F6E522484F}" presName="vertSpace2b" presStyleCnt="0"/>
      <dgm:spPr/>
    </dgm:pt>
  </dgm:ptLst>
  <dgm:cxnLst>
    <dgm:cxn modelId="{3F5F4E00-D6B8-7C4E-AD26-99FF49CB726A}" srcId="{DC806A01-EE72-464D-BF42-EC5C8906DF81}" destId="{D72740A2-6AD6-F040-9E35-83879A814E9A}" srcOrd="0" destOrd="0" parTransId="{95DBFB8C-78B7-8844-9857-499952D04FFA}" sibTransId="{3C39D52E-2552-9446-BEA9-A3C6C42A110A}"/>
    <dgm:cxn modelId="{D47C2310-5443-41C4-971D-85E84E2EC40B}" type="presOf" srcId="{489EDC25-3044-46CA-BC3F-04F6E522484F}" destId="{F112C8BB-4445-4CEC-AADF-9CBE486F0322}" srcOrd="0" destOrd="0" presId="urn:microsoft.com/office/officeart/2008/layout/LinedList"/>
    <dgm:cxn modelId="{2BDB401B-E3D1-6A41-94D9-D5F1DC6BAA49}" type="presOf" srcId="{62C3926C-6187-524C-B9A1-7ABC3539E764}" destId="{0EF3F891-812C-4E4A-8127-6036EF38B8D7}" srcOrd="0" destOrd="0" presId="urn:microsoft.com/office/officeart/2008/layout/LinedList"/>
    <dgm:cxn modelId="{C267D21E-09D4-1343-A0CF-67191ACDF5E7}" srcId="{D72740A2-6AD6-F040-9E35-83879A814E9A}" destId="{06A69E1C-F0FA-6446-BF2A-56D495B87683}" srcOrd="2" destOrd="0" parTransId="{B4E4D7A8-AC06-314A-829E-FFE91CC62086}" sibTransId="{FEA92ABF-B22A-1F47-8DB8-166DC4E6878E}"/>
    <dgm:cxn modelId="{3B3D1124-EB41-BF40-AF1F-7EBD83529CE4}" type="presOf" srcId="{F0D30D28-A168-8546-A2FF-D86A9CABC779}" destId="{A5A163DC-0A57-D045-B78B-B7691A450013}" srcOrd="0" destOrd="0" presId="urn:microsoft.com/office/officeart/2008/layout/LinedList"/>
    <dgm:cxn modelId="{F9F8FD4C-8FA2-C54D-85D8-406F87B6B9C7}" srcId="{D72740A2-6AD6-F040-9E35-83879A814E9A}" destId="{62C3926C-6187-524C-B9A1-7ABC3539E764}" srcOrd="0" destOrd="0" parTransId="{57A3C92D-C2BE-9D49-9B75-CF430C041518}" sibTransId="{3AA5AB8B-557E-C745-95CB-3353E69A64FB}"/>
    <dgm:cxn modelId="{FC9B7055-4197-1E44-8881-D2F1AD0EA1F2}" type="presOf" srcId="{DC806A01-EE72-464D-BF42-EC5C8906DF81}" destId="{E83BBC39-6433-6040-A00C-219EEB9B797C}" srcOrd="0" destOrd="0" presId="urn:microsoft.com/office/officeart/2008/layout/LinedList"/>
    <dgm:cxn modelId="{DE25B69B-6BB0-E241-A754-6EC34C87C23C}" srcId="{D72740A2-6AD6-F040-9E35-83879A814E9A}" destId="{F0D30D28-A168-8546-A2FF-D86A9CABC779}" srcOrd="1" destOrd="0" parTransId="{8D76406B-8310-1044-8371-DD068CA4C52B}" sibTransId="{7F83FF20-7073-7740-AEEF-D2F35CDCC756}"/>
    <dgm:cxn modelId="{001F69AE-C4E2-4875-AAF6-613AA1AAB0FF}" srcId="{D72740A2-6AD6-F040-9E35-83879A814E9A}" destId="{489EDC25-3044-46CA-BC3F-04F6E522484F}" srcOrd="3" destOrd="0" parTransId="{ADF50E9F-0D94-4052-B475-C366645336F3}" sibTransId="{9E154ADB-8A4B-45D4-A87A-36FB95B83E8A}"/>
    <dgm:cxn modelId="{35FCEDDB-7A8A-2546-864E-400C96D92E7A}" type="presOf" srcId="{06A69E1C-F0FA-6446-BF2A-56D495B87683}" destId="{9AE85E54-DFDF-7648-8833-1EF0218AB0A7}" srcOrd="0" destOrd="0" presId="urn:microsoft.com/office/officeart/2008/layout/LinedList"/>
    <dgm:cxn modelId="{FADC3EEC-3955-7242-BD1B-BDE50C00E6A9}" type="presOf" srcId="{D72740A2-6AD6-F040-9E35-83879A814E9A}" destId="{875F95F8-7599-0841-B471-462B48A624F1}" srcOrd="0" destOrd="0" presId="urn:microsoft.com/office/officeart/2008/layout/LinedList"/>
    <dgm:cxn modelId="{669F611D-EF36-454C-B5BA-212C13CD97B1}" type="presParOf" srcId="{E83BBC39-6433-6040-A00C-219EEB9B797C}" destId="{0BDEC278-47DC-7848-8CA8-A343C62FD375}" srcOrd="0" destOrd="0" presId="urn:microsoft.com/office/officeart/2008/layout/LinedList"/>
    <dgm:cxn modelId="{BE3DC868-45F7-D74A-A326-860A7268D213}" type="presParOf" srcId="{E83BBC39-6433-6040-A00C-219EEB9B797C}" destId="{D761D86A-DFC2-8F4B-8607-FE887964606F}" srcOrd="1" destOrd="0" presId="urn:microsoft.com/office/officeart/2008/layout/LinedList"/>
    <dgm:cxn modelId="{17CB758E-3092-094C-AB8F-2DD8F2EB40E5}" type="presParOf" srcId="{D761D86A-DFC2-8F4B-8607-FE887964606F}" destId="{875F95F8-7599-0841-B471-462B48A624F1}" srcOrd="0" destOrd="0" presId="urn:microsoft.com/office/officeart/2008/layout/LinedList"/>
    <dgm:cxn modelId="{43F7ABF6-4809-E645-8659-B84549DCF8DE}" type="presParOf" srcId="{D761D86A-DFC2-8F4B-8607-FE887964606F}" destId="{6F126848-BEEE-A54A-AAC1-32B70DAF3A19}" srcOrd="1" destOrd="0" presId="urn:microsoft.com/office/officeart/2008/layout/LinedList"/>
    <dgm:cxn modelId="{375414F0-FBB0-9541-BC03-43E528493AD4}" type="presParOf" srcId="{6F126848-BEEE-A54A-AAC1-32B70DAF3A19}" destId="{D0A89469-34FB-124A-9CE1-6B713B30574B}" srcOrd="0" destOrd="0" presId="urn:microsoft.com/office/officeart/2008/layout/LinedList"/>
    <dgm:cxn modelId="{87CC2F1D-1831-9B4D-A9D8-1A02BA18FCD4}" type="presParOf" srcId="{6F126848-BEEE-A54A-AAC1-32B70DAF3A19}" destId="{14137F7D-67DE-6847-8DA3-B43CFAB038BF}" srcOrd="1" destOrd="0" presId="urn:microsoft.com/office/officeart/2008/layout/LinedList"/>
    <dgm:cxn modelId="{730D1636-7E69-3F40-8926-D928798F3611}" type="presParOf" srcId="{14137F7D-67DE-6847-8DA3-B43CFAB038BF}" destId="{E8DDB93F-F6BA-4A4C-B4DA-816155ED006E}" srcOrd="0" destOrd="0" presId="urn:microsoft.com/office/officeart/2008/layout/LinedList"/>
    <dgm:cxn modelId="{2FBEE0B1-8BF1-A147-B24C-4AC38C7854A9}" type="presParOf" srcId="{14137F7D-67DE-6847-8DA3-B43CFAB038BF}" destId="{0EF3F891-812C-4E4A-8127-6036EF38B8D7}" srcOrd="1" destOrd="0" presId="urn:microsoft.com/office/officeart/2008/layout/LinedList"/>
    <dgm:cxn modelId="{96A86A02-8B07-E54A-AE50-7AE98C951C5B}" type="presParOf" srcId="{14137F7D-67DE-6847-8DA3-B43CFAB038BF}" destId="{984A0ABE-839F-8E4C-B101-3CCC6CD9012D}" srcOrd="2" destOrd="0" presId="urn:microsoft.com/office/officeart/2008/layout/LinedList"/>
    <dgm:cxn modelId="{BE817AE3-F851-E645-A648-9B8C3AADB51F}" type="presParOf" srcId="{6F126848-BEEE-A54A-AAC1-32B70DAF3A19}" destId="{F122F2BC-77F6-2548-A481-AECD458BEE65}" srcOrd="2" destOrd="0" presId="urn:microsoft.com/office/officeart/2008/layout/LinedList"/>
    <dgm:cxn modelId="{5FA8A4A6-E516-EE44-ADB2-7F2FF713C6B2}" type="presParOf" srcId="{6F126848-BEEE-A54A-AAC1-32B70DAF3A19}" destId="{B963BA72-77FD-3D48-B5B8-10C8F2CD6F3C}" srcOrd="3" destOrd="0" presId="urn:microsoft.com/office/officeart/2008/layout/LinedList"/>
    <dgm:cxn modelId="{CD1D18FC-D39A-6A42-8AE6-8A5CD84541A4}" type="presParOf" srcId="{6F126848-BEEE-A54A-AAC1-32B70DAF3A19}" destId="{9F619875-0035-CB40-9DC2-D7ED257F2A17}" srcOrd="4" destOrd="0" presId="urn:microsoft.com/office/officeart/2008/layout/LinedList"/>
    <dgm:cxn modelId="{DE5D521E-D027-814A-8297-0CC385B078F6}" type="presParOf" srcId="{9F619875-0035-CB40-9DC2-D7ED257F2A17}" destId="{3770BE19-EF11-AF4B-B376-3686E8964D62}" srcOrd="0" destOrd="0" presId="urn:microsoft.com/office/officeart/2008/layout/LinedList"/>
    <dgm:cxn modelId="{1883AEB8-6044-F948-AD33-A9284066F1DD}" type="presParOf" srcId="{9F619875-0035-CB40-9DC2-D7ED257F2A17}" destId="{A5A163DC-0A57-D045-B78B-B7691A450013}" srcOrd="1" destOrd="0" presId="urn:microsoft.com/office/officeart/2008/layout/LinedList"/>
    <dgm:cxn modelId="{F7C9845F-03E7-C94D-B4FD-A851DC1A1D44}" type="presParOf" srcId="{9F619875-0035-CB40-9DC2-D7ED257F2A17}" destId="{21698C3F-6BF1-8049-83FB-27B95B6F84E8}" srcOrd="2" destOrd="0" presId="urn:microsoft.com/office/officeart/2008/layout/LinedList"/>
    <dgm:cxn modelId="{3C76AC1C-F701-E341-9758-94D86B683AC9}" type="presParOf" srcId="{6F126848-BEEE-A54A-AAC1-32B70DAF3A19}" destId="{BB97E24A-6D6A-BF45-AC3C-0957F7A8AAEC}" srcOrd="5" destOrd="0" presId="urn:microsoft.com/office/officeart/2008/layout/LinedList"/>
    <dgm:cxn modelId="{C68C66B3-9269-1F46-99CE-0A369C283A06}" type="presParOf" srcId="{6F126848-BEEE-A54A-AAC1-32B70DAF3A19}" destId="{FEE8E029-7CD7-624F-83ED-93A4A794D995}" srcOrd="6" destOrd="0" presId="urn:microsoft.com/office/officeart/2008/layout/LinedList"/>
    <dgm:cxn modelId="{CC85C277-FFA8-6E44-A4C3-C54DA00F1B8E}" type="presParOf" srcId="{6F126848-BEEE-A54A-AAC1-32B70DAF3A19}" destId="{FF2DF3E2-CAE2-8C4E-9784-96E435CD8591}" srcOrd="7" destOrd="0" presId="urn:microsoft.com/office/officeart/2008/layout/LinedList"/>
    <dgm:cxn modelId="{058CB2E6-DB7D-B04D-A3BF-789FDA6E5ED8}" type="presParOf" srcId="{FF2DF3E2-CAE2-8C4E-9784-96E435CD8591}" destId="{A02C0062-CBBF-3F4C-AC79-81A9EB32BFFA}" srcOrd="0" destOrd="0" presId="urn:microsoft.com/office/officeart/2008/layout/LinedList"/>
    <dgm:cxn modelId="{855926CD-6C9E-3B43-BEF2-5670EB5CA5D8}" type="presParOf" srcId="{FF2DF3E2-CAE2-8C4E-9784-96E435CD8591}" destId="{9AE85E54-DFDF-7648-8833-1EF0218AB0A7}" srcOrd="1" destOrd="0" presId="urn:microsoft.com/office/officeart/2008/layout/LinedList"/>
    <dgm:cxn modelId="{ABBCBE87-8EF1-3941-9B5D-D22A7799047E}" type="presParOf" srcId="{FF2DF3E2-CAE2-8C4E-9784-96E435CD8591}" destId="{C2AE6F64-2274-254C-B985-3841D6F2537F}" srcOrd="2" destOrd="0" presId="urn:microsoft.com/office/officeart/2008/layout/LinedList"/>
    <dgm:cxn modelId="{9A3277CB-6D14-5C4F-97C7-9E0EED2D158B}" type="presParOf" srcId="{6F126848-BEEE-A54A-AAC1-32B70DAF3A19}" destId="{41C67D43-B39E-8045-8879-8CC1D8D68F86}" srcOrd="8" destOrd="0" presId="urn:microsoft.com/office/officeart/2008/layout/LinedList"/>
    <dgm:cxn modelId="{31B1A0F0-F284-724C-B6A6-1C594CA3F3D6}" type="presParOf" srcId="{6F126848-BEEE-A54A-AAC1-32B70DAF3A19}" destId="{F98CCA6E-B776-F140-8855-BE6FC81BD6BA}" srcOrd="9" destOrd="0" presId="urn:microsoft.com/office/officeart/2008/layout/LinedList"/>
    <dgm:cxn modelId="{08C6F593-C4F5-4A4F-A9FE-E5DDDC93879E}" type="presParOf" srcId="{6F126848-BEEE-A54A-AAC1-32B70DAF3A19}" destId="{93F08A26-24C6-48DF-B58D-84F069971FB7}" srcOrd="10" destOrd="0" presId="urn:microsoft.com/office/officeart/2008/layout/LinedList"/>
    <dgm:cxn modelId="{6A2BBB6B-D215-4AB4-8122-33CC2E06A472}" type="presParOf" srcId="{93F08A26-24C6-48DF-B58D-84F069971FB7}" destId="{9DF4FD9E-BB36-4653-B691-9402B9D2A1CC}" srcOrd="0" destOrd="0" presId="urn:microsoft.com/office/officeart/2008/layout/LinedList"/>
    <dgm:cxn modelId="{73BEC942-0D77-42AC-B63C-09F811C2CC7C}" type="presParOf" srcId="{93F08A26-24C6-48DF-B58D-84F069971FB7}" destId="{F112C8BB-4445-4CEC-AADF-9CBE486F0322}" srcOrd="1" destOrd="0" presId="urn:microsoft.com/office/officeart/2008/layout/LinedList"/>
    <dgm:cxn modelId="{CEE8D36E-C592-4BD6-ABC8-C840D91E6CE2}" type="presParOf" srcId="{93F08A26-24C6-48DF-B58D-84F069971FB7}" destId="{3215E62C-EC79-472D-B791-60F185FD0C4B}" srcOrd="2" destOrd="0" presId="urn:microsoft.com/office/officeart/2008/layout/LinedList"/>
    <dgm:cxn modelId="{5014D4E1-449B-40F8-A036-A13E8C3C8408}" type="presParOf" srcId="{6F126848-BEEE-A54A-AAC1-32B70DAF3A19}" destId="{A622A0AB-3DBB-40F4-B97B-5BAF8D7AA0C3}" srcOrd="11" destOrd="0" presId="urn:microsoft.com/office/officeart/2008/layout/LinedList"/>
    <dgm:cxn modelId="{630E080D-8683-46F5-A2FF-D28EB4F0C820}" type="presParOf" srcId="{6F126848-BEEE-A54A-AAC1-32B70DAF3A19}" destId="{1030823E-3772-4497-A47E-9C9BE8F16A9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806A01-EE72-464D-BF42-EC5C8906DF81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2740A2-6AD6-F040-9E35-83879A814E9A}">
      <dgm:prSet phldrT="[Text]"/>
      <dgm:spPr/>
      <dgm:t>
        <a:bodyPr/>
        <a:lstStyle/>
        <a:p>
          <a:r>
            <a:rPr lang="pl-PL" dirty="0" err="1">
              <a:solidFill>
                <a:schemeClr val="accent1"/>
              </a:solidFill>
              <a:latin typeface="DIN Condensed" pitchFamily="2" charset="0"/>
            </a:rPr>
            <a:t>Questions</a:t>
          </a:r>
          <a:endParaRPr lang="en-GB" dirty="0">
            <a:solidFill>
              <a:schemeClr val="accent1"/>
            </a:solidFill>
            <a:latin typeface="DIN Condensed" pitchFamily="2" charset="0"/>
          </a:endParaRPr>
        </a:p>
      </dgm:t>
    </dgm:pt>
    <dgm:pt modelId="{95DBFB8C-78B7-8844-9857-499952D04FFA}" type="parTrans" cxnId="{3F5F4E00-D6B8-7C4E-AD26-99FF49CB726A}">
      <dgm:prSet/>
      <dgm:spPr/>
      <dgm:t>
        <a:bodyPr/>
        <a:lstStyle/>
        <a:p>
          <a:endParaRPr lang="en-GB"/>
        </a:p>
      </dgm:t>
    </dgm:pt>
    <dgm:pt modelId="{3C39D52E-2552-9446-BEA9-A3C6C42A110A}" type="sibTrans" cxnId="{3F5F4E00-D6B8-7C4E-AD26-99FF49CB726A}">
      <dgm:prSet/>
      <dgm:spPr/>
      <dgm:t>
        <a:bodyPr/>
        <a:lstStyle/>
        <a:p>
          <a:endParaRPr lang="en-GB"/>
        </a:p>
      </dgm:t>
    </dgm:pt>
    <dgm:pt modelId="{F0D30D28-A168-8546-A2FF-D86A9CABC779}">
      <dgm:prSet phldrT="[Text]" custT="1"/>
      <dgm:spPr/>
      <dgm:t>
        <a:bodyPr/>
        <a:lstStyle/>
        <a:p>
          <a:r>
            <a:rPr lang="pl-PL" sz="2000" dirty="0" err="1"/>
            <a:t>Will</a:t>
          </a:r>
          <a:r>
            <a:rPr lang="pl-PL" sz="2000" dirty="0"/>
            <a:t> </a:t>
          </a:r>
          <a:r>
            <a:rPr lang="pl-PL" sz="2000" dirty="0" err="1"/>
            <a:t>any</a:t>
          </a:r>
          <a:r>
            <a:rPr lang="pl-PL" sz="2000" dirty="0"/>
            <a:t> </a:t>
          </a:r>
          <a:r>
            <a:rPr lang="pl-PL" sz="2000" dirty="0" err="1"/>
            <a:t>significant</a:t>
          </a:r>
          <a:r>
            <a:rPr lang="pl-PL" sz="2000" dirty="0"/>
            <a:t> </a:t>
          </a:r>
          <a:r>
            <a:rPr lang="pl-PL" sz="2000" dirty="0" err="1"/>
            <a:t>distinctions</a:t>
          </a:r>
          <a:r>
            <a:rPr lang="pl-PL" sz="2000" dirty="0"/>
            <a:t> </a:t>
          </a:r>
          <a:r>
            <a:rPr lang="pl-PL" sz="2000" dirty="0" err="1"/>
            <a:t>emerge</a:t>
          </a:r>
          <a:r>
            <a:rPr lang="pl-PL" sz="2000" dirty="0"/>
            <a:t> in </a:t>
          </a:r>
          <a:r>
            <a:rPr lang="pl-PL" sz="2000" b="1" dirty="0"/>
            <a:t>L3/</a:t>
          </a:r>
          <a:r>
            <a:rPr lang="pl-PL" sz="2000" b="1" dirty="0" err="1"/>
            <a:t>L</a:t>
          </a:r>
          <a:r>
            <a:rPr lang="pl-PL" sz="2000" b="1" i="1" dirty="0" err="1"/>
            <a:t>n</a:t>
          </a:r>
          <a:r>
            <a:rPr lang="pl-PL" sz="2000" b="1" dirty="0"/>
            <a:t> as </a:t>
          </a:r>
          <a:r>
            <a:rPr lang="pl-PL" sz="2000" b="1" dirty="0" err="1"/>
            <a:t>opposed</a:t>
          </a:r>
          <a:r>
            <a:rPr lang="pl-PL" sz="2000" b="1" dirty="0"/>
            <a:t> to L1 and L2</a:t>
          </a:r>
          <a:r>
            <a:rPr lang="pl-PL" sz="2000" dirty="0"/>
            <a:t>?</a:t>
          </a:r>
          <a:endParaRPr lang="en-GB" sz="2000" dirty="0">
            <a:latin typeface="DIN Condensed" pitchFamily="2" charset="0"/>
          </a:endParaRPr>
        </a:p>
      </dgm:t>
    </dgm:pt>
    <dgm:pt modelId="{7F83FF20-7073-7740-AEEF-D2F35CDCC756}" type="sibTrans" cxnId="{DE25B69B-6BB0-E241-A754-6EC34C87C23C}">
      <dgm:prSet/>
      <dgm:spPr/>
      <dgm:t>
        <a:bodyPr/>
        <a:lstStyle/>
        <a:p>
          <a:endParaRPr lang="en-GB"/>
        </a:p>
      </dgm:t>
    </dgm:pt>
    <dgm:pt modelId="{8D76406B-8310-1044-8371-DD068CA4C52B}" type="parTrans" cxnId="{DE25B69B-6BB0-E241-A754-6EC34C87C23C}">
      <dgm:prSet/>
      <dgm:spPr/>
      <dgm:t>
        <a:bodyPr/>
        <a:lstStyle/>
        <a:p>
          <a:endParaRPr lang="en-GB"/>
        </a:p>
      </dgm:t>
    </dgm:pt>
    <dgm:pt modelId="{E3739F0E-3331-4BBF-A13B-DA6291189F03}">
      <dgm:prSet phldrT="[Text]" custT="1"/>
      <dgm:spPr/>
      <dgm:t>
        <a:bodyPr/>
        <a:lstStyle/>
        <a:p>
          <a:r>
            <a:rPr lang="pl-PL" sz="3200" dirty="0" err="1">
              <a:solidFill>
                <a:schemeClr val="accent1"/>
              </a:solidFill>
              <a:latin typeface="DIN Condensed" pitchFamily="2" charset="0"/>
            </a:rPr>
            <a:t>Predictions</a:t>
          </a:r>
          <a:endParaRPr lang="en-GB" sz="3200" dirty="0">
            <a:latin typeface="DIN Condensed" pitchFamily="2" charset="0"/>
          </a:endParaRPr>
        </a:p>
      </dgm:t>
    </dgm:pt>
    <dgm:pt modelId="{E6E2011D-4ECE-46F5-8661-0CF9DD8CBD26}" type="parTrans" cxnId="{1C2079E4-4ED1-430F-BB55-B34C40B3A344}">
      <dgm:prSet/>
      <dgm:spPr/>
      <dgm:t>
        <a:bodyPr/>
        <a:lstStyle/>
        <a:p>
          <a:endParaRPr lang="pl-PL"/>
        </a:p>
      </dgm:t>
    </dgm:pt>
    <dgm:pt modelId="{0E42CDE6-FF40-4F9C-9FEF-92DE710C965A}" type="sibTrans" cxnId="{1C2079E4-4ED1-430F-BB55-B34C40B3A344}">
      <dgm:prSet/>
      <dgm:spPr/>
      <dgm:t>
        <a:bodyPr/>
        <a:lstStyle/>
        <a:p>
          <a:endParaRPr lang="pl-PL"/>
        </a:p>
      </dgm:t>
    </dgm:pt>
    <dgm:pt modelId="{F5C585FD-B7D3-4370-906A-605E9CDBABD0}">
      <dgm:prSet phldrT="[Text]" custT="1"/>
      <dgm:spPr/>
      <dgm:t>
        <a:bodyPr/>
        <a:lstStyle/>
        <a:p>
          <a:r>
            <a:rPr lang="pl-PL" sz="2000" dirty="0"/>
            <a:t>W</a:t>
          </a:r>
          <a:r>
            <a:rPr lang="en-US" sz="2000" dirty="0"/>
            <a:t>e predict the </a:t>
          </a:r>
          <a:r>
            <a:rPr lang="en-US" sz="2000" b="1" dirty="0"/>
            <a:t>MMN</a:t>
          </a:r>
          <a:r>
            <a:rPr lang="en-US" sz="2000" dirty="0"/>
            <a:t> </a:t>
          </a:r>
          <a:r>
            <a:rPr lang="pl-PL" sz="2000" b="1" dirty="0" err="1"/>
            <a:t>effect</a:t>
          </a:r>
          <a:r>
            <a:rPr lang="pl-PL" sz="2000" dirty="0"/>
            <a:t> </a:t>
          </a:r>
          <a:r>
            <a:rPr lang="en-US" sz="2000" dirty="0"/>
            <a:t>to be </a:t>
          </a:r>
          <a:r>
            <a:rPr lang="pl-PL" sz="2000" b="1" dirty="0" err="1"/>
            <a:t>stronger</a:t>
          </a:r>
          <a:r>
            <a:rPr lang="en-US" sz="2000" b="1" dirty="0"/>
            <a:t> in native when compared with non-native </a:t>
          </a:r>
          <a:r>
            <a:rPr lang="en-US" sz="2000" dirty="0"/>
            <a:t>speech (</a:t>
          </a:r>
          <a:r>
            <a:rPr lang="en-US" sz="2000" dirty="0" err="1"/>
            <a:t>Jakoby</a:t>
          </a:r>
          <a:r>
            <a:rPr lang="en-US" sz="2000" dirty="0"/>
            <a:t> et al., 2011; Liang &amp; Chen, 2022; </a:t>
          </a:r>
          <a:r>
            <a:rPr lang="en-US" sz="2000" dirty="0" err="1"/>
            <a:t>Näätänen</a:t>
          </a:r>
          <a:r>
            <a:rPr lang="en-US" sz="2000" dirty="0"/>
            <a:t> et al., 1997; Song &amp; Iverson, 2018)</a:t>
          </a:r>
          <a:endParaRPr lang="en-GB" sz="2000" dirty="0">
            <a:latin typeface="DIN Condensed" pitchFamily="2" charset="0"/>
          </a:endParaRPr>
        </a:p>
      </dgm:t>
    </dgm:pt>
    <dgm:pt modelId="{EAEFB10D-DD2F-4F2E-81EE-F62134BA594A}" type="parTrans" cxnId="{542C590C-0C13-4E38-AC80-85E5F0D51333}">
      <dgm:prSet/>
      <dgm:spPr/>
      <dgm:t>
        <a:bodyPr/>
        <a:lstStyle/>
        <a:p>
          <a:endParaRPr lang="pl-PL"/>
        </a:p>
      </dgm:t>
    </dgm:pt>
    <dgm:pt modelId="{662BF362-9E1D-4FBD-881C-6E472AA85F4E}" type="sibTrans" cxnId="{542C590C-0C13-4E38-AC80-85E5F0D51333}">
      <dgm:prSet/>
      <dgm:spPr/>
      <dgm:t>
        <a:bodyPr/>
        <a:lstStyle/>
        <a:p>
          <a:endParaRPr lang="pl-PL"/>
        </a:p>
      </dgm:t>
    </dgm:pt>
    <dgm:pt modelId="{A6D7A7EE-18FE-4A3E-A1E9-C26B03AF391A}">
      <dgm:prSet phldrT="[Text]" custT="1"/>
      <dgm:spPr/>
      <dgm:t>
        <a:bodyPr/>
        <a:lstStyle/>
        <a:p>
          <a:r>
            <a:rPr lang="en-US" sz="2000" dirty="0"/>
            <a:t>The scale of the </a:t>
          </a:r>
          <a:r>
            <a:rPr lang="en-US" sz="2000" b="1" dirty="0"/>
            <a:t>MMN effect in L2 when compared with L3/L</a:t>
          </a:r>
          <a:r>
            <a:rPr lang="en-US" sz="2000" b="1" i="1" dirty="0"/>
            <a:t>n</a:t>
          </a:r>
          <a:r>
            <a:rPr lang="en-US" sz="2000" b="1" dirty="0"/>
            <a:t> </a:t>
          </a:r>
          <a:r>
            <a:rPr lang="en-US" sz="2000" dirty="0"/>
            <a:t>is, however, </a:t>
          </a:r>
          <a:r>
            <a:rPr lang="en-US" sz="2000" b="1" dirty="0"/>
            <a:t>impossible to predict</a:t>
          </a:r>
          <a:r>
            <a:rPr lang="en-US" sz="2000" dirty="0"/>
            <a:t> due to the lack of previous studies which would focus on such a comparison</a:t>
          </a:r>
          <a:endParaRPr lang="en-GB" sz="2000" dirty="0">
            <a:latin typeface="DIN Condensed" pitchFamily="2" charset="0"/>
          </a:endParaRPr>
        </a:p>
      </dgm:t>
    </dgm:pt>
    <dgm:pt modelId="{3C84207F-C897-47CC-B48E-0BDD9FEE329F}" type="parTrans" cxnId="{8FBAB222-6D4F-4F94-AAD5-B5D3B5AE75E8}">
      <dgm:prSet/>
      <dgm:spPr/>
      <dgm:t>
        <a:bodyPr/>
        <a:lstStyle/>
        <a:p>
          <a:endParaRPr lang="pl-PL"/>
        </a:p>
      </dgm:t>
    </dgm:pt>
    <dgm:pt modelId="{D9355292-639F-4745-9BE6-6FB50CDAAF7A}" type="sibTrans" cxnId="{8FBAB222-6D4F-4F94-AAD5-B5D3B5AE75E8}">
      <dgm:prSet/>
      <dgm:spPr/>
      <dgm:t>
        <a:bodyPr/>
        <a:lstStyle/>
        <a:p>
          <a:endParaRPr lang="pl-PL"/>
        </a:p>
      </dgm:t>
    </dgm:pt>
    <dgm:pt modelId="{AEBF3E10-3543-4D67-B3EA-F842E825FE54}">
      <dgm:prSet phldrT="[Text]" custT="1"/>
      <dgm:spPr/>
      <dgm:t>
        <a:bodyPr/>
        <a:lstStyle/>
        <a:p>
          <a:r>
            <a:rPr lang="pl-PL" sz="2000" dirty="0" err="1">
              <a:latin typeface="DIN Condensed" pitchFamily="2" charset="0"/>
            </a:rPr>
            <a:t>Will</a:t>
          </a:r>
          <a:r>
            <a:rPr lang="pl-PL" sz="2000" dirty="0">
              <a:latin typeface="DIN Condensed" pitchFamily="2" charset="0"/>
            </a:rPr>
            <a:t> </a:t>
          </a:r>
          <a:r>
            <a:rPr lang="pl-PL" sz="2000" dirty="0" err="1">
              <a:latin typeface="DIN Condensed" pitchFamily="2" charset="0"/>
            </a:rPr>
            <a:t>phonological</a:t>
          </a:r>
          <a:r>
            <a:rPr lang="pl-PL" sz="2000" dirty="0">
              <a:latin typeface="DIN Condensed" pitchFamily="2" charset="0"/>
            </a:rPr>
            <a:t> </a:t>
          </a:r>
          <a:r>
            <a:rPr lang="pl-PL" sz="2000" dirty="0" err="1">
              <a:latin typeface="DIN Condensed" pitchFamily="2" charset="0"/>
            </a:rPr>
            <a:t>contrasts</a:t>
          </a:r>
          <a:r>
            <a:rPr lang="pl-PL" sz="2000" dirty="0">
              <a:latin typeface="DIN Condensed" pitchFamily="2" charset="0"/>
            </a:rPr>
            <a:t> be </a:t>
          </a:r>
          <a:r>
            <a:rPr lang="pl-PL" sz="2000" dirty="0" err="1">
              <a:latin typeface="DIN Condensed" pitchFamily="2" charset="0"/>
            </a:rPr>
            <a:t>equally</a:t>
          </a:r>
          <a:r>
            <a:rPr lang="pl-PL" sz="2000" dirty="0">
              <a:latin typeface="DIN Condensed" pitchFamily="2" charset="0"/>
            </a:rPr>
            <a:t> </a:t>
          </a:r>
          <a:r>
            <a:rPr lang="pl-PL" sz="2000" dirty="0" err="1">
              <a:latin typeface="DIN Condensed" pitchFamily="2" charset="0"/>
            </a:rPr>
            <a:t>easy</a:t>
          </a:r>
          <a:r>
            <a:rPr lang="pl-PL" sz="2000" dirty="0">
              <a:latin typeface="DIN Condensed" pitchFamily="2" charset="0"/>
            </a:rPr>
            <a:t> to </a:t>
          </a:r>
          <a:r>
            <a:rPr lang="pl-PL" sz="2000" dirty="0" err="1">
              <a:latin typeface="DIN Condensed" pitchFamily="2" charset="0"/>
            </a:rPr>
            <a:t>detect</a:t>
          </a:r>
          <a:r>
            <a:rPr lang="pl-PL" sz="2000" dirty="0">
              <a:latin typeface="DIN Condensed" pitchFamily="2" charset="0"/>
            </a:rPr>
            <a:t> and </a:t>
          </a:r>
          <a:r>
            <a:rPr lang="pl-PL" sz="2000" dirty="0" err="1">
              <a:latin typeface="DIN Condensed" pitchFamily="2" charset="0"/>
            </a:rPr>
            <a:t>process</a:t>
          </a:r>
          <a:r>
            <a:rPr lang="pl-PL" sz="2000" dirty="0">
              <a:latin typeface="DIN Condensed" pitchFamily="2" charset="0"/>
            </a:rPr>
            <a:t> in </a:t>
          </a:r>
          <a:r>
            <a:rPr lang="pl-PL" sz="2000" b="1" dirty="0">
              <a:latin typeface="DIN Condensed" pitchFamily="2" charset="0"/>
            </a:rPr>
            <a:t>native and non-native </a:t>
          </a:r>
          <a:r>
            <a:rPr lang="pl-PL" sz="2000" dirty="0" err="1">
              <a:latin typeface="DIN Condensed" pitchFamily="2" charset="0"/>
            </a:rPr>
            <a:t>languages</a:t>
          </a:r>
          <a:r>
            <a:rPr lang="pl-PL" sz="2000" dirty="0">
              <a:latin typeface="DIN Condensed" pitchFamily="2" charset="0"/>
            </a:rPr>
            <a:t>?  </a:t>
          </a:r>
          <a:endParaRPr lang="en-GB" sz="2000" dirty="0">
            <a:latin typeface="DIN Condensed" pitchFamily="2" charset="0"/>
          </a:endParaRPr>
        </a:p>
      </dgm:t>
    </dgm:pt>
    <dgm:pt modelId="{8C723FA0-2EB5-42C5-A653-C8A211744BA1}" type="parTrans" cxnId="{422EF4B3-B5EC-4056-97A2-AE1AE78DC0EC}">
      <dgm:prSet/>
      <dgm:spPr/>
      <dgm:t>
        <a:bodyPr/>
        <a:lstStyle/>
        <a:p>
          <a:endParaRPr lang="pl-PL"/>
        </a:p>
      </dgm:t>
    </dgm:pt>
    <dgm:pt modelId="{CF6F4BA1-6FDA-4F38-A707-DC6E242C4A50}" type="sibTrans" cxnId="{422EF4B3-B5EC-4056-97A2-AE1AE78DC0EC}">
      <dgm:prSet/>
      <dgm:spPr/>
      <dgm:t>
        <a:bodyPr/>
        <a:lstStyle/>
        <a:p>
          <a:endParaRPr lang="pl-PL"/>
        </a:p>
      </dgm:t>
    </dgm:pt>
    <dgm:pt modelId="{A9E47F66-8DBA-4C0E-9830-854178E6ECAE}">
      <dgm:prSet phldrT="[Text]" custT="1"/>
      <dgm:spPr/>
      <dgm:t>
        <a:bodyPr/>
        <a:lstStyle/>
        <a:p>
          <a:r>
            <a:rPr lang="pl-PL" sz="2000" dirty="0" err="1">
              <a:latin typeface="+mn-lt"/>
            </a:rPr>
            <a:t>Will</a:t>
          </a:r>
          <a:r>
            <a:rPr lang="pl-PL" sz="2000" dirty="0">
              <a:latin typeface="+mn-lt"/>
            </a:rPr>
            <a:t> </a:t>
          </a:r>
          <a:r>
            <a:rPr lang="pl-PL" sz="2000" dirty="0" err="1">
              <a:latin typeface="+mn-lt"/>
            </a:rPr>
            <a:t>there</a:t>
          </a:r>
          <a:r>
            <a:rPr lang="pl-PL" sz="2000" dirty="0">
              <a:latin typeface="+mn-lt"/>
            </a:rPr>
            <a:t> be </a:t>
          </a:r>
          <a:r>
            <a:rPr lang="pl-PL" sz="2000" dirty="0" err="1">
              <a:latin typeface="+mn-lt"/>
            </a:rPr>
            <a:t>any</a:t>
          </a:r>
          <a:r>
            <a:rPr lang="pl-PL" sz="2000" dirty="0">
              <a:latin typeface="+mn-lt"/>
            </a:rPr>
            <a:t> </a:t>
          </a:r>
          <a:r>
            <a:rPr lang="pl-PL" sz="2000" dirty="0" err="1">
              <a:latin typeface="+mn-lt"/>
            </a:rPr>
            <a:t>statistically</a:t>
          </a:r>
          <a:r>
            <a:rPr lang="pl-PL" sz="2000" dirty="0">
              <a:latin typeface="+mn-lt"/>
            </a:rPr>
            <a:t> </a:t>
          </a:r>
          <a:r>
            <a:rPr lang="pl-PL" sz="2000" dirty="0" err="1">
              <a:latin typeface="+mn-lt"/>
            </a:rPr>
            <a:t>significant</a:t>
          </a:r>
          <a:r>
            <a:rPr lang="pl-PL" sz="2000" dirty="0">
              <a:latin typeface="+mn-lt"/>
            </a:rPr>
            <a:t> </a:t>
          </a:r>
          <a:r>
            <a:rPr lang="pl-PL" sz="2000" dirty="0" err="1">
              <a:latin typeface="+mn-lt"/>
            </a:rPr>
            <a:t>differences</a:t>
          </a:r>
          <a:r>
            <a:rPr lang="pl-PL" sz="2000" dirty="0">
              <a:latin typeface="+mn-lt"/>
            </a:rPr>
            <a:t> </a:t>
          </a:r>
          <a:r>
            <a:rPr lang="pl-PL" sz="2000" dirty="0" err="1">
              <a:latin typeface="+mn-lt"/>
            </a:rPr>
            <a:t>between</a:t>
          </a:r>
          <a:r>
            <a:rPr lang="pl-PL" sz="2000" dirty="0">
              <a:latin typeface="+mn-lt"/>
            </a:rPr>
            <a:t> </a:t>
          </a:r>
          <a:r>
            <a:rPr lang="pl-PL" sz="2000" b="1" i="1" dirty="0" err="1">
              <a:latin typeface="+mn-lt"/>
            </a:rPr>
            <a:t>formal</a:t>
          </a:r>
          <a:r>
            <a:rPr lang="pl-PL" sz="2000" b="1" i="1" dirty="0">
              <a:latin typeface="+mn-lt"/>
            </a:rPr>
            <a:t> </a:t>
          </a:r>
          <a:r>
            <a:rPr lang="pl-PL" sz="2000" b="0" i="0" dirty="0">
              <a:latin typeface="+mn-lt"/>
            </a:rPr>
            <a:t>and </a:t>
          </a:r>
          <a:r>
            <a:rPr lang="pl-PL" sz="2000" b="1" i="1" dirty="0" err="1">
              <a:latin typeface="+mn-lt"/>
            </a:rPr>
            <a:t>naturalistic</a:t>
          </a:r>
          <a:r>
            <a:rPr lang="pl-PL" sz="2000" b="1" i="1" dirty="0">
              <a:latin typeface="+mn-lt"/>
            </a:rPr>
            <a:t> </a:t>
          </a:r>
          <a:r>
            <a:rPr lang="pl-PL" sz="2000" b="0" i="0" dirty="0" err="1">
              <a:latin typeface="+mn-lt"/>
            </a:rPr>
            <a:t>language</a:t>
          </a:r>
          <a:r>
            <a:rPr lang="pl-PL" sz="2000" b="0" i="0" dirty="0">
              <a:latin typeface="+mn-lt"/>
            </a:rPr>
            <a:t> </a:t>
          </a:r>
          <a:r>
            <a:rPr lang="pl-PL" sz="2000" b="0" i="0" dirty="0" err="1">
              <a:latin typeface="+mn-lt"/>
            </a:rPr>
            <a:t>learners</a:t>
          </a:r>
          <a:r>
            <a:rPr lang="pl-PL" sz="2000" b="0" i="0" dirty="0">
              <a:latin typeface="+mn-lt"/>
            </a:rPr>
            <a:t>?</a:t>
          </a:r>
          <a:r>
            <a:rPr lang="pl-PL" sz="2000" b="1" i="0" dirty="0">
              <a:latin typeface="+mn-lt"/>
            </a:rPr>
            <a:t> </a:t>
          </a:r>
          <a:endParaRPr lang="en-GB" sz="2000" dirty="0">
            <a:latin typeface="+mn-lt"/>
          </a:endParaRPr>
        </a:p>
      </dgm:t>
    </dgm:pt>
    <dgm:pt modelId="{3301D3A7-26B9-438E-9D29-4DEEEB38B895}" type="parTrans" cxnId="{8F79081F-5474-44E5-84C3-19DECF7C4EF4}">
      <dgm:prSet/>
      <dgm:spPr/>
      <dgm:t>
        <a:bodyPr/>
        <a:lstStyle/>
        <a:p>
          <a:endParaRPr lang="pl-PL"/>
        </a:p>
      </dgm:t>
    </dgm:pt>
    <dgm:pt modelId="{11951880-EB93-45FD-9566-058530C1EAC5}" type="sibTrans" cxnId="{8F79081F-5474-44E5-84C3-19DECF7C4EF4}">
      <dgm:prSet/>
      <dgm:spPr/>
      <dgm:t>
        <a:bodyPr/>
        <a:lstStyle/>
        <a:p>
          <a:endParaRPr lang="pl-PL"/>
        </a:p>
      </dgm:t>
    </dgm:pt>
    <dgm:pt modelId="{E83BBC39-6433-6040-A00C-219EEB9B797C}" type="pres">
      <dgm:prSet presAssocID="{DC806A01-EE72-464D-BF42-EC5C8906DF81}" presName="vert0" presStyleCnt="0">
        <dgm:presLayoutVars>
          <dgm:dir/>
          <dgm:animOne val="branch"/>
          <dgm:animLvl val="lvl"/>
        </dgm:presLayoutVars>
      </dgm:prSet>
      <dgm:spPr/>
    </dgm:pt>
    <dgm:pt modelId="{0BDEC278-47DC-7848-8CA8-A343C62FD375}" type="pres">
      <dgm:prSet presAssocID="{D72740A2-6AD6-F040-9E35-83879A814E9A}" presName="thickLine" presStyleLbl="alignNode1" presStyleIdx="0" presStyleCnt="2"/>
      <dgm:spPr/>
    </dgm:pt>
    <dgm:pt modelId="{D761D86A-DFC2-8F4B-8607-FE887964606F}" type="pres">
      <dgm:prSet presAssocID="{D72740A2-6AD6-F040-9E35-83879A814E9A}" presName="horz1" presStyleCnt="0"/>
      <dgm:spPr/>
    </dgm:pt>
    <dgm:pt modelId="{875F95F8-7599-0841-B471-462B48A624F1}" type="pres">
      <dgm:prSet presAssocID="{D72740A2-6AD6-F040-9E35-83879A814E9A}" presName="tx1" presStyleLbl="revTx" presStyleIdx="0" presStyleCnt="7"/>
      <dgm:spPr/>
    </dgm:pt>
    <dgm:pt modelId="{6F126848-BEEE-A54A-AAC1-32B70DAF3A19}" type="pres">
      <dgm:prSet presAssocID="{D72740A2-6AD6-F040-9E35-83879A814E9A}" presName="vert1" presStyleCnt="0"/>
      <dgm:spPr/>
    </dgm:pt>
    <dgm:pt modelId="{9EF55C82-ABA6-4EB8-97B2-9920DF0276AF}" type="pres">
      <dgm:prSet presAssocID="{AEBF3E10-3543-4D67-B3EA-F842E825FE54}" presName="vertSpace2a" presStyleCnt="0"/>
      <dgm:spPr/>
    </dgm:pt>
    <dgm:pt modelId="{20D27F15-0183-471D-B9AF-F52C59AF0CF0}" type="pres">
      <dgm:prSet presAssocID="{AEBF3E10-3543-4D67-B3EA-F842E825FE54}" presName="horz2" presStyleCnt="0"/>
      <dgm:spPr/>
    </dgm:pt>
    <dgm:pt modelId="{FC6F28AE-32A9-4F61-9C5A-79A20F84501B}" type="pres">
      <dgm:prSet presAssocID="{AEBF3E10-3543-4D67-B3EA-F842E825FE54}" presName="horzSpace2" presStyleCnt="0"/>
      <dgm:spPr/>
    </dgm:pt>
    <dgm:pt modelId="{61C24B1B-D062-4FF1-A287-C4F48F257CA6}" type="pres">
      <dgm:prSet presAssocID="{AEBF3E10-3543-4D67-B3EA-F842E825FE54}" presName="tx2" presStyleLbl="revTx" presStyleIdx="1" presStyleCnt="7" custScaleY="43595" custLinFactNeighborY="4631"/>
      <dgm:spPr/>
    </dgm:pt>
    <dgm:pt modelId="{78D7F504-BFF2-4116-BCD4-A7EDF12C42BD}" type="pres">
      <dgm:prSet presAssocID="{AEBF3E10-3543-4D67-B3EA-F842E825FE54}" presName="vert2" presStyleCnt="0"/>
      <dgm:spPr/>
    </dgm:pt>
    <dgm:pt modelId="{66CDB80A-6593-49B9-B7F5-0CE374CAE29A}" type="pres">
      <dgm:prSet presAssocID="{AEBF3E10-3543-4D67-B3EA-F842E825FE54}" presName="thinLine2b" presStyleLbl="callout" presStyleIdx="0" presStyleCnt="5" custLinFactY="104180" custLinFactNeighborY="200000"/>
      <dgm:spPr/>
    </dgm:pt>
    <dgm:pt modelId="{C9891E85-14F3-4B62-A860-37C462FC38B2}" type="pres">
      <dgm:prSet presAssocID="{AEBF3E10-3543-4D67-B3EA-F842E825FE54}" presName="vertSpace2b" presStyleCnt="0"/>
      <dgm:spPr/>
    </dgm:pt>
    <dgm:pt modelId="{9F619875-0035-CB40-9DC2-D7ED257F2A17}" type="pres">
      <dgm:prSet presAssocID="{F0D30D28-A168-8546-A2FF-D86A9CABC779}" presName="horz2" presStyleCnt="0"/>
      <dgm:spPr/>
    </dgm:pt>
    <dgm:pt modelId="{3770BE19-EF11-AF4B-B376-3686E8964D62}" type="pres">
      <dgm:prSet presAssocID="{F0D30D28-A168-8546-A2FF-D86A9CABC779}" presName="horzSpace2" presStyleCnt="0"/>
      <dgm:spPr/>
    </dgm:pt>
    <dgm:pt modelId="{A5A163DC-0A57-D045-B78B-B7691A450013}" type="pres">
      <dgm:prSet presAssocID="{F0D30D28-A168-8546-A2FF-D86A9CABC779}" presName="tx2" presStyleLbl="revTx" presStyleIdx="2" presStyleCnt="7" custScaleY="25552" custLinFactNeighborY="11084"/>
      <dgm:spPr/>
    </dgm:pt>
    <dgm:pt modelId="{21698C3F-6BF1-8049-83FB-27B95B6F84E8}" type="pres">
      <dgm:prSet presAssocID="{F0D30D28-A168-8546-A2FF-D86A9CABC779}" presName="vert2" presStyleCnt="0"/>
      <dgm:spPr/>
    </dgm:pt>
    <dgm:pt modelId="{BB97E24A-6D6A-BF45-AC3C-0957F7A8AAEC}" type="pres">
      <dgm:prSet presAssocID="{F0D30D28-A168-8546-A2FF-D86A9CABC779}" presName="thinLine2b" presStyleLbl="callout" presStyleIdx="1" presStyleCnt="5" custLinFactY="-1116639" custLinFactNeighborX="295" custLinFactNeighborY="-1200000"/>
      <dgm:spPr/>
    </dgm:pt>
    <dgm:pt modelId="{FEE8E029-7CD7-624F-83ED-93A4A794D995}" type="pres">
      <dgm:prSet presAssocID="{F0D30D28-A168-8546-A2FF-D86A9CABC779}" presName="vertSpace2b" presStyleCnt="0"/>
      <dgm:spPr/>
    </dgm:pt>
    <dgm:pt modelId="{98695671-3D4C-435A-8E7E-0466782805B9}" type="pres">
      <dgm:prSet presAssocID="{A9E47F66-8DBA-4C0E-9830-854178E6ECAE}" presName="horz2" presStyleCnt="0"/>
      <dgm:spPr/>
    </dgm:pt>
    <dgm:pt modelId="{434D3C00-2F7D-4DE1-867B-E007AA039668}" type="pres">
      <dgm:prSet presAssocID="{A9E47F66-8DBA-4C0E-9830-854178E6ECAE}" presName="horzSpace2" presStyleCnt="0"/>
      <dgm:spPr/>
    </dgm:pt>
    <dgm:pt modelId="{14CE269C-361B-4B8D-97CF-0F627DBEB54E}" type="pres">
      <dgm:prSet presAssocID="{A9E47F66-8DBA-4C0E-9830-854178E6ECAE}" presName="tx2" presStyleLbl="revTx" presStyleIdx="3" presStyleCnt="7" custScaleY="49477" custLinFactNeighborY="10853"/>
      <dgm:spPr/>
    </dgm:pt>
    <dgm:pt modelId="{04C143E8-E85A-4D24-A818-A2C1412AE061}" type="pres">
      <dgm:prSet presAssocID="{A9E47F66-8DBA-4C0E-9830-854178E6ECAE}" presName="vert2" presStyleCnt="0"/>
      <dgm:spPr/>
    </dgm:pt>
    <dgm:pt modelId="{B8828358-0AC4-4FAC-9880-E4E8B2478ABC}" type="pres">
      <dgm:prSet presAssocID="{A9E47F66-8DBA-4C0E-9830-854178E6ECAE}" presName="thinLine2b" presStyleLbl="callout" presStyleIdx="2" presStyleCnt="5" custLinFactY="-3090648" custLinFactNeighborX="49195" custLinFactNeighborY="-3100000"/>
      <dgm:spPr/>
    </dgm:pt>
    <dgm:pt modelId="{A02359B1-7C62-4920-9DCC-5CD9ECFD3072}" type="pres">
      <dgm:prSet presAssocID="{A9E47F66-8DBA-4C0E-9830-854178E6ECAE}" presName="vertSpace2b" presStyleCnt="0"/>
      <dgm:spPr/>
    </dgm:pt>
    <dgm:pt modelId="{E62A0D63-5367-41A8-B74F-309EB424CF04}" type="pres">
      <dgm:prSet presAssocID="{E3739F0E-3331-4BBF-A13B-DA6291189F03}" presName="thickLine" presStyleLbl="alignNode1" presStyleIdx="1" presStyleCnt="2"/>
      <dgm:spPr/>
    </dgm:pt>
    <dgm:pt modelId="{65AAFE20-E5E7-4560-8834-87B5CE6574E2}" type="pres">
      <dgm:prSet presAssocID="{E3739F0E-3331-4BBF-A13B-DA6291189F03}" presName="horz1" presStyleCnt="0"/>
      <dgm:spPr/>
    </dgm:pt>
    <dgm:pt modelId="{BDC7857A-FE47-49FA-871E-8BB02F9A40AB}" type="pres">
      <dgm:prSet presAssocID="{E3739F0E-3331-4BBF-A13B-DA6291189F03}" presName="tx1" presStyleLbl="revTx" presStyleIdx="4" presStyleCnt="7"/>
      <dgm:spPr/>
    </dgm:pt>
    <dgm:pt modelId="{4A7F4389-9436-43F4-A167-D2246683AFE6}" type="pres">
      <dgm:prSet presAssocID="{E3739F0E-3331-4BBF-A13B-DA6291189F03}" presName="vert1" presStyleCnt="0"/>
      <dgm:spPr/>
    </dgm:pt>
    <dgm:pt modelId="{2DE55BFE-86C8-4B18-A7EC-980060B86477}" type="pres">
      <dgm:prSet presAssocID="{F5C585FD-B7D3-4370-906A-605E9CDBABD0}" presName="vertSpace2a" presStyleCnt="0"/>
      <dgm:spPr/>
    </dgm:pt>
    <dgm:pt modelId="{C1FA4E9C-6C68-4309-AA61-827EEFAD9E38}" type="pres">
      <dgm:prSet presAssocID="{F5C585FD-B7D3-4370-906A-605E9CDBABD0}" presName="horz2" presStyleCnt="0"/>
      <dgm:spPr/>
    </dgm:pt>
    <dgm:pt modelId="{E59D0458-72B7-42A4-9197-F78FCA5A123E}" type="pres">
      <dgm:prSet presAssocID="{F5C585FD-B7D3-4370-906A-605E9CDBABD0}" presName="horzSpace2" presStyleCnt="0"/>
      <dgm:spPr/>
    </dgm:pt>
    <dgm:pt modelId="{1CA399E1-9E48-4ECE-9A85-5A6BE36F5CC0}" type="pres">
      <dgm:prSet presAssocID="{F5C585FD-B7D3-4370-906A-605E9CDBABD0}" presName="tx2" presStyleLbl="revTx" presStyleIdx="5" presStyleCnt="7" custLinFactNeighborY="6467"/>
      <dgm:spPr/>
    </dgm:pt>
    <dgm:pt modelId="{330C6D75-0511-4E00-969C-52F5CF296430}" type="pres">
      <dgm:prSet presAssocID="{F5C585FD-B7D3-4370-906A-605E9CDBABD0}" presName="vert2" presStyleCnt="0"/>
      <dgm:spPr/>
    </dgm:pt>
    <dgm:pt modelId="{12A76BEC-449B-455E-A432-D7683B60F387}" type="pres">
      <dgm:prSet presAssocID="{F5C585FD-B7D3-4370-906A-605E9CDBABD0}" presName="thinLine2b" presStyleLbl="callout" presStyleIdx="3" presStyleCnt="5" custLinFactY="100000" custLinFactNeighborY="187135"/>
      <dgm:spPr/>
    </dgm:pt>
    <dgm:pt modelId="{41EB1573-C58E-4798-A379-6341F987865C}" type="pres">
      <dgm:prSet presAssocID="{F5C585FD-B7D3-4370-906A-605E9CDBABD0}" presName="vertSpace2b" presStyleCnt="0"/>
      <dgm:spPr/>
    </dgm:pt>
    <dgm:pt modelId="{6ECD419F-5F18-4D14-9CE0-94785D7BF7D4}" type="pres">
      <dgm:prSet presAssocID="{A6D7A7EE-18FE-4A3E-A1E9-C26B03AF391A}" presName="horz2" presStyleCnt="0"/>
      <dgm:spPr/>
    </dgm:pt>
    <dgm:pt modelId="{D918A2AB-4620-4340-A8B6-B6B2EE3C93C8}" type="pres">
      <dgm:prSet presAssocID="{A6D7A7EE-18FE-4A3E-A1E9-C26B03AF391A}" presName="horzSpace2" presStyleCnt="0"/>
      <dgm:spPr/>
    </dgm:pt>
    <dgm:pt modelId="{93303D1C-5428-4D23-AA4B-4DCCC5E1C8FA}" type="pres">
      <dgm:prSet presAssocID="{A6D7A7EE-18FE-4A3E-A1E9-C26B03AF391A}" presName="tx2" presStyleLbl="revTx" presStyleIdx="6" presStyleCnt="7" custLinFactNeighborY="5126"/>
      <dgm:spPr/>
    </dgm:pt>
    <dgm:pt modelId="{57C6663B-8C1A-434A-827B-1745D443FC2D}" type="pres">
      <dgm:prSet presAssocID="{A6D7A7EE-18FE-4A3E-A1E9-C26B03AF391A}" presName="vert2" presStyleCnt="0"/>
      <dgm:spPr/>
    </dgm:pt>
    <dgm:pt modelId="{92C6D017-BB6C-4629-9EB1-DCCAA01853D3}" type="pres">
      <dgm:prSet presAssocID="{A6D7A7EE-18FE-4A3E-A1E9-C26B03AF391A}" presName="thinLine2b" presStyleLbl="callout" presStyleIdx="4" presStyleCnt="5"/>
      <dgm:spPr/>
    </dgm:pt>
    <dgm:pt modelId="{F5487335-BC80-4F92-97AF-FD5BEC025623}" type="pres">
      <dgm:prSet presAssocID="{A6D7A7EE-18FE-4A3E-A1E9-C26B03AF391A}" presName="vertSpace2b" presStyleCnt="0"/>
      <dgm:spPr/>
    </dgm:pt>
  </dgm:ptLst>
  <dgm:cxnLst>
    <dgm:cxn modelId="{3F5F4E00-D6B8-7C4E-AD26-99FF49CB726A}" srcId="{DC806A01-EE72-464D-BF42-EC5C8906DF81}" destId="{D72740A2-6AD6-F040-9E35-83879A814E9A}" srcOrd="0" destOrd="0" parTransId="{95DBFB8C-78B7-8844-9857-499952D04FFA}" sibTransId="{3C39D52E-2552-9446-BEA9-A3C6C42A110A}"/>
    <dgm:cxn modelId="{542C590C-0C13-4E38-AC80-85E5F0D51333}" srcId="{E3739F0E-3331-4BBF-A13B-DA6291189F03}" destId="{F5C585FD-B7D3-4370-906A-605E9CDBABD0}" srcOrd="0" destOrd="0" parTransId="{EAEFB10D-DD2F-4F2E-81EE-F62134BA594A}" sibTransId="{662BF362-9E1D-4FBD-881C-6E472AA85F4E}"/>
    <dgm:cxn modelId="{3954950E-801A-4B8E-A328-A976FEF5F3ED}" type="presOf" srcId="{F5C585FD-B7D3-4370-906A-605E9CDBABD0}" destId="{1CA399E1-9E48-4ECE-9A85-5A6BE36F5CC0}" srcOrd="0" destOrd="0" presId="urn:microsoft.com/office/officeart/2008/layout/LinedList"/>
    <dgm:cxn modelId="{EC974110-B4BF-429E-9EA1-65A2ABF09BB0}" type="presOf" srcId="{A9E47F66-8DBA-4C0E-9830-854178E6ECAE}" destId="{14CE269C-361B-4B8D-97CF-0F627DBEB54E}" srcOrd="0" destOrd="0" presId="urn:microsoft.com/office/officeart/2008/layout/LinedList"/>
    <dgm:cxn modelId="{8F79081F-5474-44E5-84C3-19DECF7C4EF4}" srcId="{D72740A2-6AD6-F040-9E35-83879A814E9A}" destId="{A9E47F66-8DBA-4C0E-9830-854178E6ECAE}" srcOrd="2" destOrd="0" parTransId="{3301D3A7-26B9-438E-9D29-4DEEEB38B895}" sibTransId="{11951880-EB93-45FD-9566-058530C1EAC5}"/>
    <dgm:cxn modelId="{8FBAB222-6D4F-4F94-AAD5-B5D3B5AE75E8}" srcId="{E3739F0E-3331-4BBF-A13B-DA6291189F03}" destId="{A6D7A7EE-18FE-4A3E-A1E9-C26B03AF391A}" srcOrd="1" destOrd="0" parTransId="{3C84207F-C897-47CC-B48E-0BDD9FEE329F}" sibTransId="{D9355292-639F-4745-9BE6-6FB50CDAAF7A}"/>
    <dgm:cxn modelId="{3B3D1124-EB41-BF40-AF1F-7EBD83529CE4}" type="presOf" srcId="{F0D30D28-A168-8546-A2FF-D86A9CABC779}" destId="{A5A163DC-0A57-D045-B78B-B7691A450013}" srcOrd="0" destOrd="0" presId="urn:microsoft.com/office/officeart/2008/layout/LinedList"/>
    <dgm:cxn modelId="{FC9B7055-4197-1E44-8881-D2F1AD0EA1F2}" type="presOf" srcId="{DC806A01-EE72-464D-BF42-EC5C8906DF81}" destId="{E83BBC39-6433-6040-A00C-219EEB9B797C}" srcOrd="0" destOrd="0" presId="urn:microsoft.com/office/officeart/2008/layout/LinedList"/>
    <dgm:cxn modelId="{15B8637C-D70D-4335-A2E0-AF2854E29B7B}" type="presOf" srcId="{A6D7A7EE-18FE-4A3E-A1E9-C26B03AF391A}" destId="{93303D1C-5428-4D23-AA4B-4DCCC5E1C8FA}" srcOrd="0" destOrd="0" presId="urn:microsoft.com/office/officeart/2008/layout/LinedList"/>
    <dgm:cxn modelId="{DE25B69B-6BB0-E241-A754-6EC34C87C23C}" srcId="{D72740A2-6AD6-F040-9E35-83879A814E9A}" destId="{F0D30D28-A168-8546-A2FF-D86A9CABC779}" srcOrd="1" destOrd="0" parTransId="{8D76406B-8310-1044-8371-DD068CA4C52B}" sibTransId="{7F83FF20-7073-7740-AEEF-D2F35CDCC756}"/>
    <dgm:cxn modelId="{422EF4B3-B5EC-4056-97A2-AE1AE78DC0EC}" srcId="{D72740A2-6AD6-F040-9E35-83879A814E9A}" destId="{AEBF3E10-3543-4D67-B3EA-F842E825FE54}" srcOrd="0" destOrd="0" parTransId="{8C723FA0-2EB5-42C5-A653-C8A211744BA1}" sibTransId="{CF6F4BA1-6FDA-4F38-A707-DC6E242C4A50}"/>
    <dgm:cxn modelId="{D9C798CB-1AC0-4AB1-85F4-808CD709AF10}" type="presOf" srcId="{AEBF3E10-3543-4D67-B3EA-F842E825FE54}" destId="{61C24B1B-D062-4FF1-A287-C4F48F257CA6}" srcOrd="0" destOrd="0" presId="urn:microsoft.com/office/officeart/2008/layout/LinedList"/>
    <dgm:cxn modelId="{1C2079E4-4ED1-430F-BB55-B34C40B3A344}" srcId="{DC806A01-EE72-464D-BF42-EC5C8906DF81}" destId="{E3739F0E-3331-4BBF-A13B-DA6291189F03}" srcOrd="1" destOrd="0" parTransId="{E6E2011D-4ECE-46F5-8661-0CF9DD8CBD26}" sibTransId="{0E42CDE6-FF40-4F9C-9FEF-92DE710C965A}"/>
    <dgm:cxn modelId="{FADC3EEC-3955-7242-BD1B-BDE50C00E6A9}" type="presOf" srcId="{D72740A2-6AD6-F040-9E35-83879A814E9A}" destId="{875F95F8-7599-0841-B471-462B48A624F1}" srcOrd="0" destOrd="0" presId="urn:microsoft.com/office/officeart/2008/layout/LinedList"/>
    <dgm:cxn modelId="{DD5AACF9-E04E-48CA-95CE-DDF35E79D915}" type="presOf" srcId="{E3739F0E-3331-4BBF-A13B-DA6291189F03}" destId="{BDC7857A-FE47-49FA-871E-8BB02F9A40AB}" srcOrd="0" destOrd="0" presId="urn:microsoft.com/office/officeart/2008/layout/LinedList"/>
    <dgm:cxn modelId="{669F611D-EF36-454C-B5BA-212C13CD97B1}" type="presParOf" srcId="{E83BBC39-6433-6040-A00C-219EEB9B797C}" destId="{0BDEC278-47DC-7848-8CA8-A343C62FD375}" srcOrd="0" destOrd="0" presId="urn:microsoft.com/office/officeart/2008/layout/LinedList"/>
    <dgm:cxn modelId="{BE3DC868-45F7-D74A-A326-860A7268D213}" type="presParOf" srcId="{E83BBC39-6433-6040-A00C-219EEB9B797C}" destId="{D761D86A-DFC2-8F4B-8607-FE887964606F}" srcOrd="1" destOrd="0" presId="urn:microsoft.com/office/officeart/2008/layout/LinedList"/>
    <dgm:cxn modelId="{17CB758E-3092-094C-AB8F-2DD8F2EB40E5}" type="presParOf" srcId="{D761D86A-DFC2-8F4B-8607-FE887964606F}" destId="{875F95F8-7599-0841-B471-462B48A624F1}" srcOrd="0" destOrd="0" presId="urn:microsoft.com/office/officeart/2008/layout/LinedList"/>
    <dgm:cxn modelId="{43F7ABF6-4809-E645-8659-B84549DCF8DE}" type="presParOf" srcId="{D761D86A-DFC2-8F4B-8607-FE887964606F}" destId="{6F126848-BEEE-A54A-AAC1-32B70DAF3A19}" srcOrd="1" destOrd="0" presId="urn:microsoft.com/office/officeart/2008/layout/LinedList"/>
    <dgm:cxn modelId="{C2B546A3-66BA-4330-BB01-3B80ECEB5BAD}" type="presParOf" srcId="{6F126848-BEEE-A54A-AAC1-32B70DAF3A19}" destId="{9EF55C82-ABA6-4EB8-97B2-9920DF0276AF}" srcOrd="0" destOrd="0" presId="urn:microsoft.com/office/officeart/2008/layout/LinedList"/>
    <dgm:cxn modelId="{1C9A2D78-DEE9-4488-A8F8-19B9DAD7B3DC}" type="presParOf" srcId="{6F126848-BEEE-A54A-AAC1-32B70DAF3A19}" destId="{20D27F15-0183-471D-B9AF-F52C59AF0CF0}" srcOrd="1" destOrd="0" presId="urn:microsoft.com/office/officeart/2008/layout/LinedList"/>
    <dgm:cxn modelId="{B475244D-A3CD-49E5-8655-2BCC0B9A91CF}" type="presParOf" srcId="{20D27F15-0183-471D-B9AF-F52C59AF0CF0}" destId="{FC6F28AE-32A9-4F61-9C5A-79A20F84501B}" srcOrd="0" destOrd="0" presId="urn:microsoft.com/office/officeart/2008/layout/LinedList"/>
    <dgm:cxn modelId="{77979F47-2C9A-40D1-B949-172CEE294E40}" type="presParOf" srcId="{20D27F15-0183-471D-B9AF-F52C59AF0CF0}" destId="{61C24B1B-D062-4FF1-A287-C4F48F257CA6}" srcOrd="1" destOrd="0" presId="urn:microsoft.com/office/officeart/2008/layout/LinedList"/>
    <dgm:cxn modelId="{B9F8D050-452A-461D-9715-5DD75999BF9B}" type="presParOf" srcId="{20D27F15-0183-471D-B9AF-F52C59AF0CF0}" destId="{78D7F504-BFF2-4116-BCD4-A7EDF12C42BD}" srcOrd="2" destOrd="0" presId="urn:microsoft.com/office/officeart/2008/layout/LinedList"/>
    <dgm:cxn modelId="{9FAACC4F-AAA0-49E5-BFD3-18018DE2D2A4}" type="presParOf" srcId="{6F126848-BEEE-A54A-AAC1-32B70DAF3A19}" destId="{66CDB80A-6593-49B9-B7F5-0CE374CAE29A}" srcOrd="2" destOrd="0" presId="urn:microsoft.com/office/officeart/2008/layout/LinedList"/>
    <dgm:cxn modelId="{7EA8CD99-7D6C-4D2F-8A9B-4F5EB1AE5D74}" type="presParOf" srcId="{6F126848-BEEE-A54A-AAC1-32B70DAF3A19}" destId="{C9891E85-14F3-4B62-A860-37C462FC38B2}" srcOrd="3" destOrd="0" presId="urn:microsoft.com/office/officeart/2008/layout/LinedList"/>
    <dgm:cxn modelId="{CD1D18FC-D39A-6A42-8AE6-8A5CD84541A4}" type="presParOf" srcId="{6F126848-BEEE-A54A-AAC1-32B70DAF3A19}" destId="{9F619875-0035-CB40-9DC2-D7ED257F2A17}" srcOrd="4" destOrd="0" presId="urn:microsoft.com/office/officeart/2008/layout/LinedList"/>
    <dgm:cxn modelId="{DE5D521E-D027-814A-8297-0CC385B078F6}" type="presParOf" srcId="{9F619875-0035-CB40-9DC2-D7ED257F2A17}" destId="{3770BE19-EF11-AF4B-B376-3686E8964D62}" srcOrd="0" destOrd="0" presId="urn:microsoft.com/office/officeart/2008/layout/LinedList"/>
    <dgm:cxn modelId="{1883AEB8-6044-F948-AD33-A9284066F1DD}" type="presParOf" srcId="{9F619875-0035-CB40-9DC2-D7ED257F2A17}" destId="{A5A163DC-0A57-D045-B78B-B7691A450013}" srcOrd="1" destOrd="0" presId="urn:microsoft.com/office/officeart/2008/layout/LinedList"/>
    <dgm:cxn modelId="{F7C9845F-03E7-C94D-B4FD-A851DC1A1D44}" type="presParOf" srcId="{9F619875-0035-CB40-9DC2-D7ED257F2A17}" destId="{21698C3F-6BF1-8049-83FB-27B95B6F84E8}" srcOrd="2" destOrd="0" presId="urn:microsoft.com/office/officeart/2008/layout/LinedList"/>
    <dgm:cxn modelId="{3C76AC1C-F701-E341-9758-94D86B683AC9}" type="presParOf" srcId="{6F126848-BEEE-A54A-AAC1-32B70DAF3A19}" destId="{BB97E24A-6D6A-BF45-AC3C-0957F7A8AAEC}" srcOrd="5" destOrd="0" presId="urn:microsoft.com/office/officeart/2008/layout/LinedList"/>
    <dgm:cxn modelId="{C68C66B3-9269-1F46-99CE-0A369C283A06}" type="presParOf" srcId="{6F126848-BEEE-A54A-AAC1-32B70DAF3A19}" destId="{FEE8E029-7CD7-624F-83ED-93A4A794D995}" srcOrd="6" destOrd="0" presId="urn:microsoft.com/office/officeart/2008/layout/LinedList"/>
    <dgm:cxn modelId="{B854D47A-05EF-4757-B1C3-4AFA62F48A51}" type="presParOf" srcId="{6F126848-BEEE-A54A-AAC1-32B70DAF3A19}" destId="{98695671-3D4C-435A-8E7E-0466782805B9}" srcOrd="7" destOrd="0" presId="urn:microsoft.com/office/officeart/2008/layout/LinedList"/>
    <dgm:cxn modelId="{F6D32414-1213-40BC-BA5B-834B5CC6F20D}" type="presParOf" srcId="{98695671-3D4C-435A-8E7E-0466782805B9}" destId="{434D3C00-2F7D-4DE1-867B-E007AA039668}" srcOrd="0" destOrd="0" presId="urn:microsoft.com/office/officeart/2008/layout/LinedList"/>
    <dgm:cxn modelId="{410422EA-5B0E-443A-BC1D-8E922FFE79C3}" type="presParOf" srcId="{98695671-3D4C-435A-8E7E-0466782805B9}" destId="{14CE269C-361B-4B8D-97CF-0F627DBEB54E}" srcOrd="1" destOrd="0" presId="urn:microsoft.com/office/officeart/2008/layout/LinedList"/>
    <dgm:cxn modelId="{E4844D69-0926-4159-9CEB-84E453F8F0A9}" type="presParOf" srcId="{98695671-3D4C-435A-8E7E-0466782805B9}" destId="{04C143E8-E85A-4D24-A818-A2C1412AE061}" srcOrd="2" destOrd="0" presId="urn:microsoft.com/office/officeart/2008/layout/LinedList"/>
    <dgm:cxn modelId="{F1058E37-EF5E-4165-9CD6-E9A8C75526B9}" type="presParOf" srcId="{6F126848-BEEE-A54A-AAC1-32B70DAF3A19}" destId="{B8828358-0AC4-4FAC-9880-E4E8B2478ABC}" srcOrd="8" destOrd="0" presId="urn:microsoft.com/office/officeart/2008/layout/LinedList"/>
    <dgm:cxn modelId="{DEFD51CC-E551-4A09-AC09-5D0C83457978}" type="presParOf" srcId="{6F126848-BEEE-A54A-AAC1-32B70DAF3A19}" destId="{A02359B1-7C62-4920-9DCC-5CD9ECFD3072}" srcOrd="9" destOrd="0" presId="urn:microsoft.com/office/officeart/2008/layout/LinedList"/>
    <dgm:cxn modelId="{990F2A63-7729-49E7-89DC-491CFC40BF23}" type="presParOf" srcId="{E83BBC39-6433-6040-A00C-219EEB9B797C}" destId="{E62A0D63-5367-41A8-B74F-309EB424CF04}" srcOrd="2" destOrd="0" presId="urn:microsoft.com/office/officeart/2008/layout/LinedList"/>
    <dgm:cxn modelId="{BD6B544E-D26C-4485-B84E-C726F8789382}" type="presParOf" srcId="{E83BBC39-6433-6040-A00C-219EEB9B797C}" destId="{65AAFE20-E5E7-4560-8834-87B5CE6574E2}" srcOrd="3" destOrd="0" presId="urn:microsoft.com/office/officeart/2008/layout/LinedList"/>
    <dgm:cxn modelId="{ED000AAF-2102-4450-895E-DE53304CA245}" type="presParOf" srcId="{65AAFE20-E5E7-4560-8834-87B5CE6574E2}" destId="{BDC7857A-FE47-49FA-871E-8BB02F9A40AB}" srcOrd="0" destOrd="0" presId="urn:microsoft.com/office/officeart/2008/layout/LinedList"/>
    <dgm:cxn modelId="{43BE92D2-2FD4-4C14-871A-9B5FA677C14F}" type="presParOf" srcId="{65AAFE20-E5E7-4560-8834-87B5CE6574E2}" destId="{4A7F4389-9436-43F4-A167-D2246683AFE6}" srcOrd="1" destOrd="0" presId="urn:microsoft.com/office/officeart/2008/layout/LinedList"/>
    <dgm:cxn modelId="{83E32BFC-6F53-44FF-9681-8907D5F828BA}" type="presParOf" srcId="{4A7F4389-9436-43F4-A167-D2246683AFE6}" destId="{2DE55BFE-86C8-4B18-A7EC-980060B86477}" srcOrd="0" destOrd="0" presId="urn:microsoft.com/office/officeart/2008/layout/LinedList"/>
    <dgm:cxn modelId="{0771E26B-FDFA-4CD6-A175-8CC8E615E6E0}" type="presParOf" srcId="{4A7F4389-9436-43F4-A167-D2246683AFE6}" destId="{C1FA4E9C-6C68-4309-AA61-827EEFAD9E38}" srcOrd="1" destOrd="0" presId="urn:microsoft.com/office/officeart/2008/layout/LinedList"/>
    <dgm:cxn modelId="{653DF170-C697-47EA-98A7-F8B1096C8CD5}" type="presParOf" srcId="{C1FA4E9C-6C68-4309-AA61-827EEFAD9E38}" destId="{E59D0458-72B7-42A4-9197-F78FCA5A123E}" srcOrd="0" destOrd="0" presId="urn:microsoft.com/office/officeart/2008/layout/LinedList"/>
    <dgm:cxn modelId="{261BF03E-57BD-427B-8F7C-B0476BE524AB}" type="presParOf" srcId="{C1FA4E9C-6C68-4309-AA61-827EEFAD9E38}" destId="{1CA399E1-9E48-4ECE-9A85-5A6BE36F5CC0}" srcOrd="1" destOrd="0" presId="urn:microsoft.com/office/officeart/2008/layout/LinedList"/>
    <dgm:cxn modelId="{FB90F70A-170E-480E-8FFD-0CE737DFDF2B}" type="presParOf" srcId="{C1FA4E9C-6C68-4309-AA61-827EEFAD9E38}" destId="{330C6D75-0511-4E00-969C-52F5CF296430}" srcOrd="2" destOrd="0" presId="urn:microsoft.com/office/officeart/2008/layout/LinedList"/>
    <dgm:cxn modelId="{D389E78B-90A0-4B95-A5A0-D604846235A0}" type="presParOf" srcId="{4A7F4389-9436-43F4-A167-D2246683AFE6}" destId="{12A76BEC-449B-455E-A432-D7683B60F387}" srcOrd="2" destOrd="0" presId="urn:microsoft.com/office/officeart/2008/layout/LinedList"/>
    <dgm:cxn modelId="{1D696AA7-0410-46C5-9AD0-72E3BBCB4CF0}" type="presParOf" srcId="{4A7F4389-9436-43F4-A167-D2246683AFE6}" destId="{41EB1573-C58E-4798-A379-6341F987865C}" srcOrd="3" destOrd="0" presId="urn:microsoft.com/office/officeart/2008/layout/LinedList"/>
    <dgm:cxn modelId="{24453638-24D6-45BE-9E58-C2C5FFA3F16D}" type="presParOf" srcId="{4A7F4389-9436-43F4-A167-D2246683AFE6}" destId="{6ECD419F-5F18-4D14-9CE0-94785D7BF7D4}" srcOrd="4" destOrd="0" presId="urn:microsoft.com/office/officeart/2008/layout/LinedList"/>
    <dgm:cxn modelId="{C27AF98E-EA87-4341-9985-AEEEAEAE548B}" type="presParOf" srcId="{6ECD419F-5F18-4D14-9CE0-94785D7BF7D4}" destId="{D918A2AB-4620-4340-A8B6-B6B2EE3C93C8}" srcOrd="0" destOrd="0" presId="urn:microsoft.com/office/officeart/2008/layout/LinedList"/>
    <dgm:cxn modelId="{3C27D3AE-A431-47A7-93D0-6A76F9A11606}" type="presParOf" srcId="{6ECD419F-5F18-4D14-9CE0-94785D7BF7D4}" destId="{93303D1C-5428-4D23-AA4B-4DCCC5E1C8FA}" srcOrd="1" destOrd="0" presId="urn:microsoft.com/office/officeart/2008/layout/LinedList"/>
    <dgm:cxn modelId="{501B8640-D9FA-4E0F-A997-78CE61E74B2A}" type="presParOf" srcId="{6ECD419F-5F18-4D14-9CE0-94785D7BF7D4}" destId="{57C6663B-8C1A-434A-827B-1745D443FC2D}" srcOrd="2" destOrd="0" presId="urn:microsoft.com/office/officeart/2008/layout/LinedList"/>
    <dgm:cxn modelId="{F34C5CAD-C5D4-4A3B-B2CA-06881DE78151}" type="presParOf" srcId="{4A7F4389-9436-43F4-A167-D2246683AFE6}" destId="{92C6D017-BB6C-4629-9EB1-DCCAA01853D3}" srcOrd="5" destOrd="0" presId="urn:microsoft.com/office/officeart/2008/layout/LinedList"/>
    <dgm:cxn modelId="{3FBEA78D-B6A4-4645-8CE2-6181943C65A6}" type="presParOf" srcId="{4A7F4389-9436-43F4-A167-D2246683AFE6}" destId="{F5487335-BC80-4F92-97AF-FD5BEC025623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2CCBD9-FBF9-3541-8D22-197A1C497B17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D7A27A9-7BAC-4E45-A792-CFFAE13E8CC9}">
      <dgm:prSet phldrT="[Text]" custT="1"/>
      <dgm:spPr>
        <a:solidFill>
          <a:srgbClr val="002E45"/>
        </a:solidFill>
      </dgm:spPr>
      <dgm:t>
        <a:bodyPr/>
        <a:lstStyle/>
        <a:p>
          <a:r>
            <a:rPr lang="pl-PL" sz="2400" dirty="0">
              <a:latin typeface="DIN Condensed" pitchFamily="2" charset="0"/>
            </a:rPr>
            <a:t>AMU</a:t>
          </a:r>
          <a:endParaRPr lang="en-GB" sz="2400" dirty="0">
            <a:latin typeface="DIN Condensed" pitchFamily="2" charset="0"/>
          </a:endParaRPr>
        </a:p>
      </dgm:t>
    </dgm:pt>
    <dgm:pt modelId="{960947B2-6ECB-E046-AA63-BE368DCA6CD2}" type="parTrans" cxnId="{AF5979E8-5AC4-6C49-A3B6-E1DD100B7020}">
      <dgm:prSet/>
      <dgm:spPr/>
      <dgm:t>
        <a:bodyPr/>
        <a:lstStyle/>
        <a:p>
          <a:endParaRPr lang="en-GB"/>
        </a:p>
      </dgm:t>
    </dgm:pt>
    <dgm:pt modelId="{4BC33075-5A6E-3C44-9F14-148AB6F9F905}" type="sibTrans" cxnId="{AF5979E8-5AC4-6C49-A3B6-E1DD100B7020}">
      <dgm:prSet/>
      <dgm:spPr/>
      <dgm:t>
        <a:bodyPr/>
        <a:lstStyle/>
        <a:p>
          <a:endParaRPr lang="en-GB"/>
        </a:p>
      </dgm:t>
    </dgm:pt>
    <dgm:pt modelId="{4E0448AB-F37E-0040-A4E0-800A82AE143C}">
      <dgm:prSet phldrT="[Text]" custT="1"/>
      <dgm:spPr>
        <a:ln>
          <a:noFill/>
        </a:ln>
      </dgm:spPr>
      <dgm:t>
        <a:bodyPr/>
        <a:lstStyle/>
        <a:p>
          <a:endParaRPr lang="en-GB" sz="2400" b="0" dirty="0"/>
        </a:p>
      </dgm:t>
    </dgm:pt>
    <dgm:pt modelId="{F84B2406-B5FB-5840-8345-023FF43FF55C}" type="parTrans" cxnId="{D586FE85-E8D4-9940-849B-9AEDCE2B026E}">
      <dgm:prSet/>
      <dgm:spPr/>
      <dgm:t>
        <a:bodyPr/>
        <a:lstStyle/>
        <a:p>
          <a:endParaRPr lang="en-GB"/>
        </a:p>
      </dgm:t>
    </dgm:pt>
    <dgm:pt modelId="{6688AC21-7F68-894C-99C5-5A1B1D7A6EAB}" type="sibTrans" cxnId="{D586FE85-E8D4-9940-849B-9AEDCE2B026E}">
      <dgm:prSet/>
      <dgm:spPr/>
      <dgm:t>
        <a:bodyPr/>
        <a:lstStyle/>
        <a:p>
          <a:endParaRPr lang="en-GB"/>
        </a:p>
      </dgm:t>
    </dgm:pt>
    <dgm:pt modelId="{FA301523-E612-5541-9661-E947C321DE7F}">
      <dgm:prSet phldrT="[Text]" custT="1"/>
      <dgm:spPr>
        <a:ln>
          <a:noFill/>
        </a:ln>
      </dgm:spPr>
      <dgm:t>
        <a:bodyPr/>
        <a:lstStyle/>
        <a:p>
          <a:r>
            <a:rPr lang="pl-PL" sz="2400" b="1" u="sng" dirty="0"/>
            <a:t>23 </a:t>
          </a:r>
          <a:r>
            <a:rPr lang="pl-PL" sz="2400" b="1" u="sng" dirty="0" err="1"/>
            <a:t>participants</a:t>
          </a:r>
          <a:r>
            <a:rPr lang="pl-PL" sz="2400" b="1" u="sng" dirty="0"/>
            <a:t>:</a:t>
          </a:r>
          <a:endParaRPr lang="en-GB" sz="2400" b="1" u="sng" dirty="0"/>
        </a:p>
      </dgm:t>
    </dgm:pt>
    <dgm:pt modelId="{80C1FA8A-7ED7-2949-B2B9-1DC17E030715}" type="parTrans" cxnId="{4666B315-0602-CE4A-8451-952F6560BD45}">
      <dgm:prSet/>
      <dgm:spPr/>
      <dgm:t>
        <a:bodyPr/>
        <a:lstStyle/>
        <a:p>
          <a:endParaRPr lang="en-GB"/>
        </a:p>
      </dgm:t>
    </dgm:pt>
    <dgm:pt modelId="{B1274F12-3CAA-114A-801E-5489EB3082D5}" type="sibTrans" cxnId="{4666B315-0602-CE4A-8451-952F6560BD45}">
      <dgm:prSet/>
      <dgm:spPr/>
      <dgm:t>
        <a:bodyPr/>
        <a:lstStyle/>
        <a:p>
          <a:endParaRPr lang="en-GB"/>
        </a:p>
      </dgm:t>
    </dgm:pt>
    <dgm:pt modelId="{89788E0B-73A7-4A48-B117-C9CB2B83AF0B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l-PL" sz="2400" b="0" u="none" dirty="0" err="1"/>
            <a:t>formal</a:t>
          </a:r>
          <a:r>
            <a:rPr lang="pl-PL" sz="2400" b="0" dirty="0"/>
            <a:t> </a:t>
          </a:r>
          <a:r>
            <a:rPr lang="pl-PL" sz="2400" b="0" dirty="0" err="1"/>
            <a:t>language</a:t>
          </a:r>
          <a:r>
            <a:rPr lang="pl-PL" sz="2400" b="0" dirty="0"/>
            <a:t> </a:t>
          </a:r>
          <a:r>
            <a:rPr lang="pl-PL" sz="2400" b="0" dirty="0" err="1"/>
            <a:t>learners</a:t>
          </a:r>
          <a:r>
            <a:rPr lang="pl-PL" sz="2400" b="0" dirty="0"/>
            <a:t>,</a:t>
          </a:r>
          <a:endParaRPr lang="en-GB" sz="2400" dirty="0"/>
        </a:p>
      </dgm:t>
    </dgm:pt>
    <dgm:pt modelId="{7B29CBFB-76A7-43FC-BBCE-7BA6935A25AC}" type="parTrans" cxnId="{7EEBC77F-80CF-4EE6-8123-1BA2D4AC2B80}">
      <dgm:prSet/>
      <dgm:spPr/>
      <dgm:t>
        <a:bodyPr/>
        <a:lstStyle/>
        <a:p>
          <a:endParaRPr lang="pl-PL"/>
        </a:p>
      </dgm:t>
    </dgm:pt>
    <dgm:pt modelId="{F1AB99CB-9F66-4A52-A050-0EFE42BA702B}" type="sibTrans" cxnId="{7EEBC77F-80CF-4EE6-8123-1BA2D4AC2B80}">
      <dgm:prSet/>
      <dgm:spPr/>
      <dgm:t>
        <a:bodyPr/>
        <a:lstStyle/>
        <a:p>
          <a:endParaRPr lang="pl-PL"/>
        </a:p>
      </dgm:t>
    </dgm:pt>
    <dgm:pt modelId="{C0673DF4-F0C8-4FDA-B132-E5CAD6B947DB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GB" sz="2400" dirty="0"/>
            <a:t>mean age = 22</a:t>
          </a:r>
          <a:r>
            <a:rPr lang="pl-PL" sz="2400" dirty="0"/>
            <a:t>.</a:t>
          </a:r>
          <a:r>
            <a:rPr lang="en-GB" sz="2400" dirty="0"/>
            <a:t>55</a:t>
          </a:r>
          <a:r>
            <a:rPr lang="pl-PL" sz="2400" dirty="0"/>
            <a:t> (</a:t>
          </a:r>
          <a:r>
            <a:rPr lang="en-GB" sz="2400" dirty="0"/>
            <a:t>range: 18–38</a:t>
          </a:r>
          <a:r>
            <a:rPr lang="pl-PL" sz="2400" dirty="0"/>
            <a:t>),</a:t>
          </a:r>
          <a:endParaRPr lang="en-GB" sz="2400" dirty="0"/>
        </a:p>
      </dgm:t>
    </dgm:pt>
    <dgm:pt modelId="{AC323DE2-1933-4BAB-9617-E7E83A532DB6}" type="parTrans" cxnId="{E2781330-7CFE-4BCB-9671-04CD01F2CC1D}">
      <dgm:prSet/>
      <dgm:spPr/>
      <dgm:t>
        <a:bodyPr/>
        <a:lstStyle/>
        <a:p>
          <a:endParaRPr lang="pl-PL"/>
        </a:p>
      </dgm:t>
    </dgm:pt>
    <dgm:pt modelId="{654A5F9C-8B2E-4916-878E-B4E08E0C7643}" type="sibTrans" cxnId="{E2781330-7CFE-4BCB-9671-04CD01F2CC1D}">
      <dgm:prSet/>
      <dgm:spPr/>
      <dgm:t>
        <a:bodyPr/>
        <a:lstStyle/>
        <a:p>
          <a:endParaRPr lang="pl-PL"/>
        </a:p>
      </dgm:t>
    </dgm:pt>
    <dgm:pt modelId="{501F893C-8C77-4D22-BE3A-7027E45FA40B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GB" sz="2400" dirty="0"/>
            <a:t>five males</a:t>
          </a:r>
          <a:r>
            <a:rPr lang="pl-PL" sz="2400" dirty="0"/>
            <a:t>,</a:t>
          </a:r>
          <a:endParaRPr lang="en-GB" sz="2400" dirty="0"/>
        </a:p>
      </dgm:t>
    </dgm:pt>
    <dgm:pt modelId="{C813E53E-4C4C-48CE-8CF5-4F56D8731144}" type="parTrans" cxnId="{08C0976E-D803-4774-897D-773A4E48F917}">
      <dgm:prSet/>
      <dgm:spPr/>
      <dgm:t>
        <a:bodyPr/>
        <a:lstStyle/>
        <a:p>
          <a:endParaRPr lang="pl-PL"/>
        </a:p>
      </dgm:t>
    </dgm:pt>
    <dgm:pt modelId="{56D30BC6-2F56-4F33-A187-5756CCE620A9}" type="sibTrans" cxnId="{08C0976E-D803-4774-897D-773A4E48F917}">
      <dgm:prSet/>
      <dgm:spPr/>
      <dgm:t>
        <a:bodyPr/>
        <a:lstStyle/>
        <a:p>
          <a:endParaRPr lang="pl-PL"/>
        </a:p>
      </dgm:t>
    </dgm:pt>
    <dgm:pt modelId="{628B2342-E93C-46D9-A153-E391EDC05FFD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GB" sz="2400" dirty="0"/>
            <a:t>college students (N = 18)</a:t>
          </a:r>
          <a:r>
            <a:rPr lang="pl-PL" sz="2400" dirty="0"/>
            <a:t>,</a:t>
          </a:r>
          <a:endParaRPr lang="en-GB" sz="2400" dirty="0"/>
        </a:p>
      </dgm:t>
    </dgm:pt>
    <dgm:pt modelId="{3304F169-D5AB-4571-95AD-98A88930E000}" type="parTrans" cxnId="{EEB46663-99B2-4D2B-ABD7-C9088E686A48}">
      <dgm:prSet/>
      <dgm:spPr/>
      <dgm:t>
        <a:bodyPr/>
        <a:lstStyle/>
        <a:p>
          <a:endParaRPr lang="pl-PL"/>
        </a:p>
      </dgm:t>
    </dgm:pt>
    <dgm:pt modelId="{1E5F7339-8CB3-4CEF-89EF-4D759C9F5279}" type="sibTrans" cxnId="{EEB46663-99B2-4D2B-ABD7-C9088E686A48}">
      <dgm:prSet/>
      <dgm:spPr/>
      <dgm:t>
        <a:bodyPr/>
        <a:lstStyle/>
        <a:p>
          <a:endParaRPr lang="pl-PL"/>
        </a:p>
      </dgm:t>
    </dgm:pt>
    <dgm:pt modelId="{540FF304-7B50-4145-9B5A-139945CF5151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l-PL" sz="2400" dirty="0" err="1"/>
            <a:t>AoA</a:t>
          </a:r>
          <a:r>
            <a:rPr lang="pl-PL" sz="2400" dirty="0"/>
            <a:t> (English) = </a:t>
          </a:r>
          <a:r>
            <a:rPr lang="en-GB" sz="2400" dirty="0"/>
            <a:t>5</a:t>
          </a:r>
          <a:r>
            <a:rPr lang="pl-PL" sz="2400" dirty="0"/>
            <a:t>.</a:t>
          </a:r>
          <a:r>
            <a:rPr lang="en-GB" sz="2400" dirty="0"/>
            <a:t>86 years (range: 3–10)</a:t>
          </a:r>
          <a:r>
            <a:rPr lang="pl-PL" sz="2400" dirty="0"/>
            <a:t>, </a:t>
          </a:r>
          <a:endParaRPr lang="en-GB" sz="2400" dirty="0"/>
        </a:p>
      </dgm:t>
    </dgm:pt>
    <dgm:pt modelId="{725DB9EB-0839-4CA7-907F-2A9838B4E624}" type="parTrans" cxnId="{40E84E31-D55B-4857-B2B8-48B267B3595C}">
      <dgm:prSet/>
      <dgm:spPr/>
      <dgm:t>
        <a:bodyPr/>
        <a:lstStyle/>
        <a:p>
          <a:endParaRPr lang="pl-PL"/>
        </a:p>
      </dgm:t>
    </dgm:pt>
    <dgm:pt modelId="{930A3137-6830-44BA-AFCD-5B7623D1A3AC}" type="sibTrans" cxnId="{40E84E31-D55B-4857-B2B8-48B267B3595C}">
      <dgm:prSet/>
      <dgm:spPr/>
      <dgm:t>
        <a:bodyPr/>
        <a:lstStyle/>
        <a:p>
          <a:endParaRPr lang="pl-PL"/>
        </a:p>
      </dgm:t>
    </dgm:pt>
    <dgm:pt modelId="{7847831E-BDFB-4889-9E0B-35523CCE7136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l-PL" sz="2400" dirty="0" err="1"/>
            <a:t>AoA</a:t>
          </a:r>
          <a:r>
            <a:rPr lang="pl-PL" sz="2400" dirty="0"/>
            <a:t> (</a:t>
          </a:r>
          <a:r>
            <a:rPr lang="pl-PL" sz="2400" dirty="0" err="1"/>
            <a:t>Norwegian</a:t>
          </a:r>
          <a:r>
            <a:rPr lang="pl-PL" sz="2400" dirty="0"/>
            <a:t>) = </a:t>
          </a:r>
          <a:r>
            <a:rPr lang="en-US" sz="2400" dirty="0"/>
            <a:t>20</a:t>
          </a:r>
          <a:r>
            <a:rPr lang="pl-PL" sz="2400" dirty="0"/>
            <a:t>.</a:t>
          </a:r>
          <a:r>
            <a:rPr lang="en-US" sz="2400" dirty="0"/>
            <a:t>27 years (range: 13–36)</a:t>
          </a:r>
          <a:r>
            <a:rPr lang="pl-PL" sz="2400" dirty="0"/>
            <a:t>,</a:t>
          </a:r>
          <a:endParaRPr lang="en-GB" sz="2400" dirty="0"/>
        </a:p>
      </dgm:t>
    </dgm:pt>
    <dgm:pt modelId="{CB7EFDED-DE59-4699-AB37-74C2F6DD25B7}" type="parTrans" cxnId="{7680F8F7-4BC2-4801-AD4E-A26BE142EAC5}">
      <dgm:prSet/>
      <dgm:spPr/>
      <dgm:t>
        <a:bodyPr/>
        <a:lstStyle/>
        <a:p>
          <a:endParaRPr lang="pl-PL"/>
        </a:p>
      </dgm:t>
    </dgm:pt>
    <dgm:pt modelId="{1797225F-84CE-4BE2-BC6D-F4F2CD044D30}" type="sibTrans" cxnId="{7680F8F7-4BC2-4801-AD4E-A26BE142EAC5}">
      <dgm:prSet/>
      <dgm:spPr/>
      <dgm:t>
        <a:bodyPr/>
        <a:lstStyle/>
        <a:p>
          <a:endParaRPr lang="pl-PL"/>
        </a:p>
      </dgm:t>
    </dgm:pt>
    <dgm:pt modelId="{37A157D2-B7A9-4683-A2F4-23926D71970E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l-PL" sz="2400" dirty="0"/>
            <a:t>N</a:t>
          </a:r>
          <a:r>
            <a:rPr lang="en-GB" sz="2400" dirty="0" err="1"/>
            <a:t>orwegian</a:t>
          </a:r>
          <a:r>
            <a:rPr lang="en-GB" sz="2400" dirty="0"/>
            <a:t> </a:t>
          </a:r>
          <a:r>
            <a:rPr lang="pl-PL" sz="2400" dirty="0"/>
            <a:t>as </a:t>
          </a:r>
          <a:r>
            <a:rPr lang="pl-PL" sz="2400" dirty="0" err="1"/>
            <a:t>chronologically</a:t>
          </a:r>
          <a:r>
            <a:rPr lang="pl-PL" sz="2400" dirty="0"/>
            <a:t> </a:t>
          </a:r>
          <a:r>
            <a:rPr lang="en-GB" sz="2400" dirty="0"/>
            <a:t>the third (N = 9)</a:t>
          </a:r>
          <a:r>
            <a:rPr lang="pl-PL" sz="2400" dirty="0"/>
            <a:t>,</a:t>
          </a:r>
          <a:r>
            <a:rPr lang="en-GB" sz="2400" dirty="0"/>
            <a:t> the fourth (N = 11)</a:t>
          </a:r>
          <a:r>
            <a:rPr lang="pl-PL" sz="2400" dirty="0"/>
            <a:t>, the </a:t>
          </a:r>
          <a:r>
            <a:rPr lang="pl-PL" sz="2400" dirty="0" err="1"/>
            <a:t>fifth</a:t>
          </a:r>
          <a:r>
            <a:rPr lang="pl-PL" sz="2400" dirty="0"/>
            <a:t> (N = 1) </a:t>
          </a:r>
          <a:r>
            <a:rPr lang="pl-PL" sz="2400" dirty="0" err="1"/>
            <a:t>or</a:t>
          </a:r>
          <a:r>
            <a:rPr lang="pl-PL" sz="2400" dirty="0"/>
            <a:t> the </a:t>
          </a:r>
          <a:r>
            <a:rPr lang="pl-PL" sz="2400" dirty="0" err="1"/>
            <a:t>sixth</a:t>
          </a:r>
          <a:r>
            <a:rPr lang="pl-PL" sz="2400" dirty="0"/>
            <a:t> (N = 1)</a:t>
          </a:r>
          <a:r>
            <a:rPr lang="en-GB" sz="2400" dirty="0"/>
            <a:t> language</a:t>
          </a:r>
        </a:p>
      </dgm:t>
    </dgm:pt>
    <dgm:pt modelId="{958E8DFB-DB4D-4640-A158-B973C0C828A2}" type="parTrans" cxnId="{499F41D5-CB81-40E2-890F-294ABE7F40D2}">
      <dgm:prSet/>
      <dgm:spPr/>
      <dgm:t>
        <a:bodyPr/>
        <a:lstStyle/>
        <a:p>
          <a:endParaRPr lang="pl-PL"/>
        </a:p>
      </dgm:t>
    </dgm:pt>
    <dgm:pt modelId="{FBAD0E63-DF29-41FA-804F-3E5AF2D23F47}" type="sibTrans" cxnId="{499F41D5-CB81-40E2-890F-294ABE7F40D2}">
      <dgm:prSet/>
      <dgm:spPr/>
      <dgm:t>
        <a:bodyPr/>
        <a:lstStyle/>
        <a:p>
          <a:endParaRPr lang="pl-PL"/>
        </a:p>
      </dgm:t>
    </dgm:pt>
    <dgm:pt modelId="{F2D97669-E5EF-4A80-BC87-5F6923D33189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GB" sz="2400" dirty="0"/>
            <a:t>college graduates (</a:t>
          </a:r>
          <a:r>
            <a:rPr lang="pl-PL" sz="2400" dirty="0"/>
            <a:t>MA, </a:t>
          </a:r>
          <a:r>
            <a:rPr lang="en-GB" sz="2400" dirty="0"/>
            <a:t>N = 4)</a:t>
          </a:r>
          <a:r>
            <a:rPr lang="pl-PL" sz="2400" dirty="0"/>
            <a:t>,</a:t>
          </a:r>
          <a:endParaRPr lang="en-GB" sz="2400" dirty="0"/>
        </a:p>
      </dgm:t>
    </dgm:pt>
    <dgm:pt modelId="{AC593B83-EB1E-45A3-B9BC-23E03FCA51B7}" type="parTrans" cxnId="{1D82CF09-DBD6-4BB6-BE19-8277BEA45BC4}">
      <dgm:prSet/>
      <dgm:spPr/>
      <dgm:t>
        <a:bodyPr/>
        <a:lstStyle/>
        <a:p>
          <a:endParaRPr lang="pl-PL"/>
        </a:p>
      </dgm:t>
    </dgm:pt>
    <dgm:pt modelId="{AEA28FCE-53B5-4AA3-A72B-8B0BE863C004}" type="sibTrans" cxnId="{1D82CF09-DBD6-4BB6-BE19-8277BEA45BC4}">
      <dgm:prSet/>
      <dgm:spPr/>
      <dgm:t>
        <a:bodyPr/>
        <a:lstStyle/>
        <a:p>
          <a:endParaRPr lang="pl-PL"/>
        </a:p>
      </dgm:t>
    </dgm:pt>
    <dgm:pt modelId="{B84FA5B3-65F3-494C-B7C9-C87017BF1DD4}" type="pres">
      <dgm:prSet presAssocID="{E72CCBD9-FBF9-3541-8D22-197A1C497B17}" presName="linearFlow" presStyleCnt="0">
        <dgm:presLayoutVars>
          <dgm:dir/>
          <dgm:animLvl val="lvl"/>
          <dgm:resizeHandles val="exact"/>
        </dgm:presLayoutVars>
      </dgm:prSet>
      <dgm:spPr/>
    </dgm:pt>
    <dgm:pt modelId="{D9CD2A29-77B6-CC4F-8EDB-3FBA310D07EB}" type="pres">
      <dgm:prSet presAssocID="{1D7A27A9-7BAC-4E45-A792-CFFAE13E8CC9}" presName="composite" presStyleCnt="0"/>
      <dgm:spPr/>
    </dgm:pt>
    <dgm:pt modelId="{EF331821-BF11-D244-B013-C2012834527C}" type="pres">
      <dgm:prSet presAssocID="{1D7A27A9-7BAC-4E45-A792-CFFAE13E8CC9}" presName="parentText" presStyleLbl="alignNode1" presStyleIdx="0" presStyleCnt="1" custLinFactNeighborX="6266" custLinFactNeighborY="-5976">
        <dgm:presLayoutVars>
          <dgm:chMax val="1"/>
          <dgm:bulletEnabled val="1"/>
        </dgm:presLayoutVars>
      </dgm:prSet>
      <dgm:spPr/>
    </dgm:pt>
    <dgm:pt modelId="{F8600A80-3566-784F-87FE-B2F3421BFA83}" type="pres">
      <dgm:prSet presAssocID="{1D7A27A9-7BAC-4E45-A792-CFFAE13E8CC9}" presName="descendantText" presStyleLbl="alignAcc1" presStyleIdx="0" presStyleCnt="1" custScaleX="88609" custLinFactNeighborX="5249" custLinFactNeighborY="21609">
        <dgm:presLayoutVars>
          <dgm:bulletEnabled val="1"/>
        </dgm:presLayoutVars>
      </dgm:prSet>
      <dgm:spPr/>
    </dgm:pt>
  </dgm:ptLst>
  <dgm:cxnLst>
    <dgm:cxn modelId="{1D82CF09-DBD6-4BB6-BE19-8277BEA45BC4}" srcId="{FA301523-E612-5541-9661-E947C321DE7F}" destId="{F2D97669-E5EF-4A80-BC87-5F6923D33189}" srcOrd="3" destOrd="0" parTransId="{AC593B83-EB1E-45A3-B9BC-23E03FCA51B7}" sibTransId="{AEA28FCE-53B5-4AA3-A72B-8B0BE863C004}"/>
    <dgm:cxn modelId="{27EB2815-6148-4F71-8403-969DBE15A2E5}" type="presOf" srcId="{37A157D2-B7A9-4683-A2F4-23926D71970E}" destId="{F8600A80-3566-784F-87FE-B2F3421BFA83}" srcOrd="0" destOrd="9" presId="urn:microsoft.com/office/officeart/2005/8/layout/chevron2"/>
    <dgm:cxn modelId="{4666B315-0602-CE4A-8451-952F6560BD45}" srcId="{1D7A27A9-7BAC-4E45-A792-CFFAE13E8CC9}" destId="{FA301523-E612-5541-9661-E947C321DE7F}" srcOrd="1" destOrd="0" parTransId="{80C1FA8A-7ED7-2949-B2B9-1DC17E030715}" sibTransId="{B1274F12-3CAA-114A-801E-5489EB3082D5}"/>
    <dgm:cxn modelId="{E2781330-7CFE-4BCB-9671-04CD01F2CC1D}" srcId="{FA301523-E612-5541-9661-E947C321DE7F}" destId="{C0673DF4-F0C8-4FDA-B132-E5CAD6B947DB}" srcOrd="0" destOrd="0" parTransId="{AC323DE2-1933-4BAB-9617-E7E83A532DB6}" sibTransId="{654A5F9C-8B2E-4916-878E-B4E08E0C7643}"/>
    <dgm:cxn modelId="{40E84E31-D55B-4857-B2B8-48B267B3595C}" srcId="{FA301523-E612-5541-9661-E947C321DE7F}" destId="{540FF304-7B50-4145-9B5A-139945CF5151}" srcOrd="5" destOrd="0" parTransId="{725DB9EB-0839-4CA7-907F-2A9838B4E624}" sibTransId="{930A3137-6830-44BA-AFCD-5B7623D1A3AC}"/>
    <dgm:cxn modelId="{4E1BA235-57D0-47F4-89D7-416CB68B552D}" type="presOf" srcId="{540FF304-7B50-4145-9B5A-139945CF5151}" destId="{F8600A80-3566-784F-87FE-B2F3421BFA83}" srcOrd="0" destOrd="7" presId="urn:microsoft.com/office/officeart/2005/8/layout/chevron2"/>
    <dgm:cxn modelId="{601E715E-88A9-4385-8BE4-ACF995EEC71B}" type="presOf" srcId="{C0673DF4-F0C8-4FDA-B132-E5CAD6B947DB}" destId="{F8600A80-3566-784F-87FE-B2F3421BFA83}" srcOrd="0" destOrd="2" presId="urn:microsoft.com/office/officeart/2005/8/layout/chevron2"/>
    <dgm:cxn modelId="{EEB46663-99B2-4D2B-ABD7-C9088E686A48}" srcId="{FA301523-E612-5541-9661-E947C321DE7F}" destId="{628B2342-E93C-46D9-A153-E391EDC05FFD}" srcOrd="2" destOrd="0" parTransId="{3304F169-D5AB-4571-95AD-98A88930E000}" sibTransId="{1E5F7339-8CB3-4CEF-89EF-4D759C9F5279}"/>
    <dgm:cxn modelId="{4AA55643-3C4C-4810-816A-79323EADF6E5}" type="presOf" srcId="{F2D97669-E5EF-4A80-BC87-5F6923D33189}" destId="{F8600A80-3566-784F-87FE-B2F3421BFA83}" srcOrd="0" destOrd="5" presId="urn:microsoft.com/office/officeart/2005/8/layout/chevron2"/>
    <dgm:cxn modelId="{67DF4B6D-91CF-4CA1-8C56-AC4C083D6890}" type="presOf" srcId="{501F893C-8C77-4D22-BE3A-7027E45FA40B}" destId="{F8600A80-3566-784F-87FE-B2F3421BFA83}" srcOrd="0" destOrd="3" presId="urn:microsoft.com/office/officeart/2005/8/layout/chevron2"/>
    <dgm:cxn modelId="{08C0976E-D803-4774-897D-773A4E48F917}" srcId="{FA301523-E612-5541-9661-E947C321DE7F}" destId="{501F893C-8C77-4D22-BE3A-7027E45FA40B}" srcOrd="1" destOrd="0" parTransId="{C813E53E-4C4C-48CE-8CF5-4F56D8731144}" sibTransId="{56D30BC6-2F56-4F33-A187-5756CCE620A9}"/>
    <dgm:cxn modelId="{DD2C4C72-69B7-A44D-8BAE-DF23DE7A485A}" type="presOf" srcId="{E72CCBD9-FBF9-3541-8D22-197A1C497B17}" destId="{B84FA5B3-65F3-494C-B7C9-C87017BF1DD4}" srcOrd="0" destOrd="0" presId="urn:microsoft.com/office/officeart/2005/8/layout/chevron2"/>
    <dgm:cxn modelId="{7EEBC77F-80CF-4EE6-8123-1BA2D4AC2B80}" srcId="{FA301523-E612-5541-9661-E947C321DE7F}" destId="{89788E0B-73A7-4A48-B117-C9CB2B83AF0B}" srcOrd="4" destOrd="0" parTransId="{7B29CBFB-76A7-43FC-BBCE-7BA6935A25AC}" sibTransId="{F1AB99CB-9F66-4A52-A050-0EFE42BA702B}"/>
    <dgm:cxn modelId="{69E43C82-42EA-A547-8BB1-42D4AD4ECEC5}" type="presOf" srcId="{1D7A27A9-7BAC-4E45-A792-CFFAE13E8CC9}" destId="{EF331821-BF11-D244-B013-C2012834527C}" srcOrd="0" destOrd="0" presId="urn:microsoft.com/office/officeart/2005/8/layout/chevron2"/>
    <dgm:cxn modelId="{D586FE85-E8D4-9940-849B-9AEDCE2B026E}" srcId="{1D7A27A9-7BAC-4E45-A792-CFFAE13E8CC9}" destId="{4E0448AB-F37E-0040-A4E0-800A82AE143C}" srcOrd="0" destOrd="0" parTransId="{F84B2406-B5FB-5840-8345-023FF43FF55C}" sibTransId="{6688AC21-7F68-894C-99C5-5A1B1D7A6EAB}"/>
    <dgm:cxn modelId="{583E5F89-932C-FB46-B851-420835070D12}" type="presOf" srcId="{FA301523-E612-5541-9661-E947C321DE7F}" destId="{F8600A80-3566-784F-87FE-B2F3421BFA83}" srcOrd="0" destOrd="1" presId="urn:microsoft.com/office/officeart/2005/8/layout/chevron2"/>
    <dgm:cxn modelId="{39460FA5-6C1A-EE43-B27F-BB7E9D5D1631}" type="presOf" srcId="{4E0448AB-F37E-0040-A4E0-800A82AE143C}" destId="{F8600A80-3566-784F-87FE-B2F3421BFA83}" srcOrd="0" destOrd="0" presId="urn:microsoft.com/office/officeart/2005/8/layout/chevron2"/>
    <dgm:cxn modelId="{72FC99B6-A1C7-466D-9649-89F9C49BBCBD}" type="presOf" srcId="{7847831E-BDFB-4889-9E0B-35523CCE7136}" destId="{F8600A80-3566-784F-87FE-B2F3421BFA83}" srcOrd="0" destOrd="8" presId="urn:microsoft.com/office/officeart/2005/8/layout/chevron2"/>
    <dgm:cxn modelId="{D27D95D4-D145-4422-948E-09F2DF74CB2E}" type="presOf" srcId="{89788E0B-73A7-4A48-B117-C9CB2B83AF0B}" destId="{F8600A80-3566-784F-87FE-B2F3421BFA83}" srcOrd="0" destOrd="6" presId="urn:microsoft.com/office/officeart/2005/8/layout/chevron2"/>
    <dgm:cxn modelId="{499F41D5-CB81-40E2-890F-294ABE7F40D2}" srcId="{FA301523-E612-5541-9661-E947C321DE7F}" destId="{37A157D2-B7A9-4683-A2F4-23926D71970E}" srcOrd="7" destOrd="0" parTransId="{958E8DFB-DB4D-4640-A158-B973C0C828A2}" sibTransId="{FBAD0E63-DF29-41FA-804F-3E5AF2D23F47}"/>
    <dgm:cxn modelId="{9E69FDDA-4C5A-474D-BE1B-B48CAAE349FC}" type="presOf" srcId="{628B2342-E93C-46D9-A153-E391EDC05FFD}" destId="{F8600A80-3566-784F-87FE-B2F3421BFA83}" srcOrd="0" destOrd="4" presId="urn:microsoft.com/office/officeart/2005/8/layout/chevron2"/>
    <dgm:cxn modelId="{AF5979E8-5AC4-6C49-A3B6-E1DD100B7020}" srcId="{E72CCBD9-FBF9-3541-8D22-197A1C497B17}" destId="{1D7A27A9-7BAC-4E45-A792-CFFAE13E8CC9}" srcOrd="0" destOrd="0" parTransId="{960947B2-6ECB-E046-AA63-BE368DCA6CD2}" sibTransId="{4BC33075-5A6E-3C44-9F14-148AB6F9F905}"/>
    <dgm:cxn modelId="{7680F8F7-4BC2-4801-AD4E-A26BE142EAC5}" srcId="{FA301523-E612-5541-9661-E947C321DE7F}" destId="{7847831E-BDFB-4889-9E0B-35523CCE7136}" srcOrd="6" destOrd="0" parTransId="{CB7EFDED-DE59-4699-AB37-74C2F6DD25B7}" sibTransId="{1797225F-84CE-4BE2-BC6D-F4F2CD044D30}"/>
    <dgm:cxn modelId="{681BF519-7934-724E-9950-D62EB769DC34}" type="presParOf" srcId="{B84FA5B3-65F3-494C-B7C9-C87017BF1DD4}" destId="{D9CD2A29-77B6-CC4F-8EDB-3FBA310D07EB}" srcOrd="0" destOrd="0" presId="urn:microsoft.com/office/officeart/2005/8/layout/chevron2"/>
    <dgm:cxn modelId="{F3E96BED-F5A4-A347-8690-AFC257168154}" type="presParOf" srcId="{D9CD2A29-77B6-CC4F-8EDB-3FBA310D07EB}" destId="{EF331821-BF11-D244-B013-C2012834527C}" srcOrd="0" destOrd="0" presId="urn:microsoft.com/office/officeart/2005/8/layout/chevron2"/>
    <dgm:cxn modelId="{A2E62C44-7445-504C-98D5-5153DCA6F667}" type="presParOf" srcId="{D9CD2A29-77B6-CC4F-8EDB-3FBA310D07EB}" destId="{F8600A80-3566-784F-87FE-B2F3421BFA83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806A01-EE72-464D-BF42-EC5C8906DF81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2740A2-6AD6-F040-9E35-83879A814E9A}">
      <dgm:prSet phldrT="[Text]"/>
      <dgm:spPr/>
      <dgm:t>
        <a:bodyPr/>
        <a:lstStyle/>
        <a:p>
          <a:r>
            <a:rPr lang="pl-PL" dirty="0">
              <a:solidFill>
                <a:schemeClr val="accent1"/>
              </a:solidFill>
              <a:latin typeface="DIN Condensed" pitchFamily="2" charset="0"/>
            </a:rPr>
            <a:t>Sounds</a:t>
          </a:r>
          <a:endParaRPr lang="en-GB" dirty="0">
            <a:solidFill>
              <a:schemeClr val="accent1"/>
            </a:solidFill>
            <a:latin typeface="DIN Condensed" pitchFamily="2" charset="0"/>
          </a:endParaRPr>
        </a:p>
      </dgm:t>
    </dgm:pt>
    <dgm:pt modelId="{95DBFB8C-78B7-8844-9857-499952D04FFA}" type="parTrans" cxnId="{3F5F4E00-D6B8-7C4E-AD26-99FF49CB726A}">
      <dgm:prSet/>
      <dgm:spPr/>
      <dgm:t>
        <a:bodyPr/>
        <a:lstStyle/>
        <a:p>
          <a:endParaRPr lang="en-GB"/>
        </a:p>
      </dgm:t>
    </dgm:pt>
    <dgm:pt modelId="{3C39D52E-2552-9446-BEA9-A3C6C42A110A}" type="sibTrans" cxnId="{3F5F4E00-D6B8-7C4E-AD26-99FF49CB726A}">
      <dgm:prSet/>
      <dgm:spPr/>
      <dgm:t>
        <a:bodyPr/>
        <a:lstStyle/>
        <a:p>
          <a:endParaRPr lang="en-GB"/>
        </a:p>
      </dgm:t>
    </dgm:pt>
    <dgm:pt modelId="{62C3926C-6187-524C-B9A1-7ABC3539E764}">
      <dgm:prSet phldrT="[Text]"/>
      <dgm:spPr/>
      <dgm:t>
        <a:bodyPr/>
        <a:lstStyle/>
        <a:p>
          <a:r>
            <a:rPr lang="en-US" b="1" i="0" dirty="0"/>
            <a:t>Polish</a:t>
          </a:r>
          <a:r>
            <a:rPr lang="pl-PL" b="1" i="0" dirty="0"/>
            <a:t>:</a:t>
          </a:r>
          <a:r>
            <a:rPr lang="en-US" b="1" i="0" dirty="0"/>
            <a:t> </a:t>
          </a:r>
          <a:r>
            <a:rPr lang="en-US" i="0" dirty="0"/>
            <a:t>/ɨ/-/ɛ/ </a:t>
          </a:r>
          <a:r>
            <a:rPr lang="pl-PL" i="0" dirty="0"/>
            <a:t>	</a:t>
          </a:r>
          <a:r>
            <a:rPr lang="en-US" b="1" i="0" dirty="0"/>
            <a:t>English</a:t>
          </a:r>
          <a:r>
            <a:rPr lang="pl-PL" b="1" i="0" dirty="0"/>
            <a:t>:</a:t>
          </a:r>
          <a:r>
            <a:rPr lang="en-US" b="1" i="0" dirty="0"/>
            <a:t> </a:t>
          </a:r>
          <a:r>
            <a:rPr lang="en-US" i="0" dirty="0"/>
            <a:t>/ɪ/-/ʊ/ </a:t>
          </a:r>
          <a:r>
            <a:rPr lang="pl-PL" i="0" dirty="0"/>
            <a:t>	</a:t>
          </a:r>
          <a:r>
            <a:rPr lang="en-US" b="1" i="0" dirty="0"/>
            <a:t>Norwegian</a:t>
          </a:r>
          <a:r>
            <a:rPr lang="pl-PL" b="1" i="0" dirty="0"/>
            <a:t>:</a:t>
          </a:r>
          <a:r>
            <a:rPr lang="en-US" b="1" i="0" dirty="0"/>
            <a:t> </a:t>
          </a:r>
          <a:r>
            <a:rPr lang="en-US" i="0" dirty="0"/>
            <a:t>/</a:t>
          </a:r>
          <a:r>
            <a:rPr lang="pl-PL" i="0" dirty="0"/>
            <a:t>i</a:t>
          </a:r>
          <a:r>
            <a:rPr lang="en-US" i="0" dirty="0"/>
            <a:t>/-/ʏ/</a:t>
          </a:r>
          <a:endParaRPr lang="en-GB" dirty="0">
            <a:latin typeface="DIN Condensed" pitchFamily="2" charset="0"/>
          </a:endParaRPr>
        </a:p>
      </dgm:t>
    </dgm:pt>
    <dgm:pt modelId="{57A3C92D-C2BE-9D49-9B75-CF430C041518}" type="parTrans" cxnId="{F9F8FD4C-8FA2-C54D-85D8-406F87B6B9C7}">
      <dgm:prSet/>
      <dgm:spPr/>
      <dgm:t>
        <a:bodyPr/>
        <a:lstStyle/>
        <a:p>
          <a:endParaRPr lang="en-GB"/>
        </a:p>
      </dgm:t>
    </dgm:pt>
    <dgm:pt modelId="{3AA5AB8B-557E-C745-95CB-3353E69A64FB}" type="sibTrans" cxnId="{F9F8FD4C-8FA2-C54D-85D8-406F87B6B9C7}">
      <dgm:prSet/>
      <dgm:spPr/>
      <dgm:t>
        <a:bodyPr/>
        <a:lstStyle/>
        <a:p>
          <a:endParaRPr lang="en-GB"/>
        </a:p>
      </dgm:t>
    </dgm:pt>
    <dgm:pt modelId="{F0D30D28-A168-8546-A2FF-D86A9CABC779}">
      <dgm:prSet phldrT="[Text]"/>
      <dgm:spPr/>
      <dgm:t>
        <a:bodyPr/>
        <a:lstStyle/>
        <a:p>
          <a:r>
            <a:rPr lang="pl-PL" dirty="0">
              <a:latin typeface="DIN Condensed" pitchFamily="2" charset="0"/>
            </a:rPr>
            <a:t>We </a:t>
          </a:r>
          <a:r>
            <a:rPr lang="pl-PL" dirty="0" err="1">
              <a:latin typeface="DIN Condensed" pitchFamily="2" charset="0"/>
            </a:rPr>
            <a:t>used</a:t>
          </a:r>
          <a:r>
            <a:rPr lang="pl-PL" dirty="0">
              <a:latin typeface="DIN Condensed" pitchFamily="2" charset="0"/>
            </a:rPr>
            <a:t> </a:t>
          </a:r>
          <a:r>
            <a:rPr lang="pl-PL" dirty="0" err="1">
              <a:latin typeface="DIN Condensed" pitchFamily="2" charset="0"/>
            </a:rPr>
            <a:t>possibly</a:t>
          </a:r>
          <a:r>
            <a:rPr lang="pl-PL" dirty="0">
              <a:latin typeface="DIN Condensed" pitchFamily="2" charset="0"/>
            </a:rPr>
            <a:t> s</a:t>
          </a:r>
          <a:r>
            <a:rPr lang="en-US" dirty="0" err="1">
              <a:latin typeface="DIN Condensed" pitchFamily="2" charset="0"/>
            </a:rPr>
            <a:t>imilar</a:t>
          </a:r>
          <a:r>
            <a:rPr lang="en-US" dirty="0">
              <a:latin typeface="DIN Condensed" pitchFamily="2" charset="0"/>
            </a:rPr>
            <a:t> standard sounds in Pol</a:t>
          </a:r>
          <a:r>
            <a:rPr lang="pl-PL" dirty="0" err="1">
              <a:latin typeface="DIN Condensed" pitchFamily="2" charset="0"/>
            </a:rPr>
            <a:t>ish</a:t>
          </a:r>
          <a:r>
            <a:rPr lang="en-US" dirty="0">
              <a:latin typeface="DIN Condensed" pitchFamily="2" charset="0"/>
            </a:rPr>
            <a:t>, Eng</a:t>
          </a:r>
          <a:r>
            <a:rPr lang="pl-PL" dirty="0" err="1">
              <a:latin typeface="DIN Condensed" pitchFamily="2" charset="0"/>
            </a:rPr>
            <a:t>lish</a:t>
          </a:r>
          <a:r>
            <a:rPr lang="pl-PL" dirty="0">
              <a:latin typeface="DIN Condensed" pitchFamily="2" charset="0"/>
            </a:rPr>
            <a:t> and</a:t>
          </a:r>
          <a:r>
            <a:rPr lang="en-US" dirty="0">
              <a:latin typeface="DIN Condensed" pitchFamily="2" charset="0"/>
            </a:rPr>
            <a:t> Nor</a:t>
          </a:r>
          <a:r>
            <a:rPr lang="pl-PL" dirty="0" err="1">
              <a:latin typeface="DIN Condensed" pitchFamily="2" charset="0"/>
            </a:rPr>
            <a:t>wegian</a:t>
          </a:r>
          <a:r>
            <a:rPr lang="pl-PL" dirty="0">
              <a:latin typeface="DIN Condensed" pitchFamily="2" charset="0"/>
            </a:rPr>
            <a:t>.</a:t>
          </a:r>
          <a:endParaRPr lang="en-GB" dirty="0">
            <a:latin typeface="DIN Condensed" pitchFamily="2" charset="0"/>
          </a:endParaRPr>
        </a:p>
      </dgm:t>
    </dgm:pt>
    <dgm:pt modelId="{8D76406B-8310-1044-8371-DD068CA4C52B}" type="parTrans" cxnId="{DE25B69B-6BB0-E241-A754-6EC34C87C23C}">
      <dgm:prSet/>
      <dgm:spPr/>
      <dgm:t>
        <a:bodyPr/>
        <a:lstStyle/>
        <a:p>
          <a:endParaRPr lang="en-GB"/>
        </a:p>
      </dgm:t>
    </dgm:pt>
    <dgm:pt modelId="{7F83FF20-7073-7740-AEEF-D2F35CDCC756}" type="sibTrans" cxnId="{DE25B69B-6BB0-E241-A754-6EC34C87C23C}">
      <dgm:prSet/>
      <dgm:spPr/>
      <dgm:t>
        <a:bodyPr/>
        <a:lstStyle/>
        <a:p>
          <a:endParaRPr lang="en-GB"/>
        </a:p>
      </dgm:t>
    </dgm:pt>
    <dgm:pt modelId="{D4B839D5-247B-4880-82B4-AF77EEADBA07}">
      <dgm:prSet phldrT="[Text]"/>
      <dgm:spPr/>
      <dgm:t>
        <a:bodyPr/>
        <a:lstStyle/>
        <a:p>
          <a:r>
            <a:rPr lang="pl-PL" dirty="0">
              <a:latin typeface="DIN Condensed" pitchFamily="2" charset="0"/>
            </a:rPr>
            <a:t>T</a:t>
          </a:r>
          <a:r>
            <a:rPr lang="en-US" dirty="0">
              <a:latin typeface="DIN Condensed" pitchFamily="2" charset="0"/>
            </a:rPr>
            <a:t>he deviant sound were selected to be language-specific with approximately comparable distance from the standard on</a:t>
          </a:r>
          <a:r>
            <a:rPr lang="pl-PL" dirty="0">
              <a:latin typeface="DIN Condensed" pitchFamily="2" charset="0"/>
            </a:rPr>
            <a:t>e.</a:t>
          </a:r>
          <a:endParaRPr lang="en-GB" dirty="0">
            <a:latin typeface="DIN Condensed" pitchFamily="2" charset="0"/>
          </a:endParaRPr>
        </a:p>
      </dgm:t>
    </dgm:pt>
    <dgm:pt modelId="{1D673761-59F7-43B4-99A0-EB44D6D516B1}" type="parTrans" cxnId="{CC10F764-765E-42EB-BB21-C22A3B062DC2}">
      <dgm:prSet/>
      <dgm:spPr/>
      <dgm:t>
        <a:bodyPr/>
        <a:lstStyle/>
        <a:p>
          <a:endParaRPr lang="pl-PL"/>
        </a:p>
      </dgm:t>
    </dgm:pt>
    <dgm:pt modelId="{8CB392F3-3B58-47E0-A1CF-98E62BE4C3CF}" type="sibTrans" cxnId="{CC10F764-765E-42EB-BB21-C22A3B062DC2}">
      <dgm:prSet/>
      <dgm:spPr/>
      <dgm:t>
        <a:bodyPr/>
        <a:lstStyle/>
        <a:p>
          <a:endParaRPr lang="pl-PL"/>
        </a:p>
      </dgm:t>
    </dgm:pt>
    <dgm:pt modelId="{E83BBC39-6433-6040-A00C-219EEB9B797C}" type="pres">
      <dgm:prSet presAssocID="{DC806A01-EE72-464D-BF42-EC5C8906DF81}" presName="vert0" presStyleCnt="0">
        <dgm:presLayoutVars>
          <dgm:dir/>
          <dgm:animOne val="branch"/>
          <dgm:animLvl val="lvl"/>
        </dgm:presLayoutVars>
      </dgm:prSet>
      <dgm:spPr/>
    </dgm:pt>
    <dgm:pt modelId="{0BDEC278-47DC-7848-8CA8-A343C62FD375}" type="pres">
      <dgm:prSet presAssocID="{D72740A2-6AD6-F040-9E35-83879A814E9A}" presName="thickLine" presStyleLbl="alignNode1" presStyleIdx="0" presStyleCnt="1"/>
      <dgm:spPr/>
    </dgm:pt>
    <dgm:pt modelId="{D761D86A-DFC2-8F4B-8607-FE887964606F}" type="pres">
      <dgm:prSet presAssocID="{D72740A2-6AD6-F040-9E35-83879A814E9A}" presName="horz1" presStyleCnt="0"/>
      <dgm:spPr/>
    </dgm:pt>
    <dgm:pt modelId="{875F95F8-7599-0841-B471-462B48A624F1}" type="pres">
      <dgm:prSet presAssocID="{D72740A2-6AD6-F040-9E35-83879A814E9A}" presName="tx1" presStyleLbl="revTx" presStyleIdx="0" presStyleCnt="4"/>
      <dgm:spPr/>
    </dgm:pt>
    <dgm:pt modelId="{6F126848-BEEE-A54A-AAC1-32B70DAF3A19}" type="pres">
      <dgm:prSet presAssocID="{D72740A2-6AD6-F040-9E35-83879A814E9A}" presName="vert1" presStyleCnt="0"/>
      <dgm:spPr/>
    </dgm:pt>
    <dgm:pt modelId="{D0A89469-34FB-124A-9CE1-6B713B30574B}" type="pres">
      <dgm:prSet presAssocID="{62C3926C-6187-524C-B9A1-7ABC3539E764}" presName="vertSpace2a" presStyleCnt="0"/>
      <dgm:spPr/>
    </dgm:pt>
    <dgm:pt modelId="{14137F7D-67DE-6847-8DA3-B43CFAB038BF}" type="pres">
      <dgm:prSet presAssocID="{62C3926C-6187-524C-B9A1-7ABC3539E764}" presName="horz2" presStyleCnt="0"/>
      <dgm:spPr/>
    </dgm:pt>
    <dgm:pt modelId="{E8DDB93F-F6BA-4A4C-B4DA-816155ED006E}" type="pres">
      <dgm:prSet presAssocID="{62C3926C-6187-524C-B9A1-7ABC3539E764}" presName="horzSpace2" presStyleCnt="0"/>
      <dgm:spPr/>
    </dgm:pt>
    <dgm:pt modelId="{0EF3F891-812C-4E4A-8127-6036EF38B8D7}" type="pres">
      <dgm:prSet presAssocID="{62C3926C-6187-524C-B9A1-7ABC3539E764}" presName="tx2" presStyleLbl="revTx" presStyleIdx="1" presStyleCnt="4" custScaleY="23410"/>
      <dgm:spPr/>
    </dgm:pt>
    <dgm:pt modelId="{984A0ABE-839F-8E4C-B101-3CCC6CD9012D}" type="pres">
      <dgm:prSet presAssocID="{62C3926C-6187-524C-B9A1-7ABC3539E764}" presName="vert2" presStyleCnt="0"/>
      <dgm:spPr/>
    </dgm:pt>
    <dgm:pt modelId="{F122F2BC-77F6-2548-A481-AECD458BEE65}" type="pres">
      <dgm:prSet presAssocID="{62C3926C-6187-524C-B9A1-7ABC3539E764}" presName="thinLine2b" presStyleLbl="callout" presStyleIdx="0" presStyleCnt="3"/>
      <dgm:spPr/>
    </dgm:pt>
    <dgm:pt modelId="{B963BA72-77FD-3D48-B5B8-10C8F2CD6F3C}" type="pres">
      <dgm:prSet presAssocID="{62C3926C-6187-524C-B9A1-7ABC3539E764}" presName="vertSpace2b" presStyleCnt="0"/>
      <dgm:spPr/>
    </dgm:pt>
    <dgm:pt modelId="{9F619875-0035-CB40-9DC2-D7ED257F2A17}" type="pres">
      <dgm:prSet presAssocID="{F0D30D28-A168-8546-A2FF-D86A9CABC779}" presName="horz2" presStyleCnt="0"/>
      <dgm:spPr/>
    </dgm:pt>
    <dgm:pt modelId="{3770BE19-EF11-AF4B-B376-3686E8964D62}" type="pres">
      <dgm:prSet presAssocID="{F0D30D28-A168-8546-A2FF-D86A9CABC779}" presName="horzSpace2" presStyleCnt="0"/>
      <dgm:spPr/>
    </dgm:pt>
    <dgm:pt modelId="{A5A163DC-0A57-D045-B78B-B7691A450013}" type="pres">
      <dgm:prSet presAssocID="{F0D30D28-A168-8546-A2FF-D86A9CABC779}" presName="tx2" presStyleLbl="revTx" presStyleIdx="2" presStyleCnt="4" custScaleY="28142"/>
      <dgm:spPr/>
    </dgm:pt>
    <dgm:pt modelId="{21698C3F-6BF1-8049-83FB-27B95B6F84E8}" type="pres">
      <dgm:prSet presAssocID="{F0D30D28-A168-8546-A2FF-D86A9CABC779}" presName="vert2" presStyleCnt="0"/>
      <dgm:spPr/>
    </dgm:pt>
    <dgm:pt modelId="{BB97E24A-6D6A-BF45-AC3C-0957F7A8AAEC}" type="pres">
      <dgm:prSet presAssocID="{F0D30D28-A168-8546-A2FF-D86A9CABC779}" presName="thinLine2b" presStyleLbl="callout" presStyleIdx="1" presStyleCnt="3"/>
      <dgm:spPr/>
    </dgm:pt>
    <dgm:pt modelId="{FEE8E029-7CD7-624F-83ED-93A4A794D995}" type="pres">
      <dgm:prSet presAssocID="{F0D30D28-A168-8546-A2FF-D86A9CABC779}" presName="vertSpace2b" presStyleCnt="0"/>
      <dgm:spPr/>
    </dgm:pt>
    <dgm:pt modelId="{C4551411-B5C3-46F4-9C73-3950806281B6}" type="pres">
      <dgm:prSet presAssocID="{D4B839D5-247B-4880-82B4-AF77EEADBA07}" presName="horz2" presStyleCnt="0"/>
      <dgm:spPr/>
    </dgm:pt>
    <dgm:pt modelId="{EF131CCA-5568-4599-899F-062F26851A81}" type="pres">
      <dgm:prSet presAssocID="{D4B839D5-247B-4880-82B4-AF77EEADBA07}" presName="horzSpace2" presStyleCnt="0"/>
      <dgm:spPr/>
    </dgm:pt>
    <dgm:pt modelId="{10201DC1-2891-4542-81D3-7B491C410DDD}" type="pres">
      <dgm:prSet presAssocID="{D4B839D5-247B-4880-82B4-AF77EEADBA07}" presName="tx2" presStyleLbl="revTx" presStyleIdx="3" presStyleCnt="4" custScaleY="28142"/>
      <dgm:spPr/>
    </dgm:pt>
    <dgm:pt modelId="{D5669659-D896-4B22-815B-BB73E04C8346}" type="pres">
      <dgm:prSet presAssocID="{D4B839D5-247B-4880-82B4-AF77EEADBA07}" presName="vert2" presStyleCnt="0"/>
      <dgm:spPr/>
    </dgm:pt>
    <dgm:pt modelId="{4E39C868-9F7A-4041-9B98-AF2EE5E72B30}" type="pres">
      <dgm:prSet presAssocID="{D4B839D5-247B-4880-82B4-AF77EEADBA07}" presName="thinLine2b" presStyleLbl="callout" presStyleIdx="2" presStyleCnt="3"/>
      <dgm:spPr/>
    </dgm:pt>
    <dgm:pt modelId="{72BB689D-11AD-4D75-A866-98BCA4397877}" type="pres">
      <dgm:prSet presAssocID="{D4B839D5-247B-4880-82B4-AF77EEADBA07}" presName="vertSpace2b" presStyleCnt="0"/>
      <dgm:spPr/>
    </dgm:pt>
  </dgm:ptLst>
  <dgm:cxnLst>
    <dgm:cxn modelId="{3F5F4E00-D6B8-7C4E-AD26-99FF49CB726A}" srcId="{DC806A01-EE72-464D-BF42-EC5C8906DF81}" destId="{D72740A2-6AD6-F040-9E35-83879A814E9A}" srcOrd="0" destOrd="0" parTransId="{95DBFB8C-78B7-8844-9857-499952D04FFA}" sibTransId="{3C39D52E-2552-9446-BEA9-A3C6C42A110A}"/>
    <dgm:cxn modelId="{2BDB401B-E3D1-6A41-94D9-D5F1DC6BAA49}" type="presOf" srcId="{62C3926C-6187-524C-B9A1-7ABC3539E764}" destId="{0EF3F891-812C-4E4A-8127-6036EF38B8D7}" srcOrd="0" destOrd="0" presId="urn:microsoft.com/office/officeart/2008/layout/LinedList"/>
    <dgm:cxn modelId="{3B3D1124-EB41-BF40-AF1F-7EBD83529CE4}" type="presOf" srcId="{F0D30D28-A168-8546-A2FF-D86A9CABC779}" destId="{A5A163DC-0A57-D045-B78B-B7691A450013}" srcOrd="0" destOrd="0" presId="urn:microsoft.com/office/officeart/2008/layout/LinedList"/>
    <dgm:cxn modelId="{CC10F764-765E-42EB-BB21-C22A3B062DC2}" srcId="{D72740A2-6AD6-F040-9E35-83879A814E9A}" destId="{D4B839D5-247B-4880-82B4-AF77EEADBA07}" srcOrd="2" destOrd="0" parTransId="{1D673761-59F7-43B4-99A0-EB44D6D516B1}" sibTransId="{8CB392F3-3B58-47E0-A1CF-98E62BE4C3CF}"/>
    <dgm:cxn modelId="{F9F8FD4C-8FA2-C54D-85D8-406F87B6B9C7}" srcId="{D72740A2-6AD6-F040-9E35-83879A814E9A}" destId="{62C3926C-6187-524C-B9A1-7ABC3539E764}" srcOrd="0" destOrd="0" parTransId="{57A3C92D-C2BE-9D49-9B75-CF430C041518}" sibTransId="{3AA5AB8B-557E-C745-95CB-3353E69A64FB}"/>
    <dgm:cxn modelId="{FC9B7055-4197-1E44-8881-D2F1AD0EA1F2}" type="presOf" srcId="{DC806A01-EE72-464D-BF42-EC5C8906DF81}" destId="{E83BBC39-6433-6040-A00C-219EEB9B797C}" srcOrd="0" destOrd="0" presId="urn:microsoft.com/office/officeart/2008/layout/LinedList"/>
    <dgm:cxn modelId="{DE25B69B-6BB0-E241-A754-6EC34C87C23C}" srcId="{D72740A2-6AD6-F040-9E35-83879A814E9A}" destId="{F0D30D28-A168-8546-A2FF-D86A9CABC779}" srcOrd="1" destOrd="0" parTransId="{8D76406B-8310-1044-8371-DD068CA4C52B}" sibTransId="{7F83FF20-7073-7740-AEEF-D2F35CDCC756}"/>
    <dgm:cxn modelId="{C49F46D5-03F7-4813-8F6A-1FC6C9F34A53}" type="presOf" srcId="{D4B839D5-247B-4880-82B4-AF77EEADBA07}" destId="{10201DC1-2891-4542-81D3-7B491C410DDD}" srcOrd="0" destOrd="0" presId="urn:microsoft.com/office/officeart/2008/layout/LinedList"/>
    <dgm:cxn modelId="{FADC3EEC-3955-7242-BD1B-BDE50C00E6A9}" type="presOf" srcId="{D72740A2-6AD6-F040-9E35-83879A814E9A}" destId="{875F95F8-7599-0841-B471-462B48A624F1}" srcOrd="0" destOrd="0" presId="urn:microsoft.com/office/officeart/2008/layout/LinedList"/>
    <dgm:cxn modelId="{669F611D-EF36-454C-B5BA-212C13CD97B1}" type="presParOf" srcId="{E83BBC39-6433-6040-A00C-219EEB9B797C}" destId="{0BDEC278-47DC-7848-8CA8-A343C62FD375}" srcOrd="0" destOrd="0" presId="urn:microsoft.com/office/officeart/2008/layout/LinedList"/>
    <dgm:cxn modelId="{BE3DC868-45F7-D74A-A326-860A7268D213}" type="presParOf" srcId="{E83BBC39-6433-6040-A00C-219EEB9B797C}" destId="{D761D86A-DFC2-8F4B-8607-FE887964606F}" srcOrd="1" destOrd="0" presId="urn:microsoft.com/office/officeart/2008/layout/LinedList"/>
    <dgm:cxn modelId="{17CB758E-3092-094C-AB8F-2DD8F2EB40E5}" type="presParOf" srcId="{D761D86A-DFC2-8F4B-8607-FE887964606F}" destId="{875F95F8-7599-0841-B471-462B48A624F1}" srcOrd="0" destOrd="0" presId="urn:microsoft.com/office/officeart/2008/layout/LinedList"/>
    <dgm:cxn modelId="{43F7ABF6-4809-E645-8659-B84549DCF8DE}" type="presParOf" srcId="{D761D86A-DFC2-8F4B-8607-FE887964606F}" destId="{6F126848-BEEE-A54A-AAC1-32B70DAF3A19}" srcOrd="1" destOrd="0" presId="urn:microsoft.com/office/officeart/2008/layout/LinedList"/>
    <dgm:cxn modelId="{375414F0-FBB0-9541-BC03-43E528493AD4}" type="presParOf" srcId="{6F126848-BEEE-A54A-AAC1-32B70DAF3A19}" destId="{D0A89469-34FB-124A-9CE1-6B713B30574B}" srcOrd="0" destOrd="0" presId="urn:microsoft.com/office/officeart/2008/layout/LinedList"/>
    <dgm:cxn modelId="{87CC2F1D-1831-9B4D-A9D8-1A02BA18FCD4}" type="presParOf" srcId="{6F126848-BEEE-A54A-AAC1-32B70DAF3A19}" destId="{14137F7D-67DE-6847-8DA3-B43CFAB038BF}" srcOrd="1" destOrd="0" presId="urn:microsoft.com/office/officeart/2008/layout/LinedList"/>
    <dgm:cxn modelId="{730D1636-7E69-3F40-8926-D928798F3611}" type="presParOf" srcId="{14137F7D-67DE-6847-8DA3-B43CFAB038BF}" destId="{E8DDB93F-F6BA-4A4C-B4DA-816155ED006E}" srcOrd="0" destOrd="0" presId="urn:microsoft.com/office/officeart/2008/layout/LinedList"/>
    <dgm:cxn modelId="{2FBEE0B1-8BF1-A147-B24C-4AC38C7854A9}" type="presParOf" srcId="{14137F7D-67DE-6847-8DA3-B43CFAB038BF}" destId="{0EF3F891-812C-4E4A-8127-6036EF38B8D7}" srcOrd="1" destOrd="0" presId="urn:microsoft.com/office/officeart/2008/layout/LinedList"/>
    <dgm:cxn modelId="{96A86A02-8B07-E54A-AE50-7AE98C951C5B}" type="presParOf" srcId="{14137F7D-67DE-6847-8DA3-B43CFAB038BF}" destId="{984A0ABE-839F-8E4C-B101-3CCC6CD9012D}" srcOrd="2" destOrd="0" presId="urn:microsoft.com/office/officeart/2008/layout/LinedList"/>
    <dgm:cxn modelId="{BE817AE3-F851-E645-A648-9B8C3AADB51F}" type="presParOf" srcId="{6F126848-BEEE-A54A-AAC1-32B70DAF3A19}" destId="{F122F2BC-77F6-2548-A481-AECD458BEE65}" srcOrd="2" destOrd="0" presId="urn:microsoft.com/office/officeart/2008/layout/LinedList"/>
    <dgm:cxn modelId="{5FA8A4A6-E516-EE44-ADB2-7F2FF713C6B2}" type="presParOf" srcId="{6F126848-BEEE-A54A-AAC1-32B70DAF3A19}" destId="{B963BA72-77FD-3D48-B5B8-10C8F2CD6F3C}" srcOrd="3" destOrd="0" presId="urn:microsoft.com/office/officeart/2008/layout/LinedList"/>
    <dgm:cxn modelId="{CD1D18FC-D39A-6A42-8AE6-8A5CD84541A4}" type="presParOf" srcId="{6F126848-BEEE-A54A-AAC1-32B70DAF3A19}" destId="{9F619875-0035-CB40-9DC2-D7ED257F2A17}" srcOrd="4" destOrd="0" presId="urn:microsoft.com/office/officeart/2008/layout/LinedList"/>
    <dgm:cxn modelId="{DE5D521E-D027-814A-8297-0CC385B078F6}" type="presParOf" srcId="{9F619875-0035-CB40-9DC2-D7ED257F2A17}" destId="{3770BE19-EF11-AF4B-B376-3686E8964D62}" srcOrd="0" destOrd="0" presId="urn:microsoft.com/office/officeart/2008/layout/LinedList"/>
    <dgm:cxn modelId="{1883AEB8-6044-F948-AD33-A9284066F1DD}" type="presParOf" srcId="{9F619875-0035-CB40-9DC2-D7ED257F2A17}" destId="{A5A163DC-0A57-D045-B78B-B7691A450013}" srcOrd="1" destOrd="0" presId="urn:microsoft.com/office/officeart/2008/layout/LinedList"/>
    <dgm:cxn modelId="{F7C9845F-03E7-C94D-B4FD-A851DC1A1D44}" type="presParOf" srcId="{9F619875-0035-CB40-9DC2-D7ED257F2A17}" destId="{21698C3F-6BF1-8049-83FB-27B95B6F84E8}" srcOrd="2" destOrd="0" presId="urn:microsoft.com/office/officeart/2008/layout/LinedList"/>
    <dgm:cxn modelId="{3C76AC1C-F701-E341-9758-94D86B683AC9}" type="presParOf" srcId="{6F126848-BEEE-A54A-AAC1-32B70DAF3A19}" destId="{BB97E24A-6D6A-BF45-AC3C-0957F7A8AAEC}" srcOrd="5" destOrd="0" presId="urn:microsoft.com/office/officeart/2008/layout/LinedList"/>
    <dgm:cxn modelId="{C68C66B3-9269-1F46-99CE-0A369C283A06}" type="presParOf" srcId="{6F126848-BEEE-A54A-AAC1-32B70DAF3A19}" destId="{FEE8E029-7CD7-624F-83ED-93A4A794D995}" srcOrd="6" destOrd="0" presId="urn:microsoft.com/office/officeart/2008/layout/LinedList"/>
    <dgm:cxn modelId="{83E2604F-87D5-493B-AD3A-3DBA6FE31F32}" type="presParOf" srcId="{6F126848-BEEE-A54A-AAC1-32B70DAF3A19}" destId="{C4551411-B5C3-46F4-9C73-3950806281B6}" srcOrd="7" destOrd="0" presId="urn:microsoft.com/office/officeart/2008/layout/LinedList"/>
    <dgm:cxn modelId="{E632D860-8A67-4B2E-A414-4E80B5650688}" type="presParOf" srcId="{C4551411-B5C3-46F4-9C73-3950806281B6}" destId="{EF131CCA-5568-4599-899F-062F26851A81}" srcOrd="0" destOrd="0" presId="urn:microsoft.com/office/officeart/2008/layout/LinedList"/>
    <dgm:cxn modelId="{12E36BEE-58D8-453A-9B18-D519614D4669}" type="presParOf" srcId="{C4551411-B5C3-46F4-9C73-3950806281B6}" destId="{10201DC1-2891-4542-81D3-7B491C410DDD}" srcOrd="1" destOrd="0" presId="urn:microsoft.com/office/officeart/2008/layout/LinedList"/>
    <dgm:cxn modelId="{78C8E729-F871-454F-996F-C7C645A05AFE}" type="presParOf" srcId="{C4551411-B5C3-46F4-9C73-3950806281B6}" destId="{D5669659-D896-4B22-815B-BB73E04C8346}" srcOrd="2" destOrd="0" presId="urn:microsoft.com/office/officeart/2008/layout/LinedList"/>
    <dgm:cxn modelId="{99A8307C-E5D8-4B49-9C2D-D50370A2F7E0}" type="presParOf" srcId="{6F126848-BEEE-A54A-AAC1-32B70DAF3A19}" destId="{4E39C868-9F7A-4041-9B98-AF2EE5E72B30}" srcOrd="8" destOrd="0" presId="urn:microsoft.com/office/officeart/2008/layout/LinedList"/>
    <dgm:cxn modelId="{D0997928-A300-44D7-A005-CE6E2EBB5981}" type="presParOf" srcId="{6F126848-BEEE-A54A-AAC1-32B70DAF3A19}" destId="{72BB689D-11AD-4D75-A866-98BCA439787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572791-0DFD-634A-8174-1B0B14AC1A0A}" type="doc">
      <dgm:prSet loTypeId="urn:microsoft.com/office/officeart/2005/8/layout/hProcess3" loCatId="" qsTypeId="urn:microsoft.com/office/officeart/2005/8/quickstyle/simple1" qsCatId="simple" csTypeId="urn:microsoft.com/office/officeart/2005/8/colors/accent1_2" csCatId="accent1" phldr="1"/>
      <dgm:spPr/>
    </dgm:pt>
    <dgm:pt modelId="{AC8A3AAE-E2E6-8F49-BCF9-0921A41D3A4E}">
      <dgm:prSet phldrT="[Text]" custT="1"/>
      <dgm:spPr/>
      <dgm:t>
        <a:bodyPr/>
        <a:lstStyle/>
        <a:p>
          <a:r>
            <a:rPr lang="pl-PL" sz="4400" dirty="0" err="1">
              <a:solidFill>
                <a:schemeClr val="bg1"/>
              </a:solidFill>
            </a:rPr>
            <a:t>Preparation</a:t>
          </a:r>
          <a:endParaRPr lang="en-GB" sz="4400" dirty="0">
            <a:solidFill>
              <a:schemeClr val="bg1"/>
            </a:solidFill>
          </a:endParaRPr>
        </a:p>
      </dgm:t>
    </dgm:pt>
    <dgm:pt modelId="{BCE5B883-0BBE-9242-A3B2-414EA4F56C40}" type="parTrans" cxnId="{62ECA5BE-D647-E04E-91B7-209B0FA2FB49}">
      <dgm:prSet/>
      <dgm:spPr/>
      <dgm:t>
        <a:bodyPr/>
        <a:lstStyle/>
        <a:p>
          <a:endParaRPr lang="en-GB"/>
        </a:p>
      </dgm:t>
    </dgm:pt>
    <dgm:pt modelId="{04E4DE88-2657-7943-B040-D219E39C6991}" type="sibTrans" cxnId="{62ECA5BE-D647-E04E-91B7-209B0FA2FB49}">
      <dgm:prSet/>
      <dgm:spPr/>
      <dgm:t>
        <a:bodyPr/>
        <a:lstStyle/>
        <a:p>
          <a:endParaRPr lang="en-GB"/>
        </a:p>
      </dgm:t>
    </dgm:pt>
    <dgm:pt modelId="{A08E1D6C-49B5-6146-945A-4C8734CD2E5F}">
      <dgm:prSet phldrT="[Text]" custT="1"/>
      <dgm:spPr/>
      <dgm:t>
        <a:bodyPr/>
        <a:lstStyle/>
        <a:p>
          <a:r>
            <a:rPr lang="pl-PL" sz="4400" dirty="0">
              <a:solidFill>
                <a:schemeClr val="bg1"/>
              </a:solidFill>
            </a:rPr>
            <a:t>Experiment</a:t>
          </a:r>
          <a:endParaRPr lang="en-GB" sz="4400" dirty="0"/>
        </a:p>
      </dgm:t>
    </dgm:pt>
    <dgm:pt modelId="{8846D43F-96F5-AA45-AD34-FCD7E182C5C2}" type="parTrans" cxnId="{D8AB0525-24AE-2743-A1EF-583EB4691899}">
      <dgm:prSet/>
      <dgm:spPr/>
      <dgm:t>
        <a:bodyPr/>
        <a:lstStyle/>
        <a:p>
          <a:endParaRPr lang="en-GB"/>
        </a:p>
      </dgm:t>
    </dgm:pt>
    <dgm:pt modelId="{77961C5D-9884-9443-983A-6E7F8435EE63}" type="sibTrans" cxnId="{D8AB0525-24AE-2743-A1EF-583EB4691899}">
      <dgm:prSet/>
      <dgm:spPr/>
      <dgm:t>
        <a:bodyPr/>
        <a:lstStyle/>
        <a:p>
          <a:endParaRPr lang="en-GB"/>
        </a:p>
      </dgm:t>
    </dgm:pt>
    <dgm:pt modelId="{D71DCC9E-A193-FF41-BE88-EDFC0898D27C}">
      <dgm:prSet custT="1"/>
      <dgm:spPr/>
      <dgm:t>
        <a:bodyPr/>
        <a:lstStyle/>
        <a:p>
          <a:r>
            <a:rPr lang="pl-PL" sz="4400" dirty="0" err="1">
              <a:solidFill>
                <a:schemeClr val="bg1"/>
              </a:solidFill>
            </a:rPr>
            <a:t>Tests</a:t>
          </a:r>
          <a:endParaRPr lang="en-GB" sz="4400" dirty="0">
            <a:solidFill>
              <a:schemeClr val="bg1"/>
            </a:solidFill>
          </a:endParaRPr>
        </a:p>
      </dgm:t>
    </dgm:pt>
    <dgm:pt modelId="{3A7E2AAC-53FA-9541-A3FD-BA4D7E688F1D}" type="parTrans" cxnId="{7219E4C6-375D-6742-A9ED-503148C020C0}">
      <dgm:prSet/>
      <dgm:spPr/>
      <dgm:t>
        <a:bodyPr/>
        <a:lstStyle/>
        <a:p>
          <a:endParaRPr lang="en-GB"/>
        </a:p>
      </dgm:t>
    </dgm:pt>
    <dgm:pt modelId="{CEDD652A-9E27-F647-9D6D-576398959B14}" type="sibTrans" cxnId="{7219E4C6-375D-6742-A9ED-503148C020C0}">
      <dgm:prSet/>
      <dgm:spPr/>
      <dgm:t>
        <a:bodyPr/>
        <a:lstStyle/>
        <a:p>
          <a:endParaRPr lang="en-GB"/>
        </a:p>
      </dgm:t>
    </dgm:pt>
    <dgm:pt modelId="{C7ED1435-5AB6-4937-BB5E-5E3ABE78B209}">
      <dgm:prSet phldrT="[Text]" custT="1"/>
      <dgm:spPr/>
      <dgm:t>
        <a:bodyPr/>
        <a:lstStyle/>
        <a:p>
          <a:r>
            <a:rPr lang="pl-PL" sz="2000" dirty="0" err="1">
              <a:solidFill>
                <a:srgbClr val="0070C0"/>
              </a:solidFill>
            </a:rPr>
            <a:t>consent</a:t>
          </a:r>
          <a:r>
            <a:rPr lang="pl-PL" sz="2000" dirty="0">
              <a:solidFill>
                <a:srgbClr val="0070C0"/>
              </a:solidFill>
            </a:rPr>
            <a:t>, </a:t>
          </a:r>
          <a:r>
            <a:rPr lang="pl-PL" sz="2000" dirty="0" err="1">
              <a:solidFill>
                <a:srgbClr val="0070C0"/>
              </a:solidFill>
            </a:rPr>
            <a:t>surveys</a:t>
          </a:r>
          <a:endParaRPr lang="en-GB" sz="2000" dirty="0">
            <a:solidFill>
              <a:srgbClr val="0070C0"/>
            </a:solidFill>
          </a:endParaRPr>
        </a:p>
      </dgm:t>
    </dgm:pt>
    <dgm:pt modelId="{57BAA35E-32AB-4912-9AEA-772207C5CE58}" type="parTrans" cxnId="{35D454DB-412D-4813-88BD-3B90DB8C79EF}">
      <dgm:prSet/>
      <dgm:spPr/>
      <dgm:t>
        <a:bodyPr/>
        <a:lstStyle/>
        <a:p>
          <a:endParaRPr lang="pl-PL"/>
        </a:p>
      </dgm:t>
    </dgm:pt>
    <dgm:pt modelId="{515FE1C6-C6C2-4A65-9FF3-C7AECF9815A3}" type="sibTrans" cxnId="{35D454DB-412D-4813-88BD-3B90DB8C79EF}">
      <dgm:prSet/>
      <dgm:spPr/>
      <dgm:t>
        <a:bodyPr/>
        <a:lstStyle/>
        <a:p>
          <a:endParaRPr lang="pl-PL"/>
        </a:p>
      </dgm:t>
    </dgm:pt>
    <dgm:pt modelId="{345706F5-C358-4A59-86D8-432323F4E95F}">
      <dgm:prSet phldrT="[Text]" custT="1"/>
      <dgm:spPr/>
      <dgm:t>
        <a:bodyPr/>
        <a:lstStyle/>
        <a:p>
          <a:r>
            <a:rPr lang="pl-PL" sz="2000" dirty="0">
              <a:solidFill>
                <a:srgbClr val="0070C0"/>
              </a:solidFill>
            </a:rPr>
            <a:t>cap </a:t>
          </a:r>
          <a:r>
            <a:rPr lang="pl-PL" sz="2000" dirty="0" err="1">
              <a:solidFill>
                <a:srgbClr val="0070C0"/>
              </a:solidFill>
            </a:rPr>
            <a:t>preparation</a:t>
          </a:r>
          <a:r>
            <a:rPr lang="pl-PL" sz="2000" dirty="0">
              <a:solidFill>
                <a:srgbClr val="0070C0"/>
              </a:solidFill>
            </a:rPr>
            <a:t> (64 </a:t>
          </a:r>
          <a:r>
            <a:rPr lang="pl-PL" sz="2000" dirty="0" err="1">
              <a:solidFill>
                <a:srgbClr val="0070C0"/>
              </a:solidFill>
            </a:rPr>
            <a:t>active</a:t>
          </a:r>
          <a:r>
            <a:rPr lang="pl-PL" sz="2000" dirty="0">
              <a:solidFill>
                <a:srgbClr val="0070C0"/>
              </a:solidFill>
            </a:rPr>
            <a:t> </a:t>
          </a:r>
          <a:r>
            <a:rPr lang="pl-PL" sz="2000" dirty="0" err="1">
              <a:solidFill>
                <a:srgbClr val="0070C0"/>
              </a:solidFill>
            </a:rPr>
            <a:t>electrodes</a:t>
          </a:r>
          <a:r>
            <a:rPr lang="pl-PL" sz="2000" dirty="0">
              <a:solidFill>
                <a:srgbClr val="0070C0"/>
              </a:solidFill>
            </a:rPr>
            <a:t>)</a:t>
          </a:r>
          <a:endParaRPr lang="en-GB" sz="2000" dirty="0">
            <a:solidFill>
              <a:srgbClr val="0070C0"/>
            </a:solidFill>
          </a:endParaRPr>
        </a:p>
      </dgm:t>
    </dgm:pt>
    <dgm:pt modelId="{8D85EBF7-1E89-4A27-8680-F4473186EAEC}" type="parTrans" cxnId="{4ECAABE7-98F2-46B1-A28A-F1194B4B126C}">
      <dgm:prSet/>
      <dgm:spPr/>
      <dgm:t>
        <a:bodyPr/>
        <a:lstStyle/>
        <a:p>
          <a:endParaRPr lang="pl-PL"/>
        </a:p>
      </dgm:t>
    </dgm:pt>
    <dgm:pt modelId="{70507B5D-957A-4A5A-96DE-620E929A5616}" type="sibTrans" cxnId="{4ECAABE7-98F2-46B1-A28A-F1194B4B126C}">
      <dgm:prSet/>
      <dgm:spPr/>
      <dgm:t>
        <a:bodyPr/>
        <a:lstStyle/>
        <a:p>
          <a:endParaRPr lang="pl-PL"/>
        </a:p>
      </dgm:t>
    </dgm:pt>
    <dgm:pt modelId="{D1DB1B6E-7359-4565-8CC8-2D68D9A6C499}">
      <dgm:prSet phldrT="[Text]" custT="1"/>
      <dgm:spPr/>
      <dgm:t>
        <a:bodyPr/>
        <a:lstStyle/>
        <a:p>
          <a:r>
            <a:rPr lang="pl-PL" sz="2000" dirty="0" err="1">
              <a:solidFill>
                <a:srgbClr val="0070C0"/>
              </a:solidFill>
            </a:rPr>
            <a:t>sound</a:t>
          </a:r>
          <a:r>
            <a:rPr lang="pl-PL" sz="2000" dirty="0">
              <a:solidFill>
                <a:srgbClr val="0070C0"/>
              </a:solidFill>
            </a:rPr>
            <a:t> </a:t>
          </a:r>
          <a:r>
            <a:rPr lang="pl-PL" sz="2000" dirty="0" err="1">
              <a:solidFill>
                <a:srgbClr val="0070C0"/>
              </a:solidFill>
            </a:rPr>
            <a:t>stimuli</a:t>
          </a:r>
          <a:r>
            <a:rPr lang="pl-PL" sz="2000" dirty="0">
              <a:solidFill>
                <a:srgbClr val="0070C0"/>
              </a:solidFill>
            </a:rPr>
            <a:t> </a:t>
          </a:r>
          <a:r>
            <a:rPr lang="pl-PL" sz="2000" dirty="0" err="1">
              <a:solidFill>
                <a:srgbClr val="0070C0"/>
              </a:solidFill>
            </a:rPr>
            <a:t>presentation</a:t>
          </a:r>
          <a:endParaRPr lang="en-GB" sz="2000" dirty="0">
            <a:solidFill>
              <a:srgbClr val="0070C0"/>
            </a:solidFill>
          </a:endParaRPr>
        </a:p>
      </dgm:t>
    </dgm:pt>
    <dgm:pt modelId="{475D32BF-2636-432C-9A57-277260372FF4}" type="parTrans" cxnId="{7BA1A81B-DEA3-4DA4-B340-9C0C88AAC040}">
      <dgm:prSet/>
      <dgm:spPr/>
      <dgm:t>
        <a:bodyPr/>
        <a:lstStyle/>
        <a:p>
          <a:endParaRPr lang="pl-PL"/>
        </a:p>
      </dgm:t>
    </dgm:pt>
    <dgm:pt modelId="{85CB76DE-906B-447A-AEC8-277100D0D34F}" type="sibTrans" cxnId="{7BA1A81B-DEA3-4DA4-B340-9C0C88AAC040}">
      <dgm:prSet/>
      <dgm:spPr/>
      <dgm:t>
        <a:bodyPr/>
        <a:lstStyle/>
        <a:p>
          <a:endParaRPr lang="pl-PL"/>
        </a:p>
      </dgm:t>
    </dgm:pt>
    <dgm:pt modelId="{D4018EDA-3B36-4BB7-93EE-A5AE6D4BC740}">
      <dgm:prSet phldrT="[Text]" custT="1"/>
      <dgm:spPr/>
      <dgm:t>
        <a:bodyPr/>
        <a:lstStyle/>
        <a:p>
          <a:r>
            <a:rPr lang="pl-PL" sz="2000" dirty="0" err="1">
              <a:solidFill>
                <a:srgbClr val="0070C0"/>
              </a:solidFill>
            </a:rPr>
            <a:t>cartoon</a:t>
          </a:r>
          <a:r>
            <a:rPr lang="pl-PL" sz="2000" dirty="0">
              <a:solidFill>
                <a:srgbClr val="0070C0"/>
              </a:solidFill>
            </a:rPr>
            <a:t> </a:t>
          </a:r>
          <a:r>
            <a:rPr lang="pl-PL" sz="2000" dirty="0" err="1">
              <a:solidFill>
                <a:srgbClr val="0070C0"/>
              </a:solidFill>
            </a:rPr>
            <a:t>watching</a:t>
          </a:r>
          <a:endParaRPr lang="en-GB" sz="2000" dirty="0">
            <a:solidFill>
              <a:srgbClr val="0070C0"/>
            </a:solidFill>
          </a:endParaRPr>
        </a:p>
      </dgm:t>
    </dgm:pt>
    <dgm:pt modelId="{647CC108-F0D3-4F38-A87E-6A1296D4BF5E}" type="parTrans" cxnId="{291AC9DF-B7E0-4C72-A990-D750FC10C19B}">
      <dgm:prSet/>
      <dgm:spPr/>
      <dgm:t>
        <a:bodyPr/>
        <a:lstStyle/>
        <a:p>
          <a:endParaRPr lang="pl-PL"/>
        </a:p>
      </dgm:t>
    </dgm:pt>
    <dgm:pt modelId="{42F59184-B802-4775-A7D2-84AF0F9F8312}" type="sibTrans" cxnId="{291AC9DF-B7E0-4C72-A990-D750FC10C19B}">
      <dgm:prSet/>
      <dgm:spPr/>
      <dgm:t>
        <a:bodyPr/>
        <a:lstStyle/>
        <a:p>
          <a:endParaRPr lang="pl-PL"/>
        </a:p>
      </dgm:t>
    </dgm:pt>
    <dgm:pt modelId="{166B1161-5657-4168-9B6F-FA3D13D81AD4}">
      <dgm:prSet custT="1"/>
      <dgm:spPr/>
      <dgm:t>
        <a:bodyPr/>
        <a:lstStyle/>
        <a:p>
          <a:r>
            <a:rPr lang="pl-PL" sz="2000" dirty="0" err="1">
              <a:solidFill>
                <a:srgbClr val="0070C0"/>
              </a:solidFill>
            </a:rPr>
            <a:t>language</a:t>
          </a:r>
          <a:r>
            <a:rPr lang="pl-PL" sz="2000" dirty="0">
              <a:solidFill>
                <a:srgbClr val="0070C0"/>
              </a:solidFill>
            </a:rPr>
            <a:t> </a:t>
          </a:r>
          <a:r>
            <a:rPr lang="pl-PL" sz="2000" dirty="0" err="1">
              <a:solidFill>
                <a:srgbClr val="0070C0"/>
              </a:solidFill>
            </a:rPr>
            <a:t>tests</a:t>
          </a:r>
          <a:endParaRPr lang="en-GB" sz="2000" dirty="0">
            <a:solidFill>
              <a:srgbClr val="0070C0"/>
            </a:solidFill>
          </a:endParaRPr>
        </a:p>
      </dgm:t>
    </dgm:pt>
    <dgm:pt modelId="{4C224500-29AA-4A20-9235-443860DF5520}" type="parTrans" cxnId="{EABF65C5-B008-4913-8507-FABFD27E6F2E}">
      <dgm:prSet/>
      <dgm:spPr/>
      <dgm:t>
        <a:bodyPr/>
        <a:lstStyle/>
        <a:p>
          <a:endParaRPr lang="pl-PL"/>
        </a:p>
      </dgm:t>
    </dgm:pt>
    <dgm:pt modelId="{21E4FC8E-F06B-48D9-94FE-1C98502401ED}" type="sibTrans" cxnId="{EABF65C5-B008-4913-8507-FABFD27E6F2E}">
      <dgm:prSet/>
      <dgm:spPr/>
      <dgm:t>
        <a:bodyPr/>
        <a:lstStyle/>
        <a:p>
          <a:endParaRPr lang="pl-PL"/>
        </a:p>
      </dgm:t>
    </dgm:pt>
    <dgm:pt modelId="{A695A1B1-33BA-412A-87EE-961B0C39765E}">
      <dgm:prSet custT="1"/>
      <dgm:spPr/>
      <dgm:t>
        <a:bodyPr/>
        <a:lstStyle/>
        <a:p>
          <a:r>
            <a:rPr lang="pl-PL" sz="2000" dirty="0" err="1">
              <a:solidFill>
                <a:srgbClr val="0070C0"/>
              </a:solidFill>
            </a:rPr>
            <a:t>gating</a:t>
          </a:r>
          <a:r>
            <a:rPr lang="pl-PL" sz="2000" dirty="0">
              <a:solidFill>
                <a:srgbClr val="0070C0"/>
              </a:solidFill>
            </a:rPr>
            <a:t> </a:t>
          </a:r>
          <a:r>
            <a:rPr lang="pl-PL" sz="2000" dirty="0" err="1">
              <a:solidFill>
                <a:srgbClr val="0070C0"/>
              </a:solidFill>
            </a:rPr>
            <a:t>task</a:t>
          </a:r>
          <a:endParaRPr lang="en-GB" sz="2000" dirty="0">
            <a:solidFill>
              <a:srgbClr val="0070C0"/>
            </a:solidFill>
          </a:endParaRPr>
        </a:p>
      </dgm:t>
    </dgm:pt>
    <dgm:pt modelId="{7552F729-49F8-4EFB-A84C-03333F31966B}" type="parTrans" cxnId="{C510029D-99EA-4FB3-B73E-9008DDF724DC}">
      <dgm:prSet/>
      <dgm:spPr/>
      <dgm:t>
        <a:bodyPr/>
        <a:lstStyle/>
        <a:p>
          <a:endParaRPr lang="pl-PL"/>
        </a:p>
      </dgm:t>
    </dgm:pt>
    <dgm:pt modelId="{F1962D7A-B161-4DD8-BFB4-7341FE6F4D57}" type="sibTrans" cxnId="{C510029D-99EA-4FB3-B73E-9008DDF724DC}">
      <dgm:prSet/>
      <dgm:spPr/>
      <dgm:t>
        <a:bodyPr/>
        <a:lstStyle/>
        <a:p>
          <a:endParaRPr lang="pl-PL"/>
        </a:p>
      </dgm:t>
    </dgm:pt>
    <dgm:pt modelId="{823E7A14-3FD7-6346-ABD1-F598DD4CDC1E}" type="pres">
      <dgm:prSet presAssocID="{15572791-0DFD-634A-8174-1B0B14AC1A0A}" presName="Name0" presStyleCnt="0">
        <dgm:presLayoutVars>
          <dgm:dir/>
          <dgm:animLvl val="lvl"/>
          <dgm:resizeHandles val="exact"/>
        </dgm:presLayoutVars>
      </dgm:prSet>
      <dgm:spPr/>
    </dgm:pt>
    <dgm:pt modelId="{B019DD6A-2D2B-CF4D-A0EF-E191188BF2BE}" type="pres">
      <dgm:prSet presAssocID="{15572791-0DFD-634A-8174-1B0B14AC1A0A}" presName="dummy" presStyleCnt="0"/>
      <dgm:spPr/>
    </dgm:pt>
    <dgm:pt modelId="{F586B108-F09E-8B4E-8FE6-801317F48E70}" type="pres">
      <dgm:prSet presAssocID="{15572791-0DFD-634A-8174-1B0B14AC1A0A}" presName="linH" presStyleCnt="0"/>
      <dgm:spPr/>
    </dgm:pt>
    <dgm:pt modelId="{589FF328-5D20-8946-B8AB-1982A8301D14}" type="pres">
      <dgm:prSet presAssocID="{15572791-0DFD-634A-8174-1B0B14AC1A0A}" presName="padding1" presStyleCnt="0"/>
      <dgm:spPr/>
    </dgm:pt>
    <dgm:pt modelId="{7A36D67B-395F-DC44-A7E6-B371EA377201}" type="pres">
      <dgm:prSet presAssocID="{AC8A3AAE-E2E6-8F49-BCF9-0921A41D3A4E}" presName="linV" presStyleCnt="0"/>
      <dgm:spPr/>
    </dgm:pt>
    <dgm:pt modelId="{4A519B98-B74E-4F4D-8AA9-A4FAEFE1E4A9}" type="pres">
      <dgm:prSet presAssocID="{AC8A3AAE-E2E6-8F49-BCF9-0921A41D3A4E}" presName="spVertical1" presStyleCnt="0"/>
      <dgm:spPr/>
    </dgm:pt>
    <dgm:pt modelId="{00B3E074-E800-EC4A-A679-11A1E4698E4E}" type="pres">
      <dgm:prSet presAssocID="{AC8A3AAE-E2E6-8F49-BCF9-0921A41D3A4E}" presName="parTx" presStyleLbl="revTx" presStyleIdx="0" presStyleCnt="6" custScaleX="154807">
        <dgm:presLayoutVars>
          <dgm:chMax val="0"/>
          <dgm:chPref val="0"/>
          <dgm:bulletEnabled val="1"/>
        </dgm:presLayoutVars>
      </dgm:prSet>
      <dgm:spPr/>
    </dgm:pt>
    <dgm:pt modelId="{E6C0EBA6-C70B-8B43-B235-766141BC414D}" type="pres">
      <dgm:prSet presAssocID="{AC8A3AAE-E2E6-8F49-BCF9-0921A41D3A4E}" presName="spVertical2" presStyleCnt="0"/>
      <dgm:spPr/>
    </dgm:pt>
    <dgm:pt modelId="{482FA5CF-1A02-5847-9A96-D292FE372945}" type="pres">
      <dgm:prSet presAssocID="{AC8A3AAE-E2E6-8F49-BCF9-0921A41D3A4E}" presName="spVertical3" presStyleCnt="0"/>
      <dgm:spPr/>
    </dgm:pt>
    <dgm:pt modelId="{6ED7E767-54CD-4AFC-A7C1-61853F719F62}" type="pres">
      <dgm:prSet presAssocID="{AC8A3AAE-E2E6-8F49-BCF9-0921A41D3A4E}" presName="desTx" presStyleLbl="revTx" presStyleIdx="1" presStyleCnt="6" custScaleX="130979">
        <dgm:presLayoutVars>
          <dgm:bulletEnabled val="1"/>
        </dgm:presLayoutVars>
      </dgm:prSet>
      <dgm:spPr/>
    </dgm:pt>
    <dgm:pt modelId="{095B19FF-169D-AF4A-9D02-E335AFF39B14}" type="pres">
      <dgm:prSet presAssocID="{04E4DE88-2657-7943-B040-D219E39C6991}" presName="space" presStyleCnt="0"/>
      <dgm:spPr/>
    </dgm:pt>
    <dgm:pt modelId="{146C1B94-0CEF-D146-85AB-67337E613F73}" type="pres">
      <dgm:prSet presAssocID="{A08E1D6C-49B5-6146-945A-4C8734CD2E5F}" presName="linV" presStyleCnt="0"/>
      <dgm:spPr/>
    </dgm:pt>
    <dgm:pt modelId="{175215FD-F8E1-FE48-BFA9-A8DA0DA25886}" type="pres">
      <dgm:prSet presAssocID="{A08E1D6C-49B5-6146-945A-4C8734CD2E5F}" presName="spVertical1" presStyleCnt="0"/>
      <dgm:spPr/>
    </dgm:pt>
    <dgm:pt modelId="{EB354949-62EA-F14C-AF2D-970B079D894D}" type="pres">
      <dgm:prSet presAssocID="{A08E1D6C-49B5-6146-945A-4C8734CD2E5F}" presName="parTx" presStyleLbl="revTx" presStyleIdx="2" presStyleCnt="6" custScaleX="149689">
        <dgm:presLayoutVars>
          <dgm:chMax val="0"/>
          <dgm:chPref val="0"/>
          <dgm:bulletEnabled val="1"/>
        </dgm:presLayoutVars>
      </dgm:prSet>
      <dgm:spPr/>
    </dgm:pt>
    <dgm:pt modelId="{36FC3B2A-B3E7-BF4E-911D-46DD6701954F}" type="pres">
      <dgm:prSet presAssocID="{A08E1D6C-49B5-6146-945A-4C8734CD2E5F}" presName="spVertical2" presStyleCnt="0"/>
      <dgm:spPr/>
    </dgm:pt>
    <dgm:pt modelId="{9A33D67F-AEF5-6343-8FD6-E3A38FD4BBDF}" type="pres">
      <dgm:prSet presAssocID="{A08E1D6C-49B5-6146-945A-4C8734CD2E5F}" presName="spVertical3" presStyleCnt="0"/>
      <dgm:spPr/>
    </dgm:pt>
    <dgm:pt modelId="{523D8A19-C021-40C5-80F1-63BA33F5A93A}" type="pres">
      <dgm:prSet presAssocID="{A08E1D6C-49B5-6146-945A-4C8734CD2E5F}" presName="desTx" presStyleLbl="revTx" presStyleIdx="3" presStyleCnt="6" custScaleX="152073">
        <dgm:presLayoutVars>
          <dgm:bulletEnabled val="1"/>
        </dgm:presLayoutVars>
      </dgm:prSet>
      <dgm:spPr/>
    </dgm:pt>
    <dgm:pt modelId="{7532F222-6DA7-804D-B761-AF3879D77F87}" type="pres">
      <dgm:prSet presAssocID="{77961C5D-9884-9443-983A-6E7F8435EE63}" presName="space" presStyleCnt="0"/>
      <dgm:spPr/>
    </dgm:pt>
    <dgm:pt modelId="{377DF0C4-E0D3-BB4F-9208-854380F02A89}" type="pres">
      <dgm:prSet presAssocID="{D71DCC9E-A193-FF41-BE88-EDFC0898D27C}" presName="linV" presStyleCnt="0"/>
      <dgm:spPr/>
    </dgm:pt>
    <dgm:pt modelId="{B18445DA-73BD-D645-AD16-A4701F11A9F7}" type="pres">
      <dgm:prSet presAssocID="{D71DCC9E-A193-FF41-BE88-EDFC0898D27C}" presName="spVertical1" presStyleCnt="0"/>
      <dgm:spPr/>
    </dgm:pt>
    <dgm:pt modelId="{EF10262B-E279-E346-8502-388192BB452E}" type="pres">
      <dgm:prSet presAssocID="{D71DCC9E-A193-FF41-BE88-EDFC0898D27C}" presName="parTx" presStyleLbl="revTx" presStyleIdx="4" presStyleCnt="6" custScaleX="130684">
        <dgm:presLayoutVars>
          <dgm:chMax val="0"/>
          <dgm:chPref val="0"/>
          <dgm:bulletEnabled val="1"/>
        </dgm:presLayoutVars>
      </dgm:prSet>
      <dgm:spPr/>
    </dgm:pt>
    <dgm:pt modelId="{09D906EA-8C5D-7B49-AFE9-9685FC2C1516}" type="pres">
      <dgm:prSet presAssocID="{D71DCC9E-A193-FF41-BE88-EDFC0898D27C}" presName="spVertical2" presStyleCnt="0"/>
      <dgm:spPr/>
    </dgm:pt>
    <dgm:pt modelId="{BA5D469D-5CB9-C749-BD92-56A687446239}" type="pres">
      <dgm:prSet presAssocID="{D71DCC9E-A193-FF41-BE88-EDFC0898D27C}" presName="spVertical3" presStyleCnt="0"/>
      <dgm:spPr/>
    </dgm:pt>
    <dgm:pt modelId="{CFD2B127-A896-4CEA-8895-5C197E88FBD1}" type="pres">
      <dgm:prSet presAssocID="{D71DCC9E-A193-FF41-BE88-EDFC0898D27C}" presName="desTx" presStyleLbl="revTx" presStyleIdx="5" presStyleCnt="6" custScaleX="130715" custLinFactNeighborX="-26558" custLinFactNeighborY="487">
        <dgm:presLayoutVars>
          <dgm:bulletEnabled val="1"/>
        </dgm:presLayoutVars>
      </dgm:prSet>
      <dgm:spPr/>
    </dgm:pt>
    <dgm:pt modelId="{F5A7FE68-68A6-4C4D-A9C8-A9F735CEF7B7}" type="pres">
      <dgm:prSet presAssocID="{15572791-0DFD-634A-8174-1B0B14AC1A0A}" presName="padding2" presStyleCnt="0"/>
      <dgm:spPr/>
    </dgm:pt>
    <dgm:pt modelId="{91FA39E6-E034-564D-9504-3223201EE7DA}" type="pres">
      <dgm:prSet presAssocID="{15572791-0DFD-634A-8174-1B0B14AC1A0A}" presName="negArrow" presStyleCnt="0"/>
      <dgm:spPr/>
    </dgm:pt>
    <dgm:pt modelId="{CE9539B8-E54B-CC49-A722-1482151DDA7F}" type="pres">
      <dgm:prSet presAssocID="{15572791-0DFD-634A-8174-1B0B14AC1A0A}" presName="backgroundArrow" presStyleLbl="node1" presStyleIdx="0" presStyleCnt="1" custLinFactNeighborY="-97"/>
      <dgm:spPr/>
    </dgm:pt>
  </dgm:ptLst>
  <dgm:cxnLst>
    <dgm:cxn modelId="{2D49B316-6BAA-7D41-B23D-CF9B0531EDC2}" type="presOf" srcId="{D71DCC9E-A193-FF41-BE88-EDFC0898D27C}" destId="{EF10262B-E279-E346-8502-388192BB452E}" srcOrd="0" destOrd="0" presId="urn:microsoft.com/office/officeart/2005/8/layout/hProcess3"/>
    <dgm:cxn modelId="{7BA1A81B-DEA3-4DA4-B340-9C0C88AAC040}" srcId="{A08E1D6C-49B5-6146-945A-4C8734CD2E5F}" destId="{D1DB1B6E-7359-4565-8CC8-2D68D9A6C499}" srcOrd="0" destOrd="0" parTransId="{475D32BF-2636-432C-9A57-277260372FF4}" sibTransId="{85CB76DE-906B-447A-AEC8-277100D0D34F}"/>
    <dgm:cxn modelId="{3471A121-BB42-4D13-BE4F-F6A82C919ED1}" type="presOf" srcId="{166B1161-5657-4168-9B6F-FA3D13D81AD4}" destId="{CFD2B127-A896-4CEA-8895-5C197E88FBD1}" srcOrd="0" destOrd="0" presId="urn:microsoft.com/office/officeart/2005/8/layout/hProcess3"/>
    <dgm:cxn modelId="{D8AB0525-24AE-2743-A1EF-583EB4691899}" srcId="{15572791-0DFD-634A-8174-1B0B14AC1A0A}" destId="{A08E1D6C-49B5-6146-945A-4C8734CD2E5F}" srcOrd="1" destOrd="0" parTransId="{8846D43F-96F5-AA45-AD34-FCD7E182C5C2}" sibTransId="{77961C5D-9884-9443-983A-6E7F8435EE63}"/>
    <dgm:cxn modelId="{8DB53862-FA5B-47DF-B7D8-124F12C67B93}" type="presOf" srcId="{D4018EDA-3B36-4BB7-93EE-A5AE6D4BC740}" destId="{523D8A19-C021-40C5-80F1-63BA33F5A93A}" srcOrd="0" destOrd="1" presId="urn:microsoft.com/office/officeart/2005/8/layout/hProcess3"/>
    <dgm:cxn modelId="{3125B546-7ED0-0D49-A79E-4E60B22CC5F8}" type="presOf" srcId="{A08E1D6C-49B5-6146-945A-4C8734CD2E5F}" destId="{EB354949-62EA-F14C-AF2D-970B079D894D}" srcOrd="0" destOrd="0" presId="urn:microsoft.com/office/officeart/2005/8/layout/hProcess3"/>
    <dgm:cxn modelId="{92CF004F-F674-4903-856E-E578FD7B99DD}" type="presOf" srcId="{345706F5-C358-4A59-86D8-432323F4E95F}" destId="{6ED7E767-54CD-4AFC-A7C1-61853F719F62}" srcOrd="0" destOrd="1" presId="urn:microsoft.com/office/officeart/2005/8/layout/hProcess3"/>
    <dgm:cxn modelId="{70A05F7B-D806-40F1-9471-C0F14FDA62B5}" type="presOf" srcId="{D1DB1B6E-7359-4565-8CC8-2D68D9A6C499}" destId="{523D8A19-C021-40C5-80F1-63BA33F5A93A}" srcOrd="0" destOrd="0" presId="urn:microsoft.com/office/officeart/2005/8/layout/hProcess3"/>
    <dgm:cxn modelId="{73206B91-1685-7745-8FA2-47523E954007}" type="presOf" srcId="{15572791-0DFD-634A-8174-1B0B14AC1A0A}" destId="{823E7A14-3FD7-6346-ABD1-F598DD4CDC1E}" srcOrd="0" destOrd="0" presId="urn:microsoft.com/office/officeart/2005/8/layout/hProcess3"/>
    <dgm:cxn modelId="{C510029D-99EA-4FB3-B73E-9008DDF724DC}" srcId="{D71DCC9E-A193-FF41-BE88-EDFC0898D27C}" destId="{A695A1B1-33BA-412A-87EE-961B0C39765E}" srcOrd="1" destOrd="0" parTransId="{7552F729-49F8-4EFB-A84C-03333F31966B}" sibTransId="{F1962D7A-B161-4DD8-BFB4-7341FE6F4D57}"/>
    <dgm:cxn modelId="{92651DBA-4B93-435D-A217-493E523F46B8}" type="presOf" srcId="{C7ED1435-5AB6-4937-BB5E-5E3ABE78B209}" destId="{6ED7E767-54CD-4AFC-A7C1-61853F719F62}" srcOrd="0" destOrd="0" presId="urn:microsoft.com/office/officeart/2005/8/layout/hProcess3"/>
    <dgm:cxn modelId="{62ECA5BE-D647-E04E-91B7-209B0FA2FB49}" srcId="{15572791-0DFD-634A-8174-1B0B14AC1A0A}" destId="{AC8A3AAE-E2E6-8F49-BCF9-0921A41D3A4E}" srcOrd="0" destOrd="0" parTransId="{BCE5B883-0BBE-9242-A3B2-414EA4F56C40}" sibTransId="{04E4DE88-2657-7943-B040-D219E39C6991}"/>
    <dgm:cxn modelId="{EABF65C5-B008-4913-8507-FABFD27E6F2E}" srcId="{D71DCC9E-A193-FF41-BE88-EDFC0898D27C}" destId="{166B1161-5657-4168-9B6F-FA3D13D81AD4}" srcOrd="0" destOrd="0" parTransId="{4C224500-29AA-4A20-9235-443860DF5520}" sibTransId="{21E4FC8E-F06B-48D9-94FE-1C98502401ED}"/>
    <dgm:cxn modelId="{7219E4C6-375D-6742-A9ED-503148C020C0}" srcId="{15572791-0DFD-634A-8174-1B0B14AC1A0A}" destId="{D71DCC9E-A193-FF41-BE88-EDFC0898D27C}" srcOrd="2" destOrd="0" parTransId="{3A7E2AAC-53FA-9541-A3FD-BA4D7E688F1D}" sibTransId="{CEDD652A-9E27-F647-9D6D-576398959B14}"/>
    <dgm:cxn modelId="{9DE843D1-67F2-7A47-BC52-696107B1A1B7}" type="presOf" srcId="{AC8A3AAE-E2E6-8F49-BCF9-0921A41D3A4E}" destId="{00B3E074-E800-EC4A-A679-11A1E4698E4E}" srcOrd="0" destOrd="0" presId="urn:microsoft.com/office/officeart/2005/8/layout/hProcess3"/>
    <dgm:cxn modelId="{35D454DB-412D-4813-88BD-3B90DB8C79EF}" srcId="{AC8A3AAE-E2E6-8F49-BCF9-0921A41D3A4E}" destId="{C7ED1435-5AB6-4937-BB5E-5E3ABE78B209}" srcOrd="0" destOrd="0" parTransId="{57BAA35E-32AB-4912-9AEA-772207C5CE58}" sibTransId="{515FE1C6-C6C2-4A65-9FF3-C7AECF9815A3}"/>
    <dgm:cxn modelId="{291AC9DF-B7E0-4C72-A990-D750FC10C19B}" srcId="{A08E1D6C-49B5-6146-945A-4C8734CD2E5F}" destId="{D4018EDA-3B36-4BB7-93EE-A5AE6D4BC740}" srcOrd="1" destOrd="0" parTransId="{647CC108-F0D3-4F38-A87E-6A1296D4BF5E}" sibTransId="{42F59184-B802-4775-A7D2-84AF0F9F8312}"/>
    <dgm:cxn modelId="{4ECAABE7-98F2-46B1-A28A-F1194B4B126C}" srcId="{AC8A3AAE-E2E6-8F49-BCF9-0921A41D3A4E}" destId="{345706F5-C358-4A59-86D8-432323F4E95F}" srcOrd="1" destOrd="0" parTransId="{8D85EBF7-1E89-4A27-8680-F4473186EAEC}" sibTransId="{70507B5D-957A-4A5A-96DE-620E929A5616}"/>
    <dgm:cxn modelId="{2C418CEF-195B-4343-A42F-E1A2AAE9479A}" type="presOf" srcId="{A695A1B1-33BA-412A-87EE-961B0C39765E}" destId="{CFD2B127-A896-4CEA-8895-5C197E88FBD1}" srcOrd="0" destOrd="1" presId="urn:microsoft.com/office/officeart/2005/8/layout/hProcess3"/>
    <dgm:cxn modelId="{0A4098F7-8275-D84F-B625-9A6DC7784581}" type="presParOf" srcId="{823E7A14-3FD7-6346-ABD1-F598DD4CDC1E}" destId="{B019DD6A-2D2B-CF4D-A0EF-E191188BF2BE}" srcOrd="0" destOrd="0" presId="urn:microsoft.com/office/officeart/2005/8/layout/hProcess3"/>
    <dgm:cxn modelId="{ABDF0412-2C50-BD45-9A0F-07F47865FA68}" type="presParOf" srcId="{823E7A14-3FD7-6346-ABD1-F598DD4CDC1E}" destId="{F586B108-F09E-8B4E-8FE6-801317F48E70}" srcOrd="1" destOrd="0" presId="urn:microsoft.com/office/officeart/2005/8/layout/hProcess3"/>
    <dgm:cxn modelId="{E6E97632-426B-8A4A-B250-210493850409}" type="presParOf" srcId="{F586B108-F09E-8B4E-8FE6-801317F48E70}" destId="{589FF328-5D20-8946-B8AB-1982A8301D14}" srcOrd="0" destOrd="0" presId="urn:microsoft.com/office/officeart/2005/8/layout/hProcess3"/>
    <dgm:cxn modelId="{7FCBA9A6-B7CE-D840-82CE-FE1B717BEFE1}" type="presParOf" srcId="{F586B108-F09E-8B4E-8FE6-801317F48E70}" destId="{7A36D67B-395F-DC44-A7E6-B371EA377201}" srcOrd="1" destOrd="0" presId="urn:microsoft.com/office/officeart/2005/8/layout/hProcess3"/>
    <dgm:cxn modelId="{BD2996EF-CA23-4245-867D-FE6A7A881A55}" type="presParOf" srcId="{7A36D67B-395F-DC44-A7E6-B371EA377201}" destId="{4A519B98-B74E-4F4D-8AA9-A4FAEFE1E4A9}" srcOrd="0" destOrd="0" presId="urn:microsoft.com/office/officeart/2005/8/layout/hProcess3"/>
    <dgm:cxn modelId="{E3FEE38C-385E-F448-AE64-E7F144233143}" type="presParOf" srcId="{7A36D67B-395F-DC44-A7E6-B371EA377201}" destId="{00B3E074-E800-EC4A-A679-11A1E4698E4E}" srcOrd="1" destOrd="0" presId="urn:microsoft.com/office/officeart/2005/8/layout/hProcess3"/>
    <dgm:cxn modelId="{340BB4FC-9333-D54F-8AEF-1E18EC95933F}" type="presParOf" srcId="{7A36D67B-395F-DC44-A7E6-B371EA377201}" destId="{E6C0EBA6-C70B-8B43-B235-766141BC414D}" srcOrd="2" destOrd="0" presId="urn:microsoft.com/office/officeart/2005/8/layout/hProcess3"/>
    <dgm:cxn modelId="{C2758A61-006E-344C-A341-396AE3FF0D5D}" type="presParOf" srcId="{7A36D67B-395F-DC44-A7E6-B371EA377201}" destId="{482FA5CF-1A02-5847-9A96-D292FE372945}" srcOrd="3" destOrd="0" presId="urn:microsoft.com/office/officeart/2005/8/layout/hProcess3"/>
    <dgm:cxn modelId="{82D968DF-8499-4C42-9B57-DC05C66071DE}" type="presParOf" srcId="{7A36D67B-395F-DC44-A7E6-B371EA377201}" destId="{6ED7E767-54CD-4AFC-A7C1-61853F719F62}" srcOrd="4" destOrd="0" presId="urn:microsoft.com/office/officeart/2005/8/layout/hProcess3"/>
    <dgm:cxn modelId="{EA94CC6A-AB9D-DA43-89D9-31F0AE4654C3}" type="presParOf" srcId="{F586B108-F09E-8B4E-8FE6-801317F48E70}" destId="{095B19FF-169D-AF4A-9D02-E335AFF39B14}" srcOrd="2" destOrd="0" presId="urn:microsoft.com/office/officeart/2005/8/layout/hProcess3"/>
    <dgm:cxn modelId="{60BD589B-4DD8-1E43-A794-D6D7D74E1EFE}" type="presParOf" srcId="{F586B108-F09E-8B4E-8FE6-801317F48E70}" destId="{146C1B94-0CEF-D146-85AB-67337E613F73}" srcOrd="3" destOrd="0" presId="urn:microsoft.com/office/officeart/2005/8/layout/hProcess3"/>
    <dgm:cxn modelId="{A6AADDD2-ECCA-EB42-8E5D-EAAB8F2F61DE}" type="presParOf" srcId="{146C1B94-0CEF-D146-85AB-67337E613F73}" destId="{175215FD-F8E1-FE48-BFA9-A8DA0DA25886}" srcOrd="0" destOrd="0" presId="urn:microsoft.com/office/officeart/2005/8/layout/hProcess3"/>
    <dgm:cxn modelId="{A19ACC2F-2BED-234B-9B19-D767A64144AE}" type="presParOf" srcId="{146C1B94-0CEF-D146-85AB-67337E613F73}" destId="{EB354949-62EA-F14C-AF2D-970B079D894D}" srcOrd="1" destOrd="0" presId="urn:microsoft.com/office/officeart/2005/8/layout/hProcess3"/>
    <dgm:cxn modelId="{37B7170E-A4B2-8847-AA97-77E9A8668F2F}" type="presParOf" srcId="{146C1B94-0CEF-D146-85AB-67337E613F73}" destId="{36FC3B2A-B3E7-BF4E-911D-46DD6701954F}" srcOrd="2" destOrd="0" presId="urn:microsoft.com/office/officeart/2005/8/layout/hProcess3"/>
    <dgm:cxn modelId="{EC32BDB2-EFBD-8346-B6B5-4F5088A83BD3}" type="presParOf" srcId="{146C1B94-0CEF-D146-85AB-67337E613F73}" destId="{9A33D67F-AEF5-6343-8FD6-E3A38FD4BBDF}" srcOrd="3" destOrd="0" presId="urn:microsoft.com/office/officeart/2005/8/layout/hProcess3"/>
    <dgm:cxn modelId="{262EE976-2A9C-420A-BF51-ABADEEA9F241}" type="presParOf" srcId="{146C1B94-0CEF-D146-85AB-67337E613F73}" destId="{523D8A19-C021-40C5-80F1-63BA33F5A93A}" srcOrd="4" destOrd="0" presId="urn:microsoft.com/office/officeart/2005/8/layout/hProcess3"/>
    <dgm:cxn modelId="{C19409A6-3E7B-604E-9CBA-7C0B250CB00E}" type="presParOf" srcId="{F586B108-F09E-8B4E-8FE6-801317F48E70}" destId="{7532F222-6DA7-804D-B761-AF3879D77F87}" srcOrd="4" destOrd="0" presId="urn:microsoft.com/office/officeart/2005/8/layout/hProcess3"/>
    <dgm:cxn modelId="{DB7E0FEC-BDB0-C947-90B5-3987D5B067DF}" type="presParOf" srcId="{F586B108-F09E-8B4E-8FE6-801317F48E70}" destId="{377DF0C4-E0D3-BB4F-9208-854380F02A89}" srcOrd="5" destOrd="0" presId="urn:microsoft.com/office/officeart/2005/8/layout/hProcess3"/>
    <dgm:cxn modelId="{57B12959-084A-C046-AE1C-196EB843C865}" type="presParOf" srcId="{377DF0C4-E0D3-BB4F-9208-854380F02A89}" destId="{B18445DA-73BD-D645-AD16-A4701F11A9F7}" srcOrd="0" destOrd="0" presId="urn:microsoft.com/office/officeart/2005/8/layout/hProcess3"/>
    <dgm:cxn modelId="{5AD9C81A-808A-CF4A-A42B-7FDE8668B4D2}" type="presParOf" srcId="{377DF0C4-E0D3-BB4F-9208-854380F02A89}" destId="{EF10262B-E279-E346-8502-388192BB452E}" srcOrd="1" destOrd="0" presId="urn:microsoft.com/office/officeart/2005/8/layout/hProcess3"/>
    <dgm:cxn modelId="{30184BD9-69D9-1D4F-8B77-5F2445567019}" type="presParOf" srcId="{377DF0C4-E0D3-BB4F-9208-854380F02A89}" destId="{09D906EA-8C5D-7B49-AFE9-9685FC2C1516}" srcOrd="2" destOrd="0" presId="urn:microsoft.com/office/officeart/2005/8/layout/hProcess3"/>
    <dgm:cxn modelId="{6BA7B6D5-F61A-254E-9CA5-EC8C563BB831}" type="presParOf" srcId="{377DF0C4-E0D3-BB4F-9208-854380F02A89}" destId="{BA5D469D-5CB9-C749-BD92-56A687446239}" srcOrd="3" destOrd="0" presId="urn:microsoft.com/office/officeart/2005/8/layout/hProcess3"/>
    <dgm:cxn modelId="{C217357E-40D4-4B32-AE62-1FE3AD2C7F5C}" type="presParOf" srcId="{377DF0C4-E0D3-BB4F-9208-854380F02A89}" destId="{CFD2B127-A896-4CEA-8895-5C197E88FBD1}" srcOrd="4" destOrd="0" presId="urn:microsoft.com/office/officeart/2005/8/layout/hProcess3"/>
    <dgm:cxn modelId="{C82C6C0E-2B52-D246-8EF1-736E66AC9973}" type="presParOf" srcId="{F586B108-F09E-8B4E-8FE6-801317F48E70}" destId="{F5A7FE68-68A6-4C4D-A9C8-A9F735CEF7B7}" srcOrd="6" destOrd="0" presId="urn:microsoft.com/office/officeart/2005/8/layout/hProcess3"/>
    <dgm:cxn modelId="{61F5E6C7-2EB7-FB46-BD7E-71ECE9EC3B67}" type="presParOf" srcId="{F586B108-F09E-8B4E-8FE6-801317F48E70}" destId="{91FA39E6-E034-564D-9504-3223201EE7DA}" srcOrd="7" destOrd="0" presId="urn:microsoft.com/office/officeart/2005/8/layout/hProcess3"/>
    <dgm:cxn modelId="{2299FDDE-9F5F-DE4A-B12E-F3B34302A4C5}" type="presParOf" srcId="{F586B108-F09E-8B4E-8FE6-801317F48E70}" destId="{CE9539B8-E54B-CC49-A722-1482151DDA7F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2CCBD9-FBF9-3541-8D22-197A1C497B17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D7A27A9-7BAC-4E45-A792-CFFAE13E8CC9}">
      <dgm:prSet phldrT="[Text]" custT="1"/>
      <dgm:spPr>
        <a:solidFill>
          <a:srgbClr val="002E45"/>
        </a:solidFill>
      </dgm:spPr>
      <dgm:t>
        <a:bodyPr/>
        <a:lstStyle/>
        <a:p>
          <a:r>
            <a:rPr lang="pl-PL" sz="2400" dirty="0" err="1">
              <a:latin typeface="DIN Condensed" pitchFamily="2" charset="0"/>
            </a:rPr>
            <a:t>UiT</a:t>
          </a:r>
          <a:endParaRPr lang="en-GB" sz="2400" dirty="0">
            <a:latin typeface="DIN Condensed" pitchFamily="2" charset="0"/>
          </a:endParaRPr>
        </a:p>
      </dgm:t>
    </dgm:pt>
    <dgm:pt modelId="{960947B2-6ECB-E046-AA63-BE368DCA6CD2}" type="parTrans" cxnId="{AF5979E8-5AC4-6C49-A3B6-E1DD100B7020}">
      <dgm:prSet/>
      <dgm:spPr/>
      <dgm:t>
        <a:bodyPr/>
        <a:lstStyle/>
        <a:p>
          <a:endParaRPr lang="en-GB"/>
        </a:p>
      </dgm:t>
    </dgm:pt>
    <dgm:pt modelId="{4BC33075-5A6E-3C44-9F14-148AB6F9F905}" type="sibTrans" cxnId="{AF5979E8-5AC4-6C49-A3B6-E1DD100B7020}">
      <dgm:prSet/>
      <dgm:spPr/>
      <dgm:t>
        <a:bodyPr/>
        <a:lstStyle/>
        <a:p>
          <a:endParaRPr lang="en-GB"/>
        </a:p>
      </dgm:t>
    </dgm:pt>
    <dgm:pt modelId="{4E0448AB-F37E-0040-A4E0-800A82AE143C}">
      <dgm:prSet phldrT="[Text]" custT="1"/>
      <dgm:spPr>
        <a:ln>
          <a:noFill/>
        </a:ln>
      </dgm:spPr>
      <dgm:t>
        <a:bodyPr/>
        <a:lstStyle/>
        <a:p>
          <a:endParaRPr lang="en-GB" sz="2400" b="0" dirty="0"/>
        </a:p>
      </dgm:t>
    </dgm:pt>
    <dgm:pt modelId="{F84B2406-B5FB-5840-8345-023FF43FF55C}" type="parTrans" cxnId="{D586FE85-E8D4-9940-849B-9AEDCE2B026E}">
      <dgm:prSet/>
      <dgm:spPr/>
      <dgm:t>
        <a:bodyPr/>
        <a:lstStyle/>
        <a:p>
          <a:endParaRPr lang="en-GB"/>
        </a:p>
      </dgm:t>
    </dgm:pt>
    <dgm:pt modelId="{6688AC21-7F68-894C-99C5-5A1B1D7A6EAB}" type="sibTrans" cxnId="{D586FE85-E8D4-9940-849B-9AEDCE2B026E}">
      <dgm:prSet/>
      <dgm:spPr/>
      <dgm:t>
        <a:bodyPr/>
        <a:lstStyle/>
        <a:p>
          <a:endParaRPr lang="en-GB"/>
        </a:p>
      </dgm:t>
    </dgm:pt>
    <dgm:pt modelId="{FA301523-E612-5541-9661-E947C321DE7F}">
      <dgm:prSet phldrT="[Text]" custT="1"/>
      <dgm:spPr>
        <a:ln>
          <a:noFill/>
        </a:ln>
      </dgm:spPr>
      <dgm:t>
        <a:bodyPr/>
        <a:lstStyle/>
        <a:p>
          <a:r>
            <a:rPr lang="pl-PL" sz="2400" b="1" u="sng" dirty="0"/>
            <a:t>17 </a:t>
          </a:r>
          <a:r>
            <a:rPr lang="pl-PL" sz="2400" b="1" u="sng" dirty="0" err="1"/>
            <a:t>participants</a:t>
          </a:r>
          <a:r>
            <a:rPr lang="pl-PL" sz="2400" b="1" u="sng" dirty="0"/>
            <a:t> (Jan-</a:t>
          </a:r>
          <a:r>
            <a:rPr lang="pl-PL" sz="2400" b="1" u="sng" dirty="0" err="1"/>
            <a:t>Feb</a:t>
          </a:r>
          <a:r>
            <a:rPr lang="pl-PL" sz="2400" b="1" u="sng" dirty="0"/>
            <a:t> 2023):</a:t>
          </a:r>
          <a:endParaRPr lang="en-GB" sz="2400" b="1" u="sng" dirty="0"/>
        </a:p>
      </dgm:t>
    </dgm:pt>
    <dgm:pt modelId="{80C1FA8A-7ED7-2949-B2B9-1DC17E030715}" type="parTrans" cxnId="{4666B315-0602-CE4A-8451-952F6560BD45}">
      <dgm:prSet/>
      <dgm:spPr/>
      <dgm:t>
        <a:bodyPr/>
        <a:lstStyle/>
        <a:p>
          <a:endParaRPr lang="en-GB"/>
        </a:p>
      </dgm:t>
    </dgm:pt>
    <dgm:pt modelId="{B1274F12-3CAA-114A-801E-5489EB3082D5}" type="sibTrans" cxnId="{4666B315-0602-CE4A-8451-952F6560BD45}">
      <dgm:prSet/>
      <dgm:spPr/>
      <dgm:t>
        <a:bodyPr/>
        <a:lstStyle/>
        <a:p>
          <a:endParaRPr lang="en-GB"/>
        </a:p>
      </dgm:t>
    </dgm:pt>
    <dgm:pt modelId="{89788E0B-73A7-4A48-B117-C9CB2B83AF0B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l-PL" sz="2400" b="0" dirty="0" err="1"/>
            <a:t>naturalistic</a:t>
          </a:r>
          <a:r>
            <a:rPr lang="pl-PL" sz="2400" b="0" dirty="0"/>
            <a:t> </a:t>
          </a:r>
          <a:r>
            <a:rPr lang="pl-PL" sz="2400" b="0" dirty="0" err="1"/>
            <a:t>learners</a:t>
          </a:r>
          <a:r>
            <a:rPr lang="pl-PL" sz="2400" b="0" dirty="0"/>
            <a:t> of </a:t>
          </a:r>
          <a:r>
            <a:rPr lang="pl-PL" sz="2400" b="0" dirty="0" err="1"/>
            <a:t>Norwegian</a:t>
          </a:r>
          <a:r>
            <a:rPr lang="pl-PL" sz="2400" b="0" dirty="0"/>
            <a:t>,</a:t>
          </a:r>
          <a:endParaRPr lang="en-GB" sz="2400" dirty="0"/>
        </a:p>
      </dgm:t>
    </dgm:pt>
    <dgm:pt modelId="{7B29CBFB-76A7-43FC-BBCE-7BA6935A25AC}" type="parTrans" cxnId="{7EEBC77F-80CF-4EE6-8123-1BA2D4AC2B80}">
      <dgm:prSet/>
      <dgm:spPr/>
      <dgm:t>
        <a:bodyPr/>
        <a:lstStyle/>
        <a:p>
          <a:endParaRPr lang="pl-PL"/>
        </a:p>
      </dgm:t>
    </dgm:pt>
    <dgm:pt modelId="{F1AB99CB-9F66-4A52-A050-0EFE42BA702B}" type="sibTrans" cxnId="{7EEBC77F-80CF-4EE6-8123-1BA2D4AC2B80}">
      <dgm:prSet/>
      <dgm:spPr/>
      <dgm:t>
        <a:bodyPr/>
        <a:lstStyle/>
        <a:p>
          <a:endParaRPr lang="pl-PL"/>
        </a:p>
      </dgm:t>
    </dgm:pt>
    <dgm:pt modelId="{C0673DF4-F0C8-4FDA-B132-E5CAD6B947DB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l-PL" sz="2400" dirty="0" err="1"/>
            <a:t>still</a:t>
          </a:r>
          <a:r>
            <a:rPr lang="pl-PL" sz="2400" dirty="0"/>
            <a:t> </a:t>
          </a:r>
          <a:r>
            <a:rPr lang="pl-PL" sz="2400" dirty="0" err="1"/>
            <a:t>ongoing</a:t>
          </a:r>
          <a:r>
            <a:rPr lang="pl-PL" sz="2400" dirty="0"/>
            <a:t>,</a:t>
          </a:r>
          <a:endParaRPr lang="en-GB" sz="2400" dirty="0"/>
        </a:p>
      </dgm:t>
    </dgm:pt>
    <dgm:pt modelId="{AC323DE2-1933-4BAB-9617-E7E83A532DB6}" type="parTrans" cxnId="{E2781330-7CFE-4BCB-9671-04CD01F2CC1D}">
      <dgm:prSet/>
      <dgm:spPr/>
      <dgm:t>
        <a:bodyPr/>
        <a:lstStyle/>
        <a:p>
          <a:endParaRPr lang="pl-PL"/>
        </a:p>
      </dgm:t>
    </dgm:pt>
    <dgm:pt modelId="{654A5F9C-8B2E-4916-878E-B4E08E0C7643}" type="sibTrans" cxnId="{E2781330-7CFE-4BCB-9671-04CD01F2CC1D}">
      <dgm:prSet/>
      <dgm:spPr/>
      <dgm:t>
        <a:bodyPr/>
        <a:lstStyle/>
        <a:p>
          <a:endParaRPr lang="pl-PL"/>
        </a:p>
      </dgm:t>
    </dgm:pt>
    <dgm:pt modelId="{540FF304-7B50-4145-9B5A-139945CF5151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l-PL" sz="2400" dirty="0" err="1"/>
            <a:t>AoA</a:t>
          </a:r>
          <a:r>
            <a:rPr lang="pl-PL" sz="2400" dirty="0"/>
            <a:t> (English) = 9.76</a:t>
          </a:r>
          <a:r>
            <a:rPr lang="en-GB" sz="2400" dirty="0"/>
            <a:t> years (range: </a:t>
          </a:r>
          <a:r>
            <a:rPr lang="pl-PL" sz="2400" dirty="0"/>
            <a:t>5</a:t>
          </a:r>
          <a:r>
            <a:rPr lang="en-GB" sz="2400" dirty="0"/>
            <a:t>–</a:t>
          </a:r>
          <a:r>
            <a:rPr lang="pl-PL" sz="2400" dirty="0"/>
            <a:t>29</a:t>
          </a:r>
          <a:r>
            <a:rPr lang="en-GB" sz="2400" dirty="0"/>
            <a:t>)</a:t>
          </a:r>
          <a:r>
            <a:rPr lang="pl-PL" sz="2400" dirty="0"/>
            <a:t>, </a:t>
          </a:r>
          <a:endParaRPr lang="en-GB" sz="2400" dirty="0"/>
        </a:p>
      </dgm:t>
    </dgm:pt>
    <dgm:pt modelId="{725DB9EB-0839-4CA7-907F-2A9838B4E624}" type="parTrans" cxnId="{40E84E31-D55B-4857-B2B8-48B267B3595C}">
      <dgm:prSet/>
      <dgm:spPr/>
      <dgm:t>
        <a:bodyPr/>
        <a:lstStyle/>
        <a:p>
          <a:endParaRPr lang="pl-PL"/>
        </a:p>
      </dgm:t>
    </dgm:pt>
    <dgm:pt modelId="{930A3137-6830-44BA-AFCD-5B7623D1A3AC}" type="sibTrans" cxnId="{40E84E31-D55B-4857-B2B8-48B267B3595C}">
      <dgm:prSet/>
      <dgm:spPr/>
      <dgm:t>
        <a:bodyPr/>
        <a:lstStyle/>
        <a:p>
          <a:endParaRPr lang="pl-PL"/>
        </a:p>
      </dgm:t>
    </dgm:pt>
    <dgm:pt modelId="{7847831E-BDFB-4889-9E0B-35523CCE7136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l-PL" sz="2400" dirty="0" err="1"/>
            <a:t>AoA</a:t>
          </a:r>
          <a:r>
            <a:rPr lang="pl-PL" sz="2400" dirty="0"/>
            <a:t> (</a:t>
          </a:r>
          <a:r>
            <a:rPr lang="pl-PL" sz="2400" dirty="0" err="1"/>
            <a:t>Norwegian</a:t>
          </a:r>
          <a:r>
            <a:rPr lang="pl-PL" sz="2400" dirty="0"/>
            <a:t>) = </a:t>
          </a:r>
          <a:r>
            <a:rPr lang="en-US" sz="2400" dirty="0"/>
            <a:t>2</a:t>
          </a:r>
          <a:r>
            <a:rPr lang="pl-PL" sz="2400" dirty="0"/>
            <a:t>7.59</a:t>
          </a:r>
          <a:r>
            <a:rPr lang="en-US" sz="2400" dirty="0"/>
            <a:t> years (range: </a:t>
          </a:r>
          <a:r>
            <a:rPr lang="pl-PL" sz="2400" dirty="0"/>
            <a:t>7</a:t>
          </a:r>
          <a:r>
            <a:rPr lang="en-US" sz="2400" dirty="0"/>
            <a:t>–</a:t>
          </a:r>
          <a:r>
            <a:rPr lang="pl-PL" sz="2400" dirty="0"/>
            <a:t>43</a:t>
          </a:r>
          <a:r>
            <a:rPr lang="en-US" sz="2400" dirty="0"/>
            <a:t>)</a:t>
          </a:r>
          <a:endParaRPr lang="en-GB" sz="2400" dirty="0"/>
        </a:p>
      </dgm:t>
    </dgm:pt>
    <dgm:pt modelId="{CB7EFDED-DE59-4699-AB37-74C2F6DD25B7}" type="parTrans" cxnId="{7680F8F7-4BC2-4801-AD4E-A26BE142EAC5}">
      <dgm:prSet/>
      <dgm:spPr/>
      <dgm:t>
        <a:bodyPr/>
        <a:lstStyle/>
        <a:p>
          <a:endParaRPr lang="pl-PL"/>
        </a:p>
      </dgm:t>
    </dgm:pt>
    <dgm:pt modelId="{1797225F-84CE-4BE2-BC6D-F4F2CD044D30}" type="sibTrans" cxnId="{7680F8F7-4BC2-4801-AD4E-A26BE142EAC5}">
      <dgm:prSet/>
      <dgm:spPr/>
      <dgm:t>
        <a:bodyPr/>
        <a:lstStyle/>
        <a:p>
          <a:endParaRPr lang="pl-PL"/>
        </a:p>
      </dgm:t>
    </dgm:pt>
    <dgm:pt modelId="{FECC6721-8704-40F8-BB39-418FD34EDDAA}">
      <dgm:prSet phldrT="[Text]" custT="1"/>
      <dgm:spPr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pl-PL" sz="2400" dirty="0" err="1"/>
            <a:t>various</a:t>
          </a:r>
          <a:r>
            <a:rPr lang="pl-PL" sz="2400" dirty="0"/>
            <a:t> </a:t>
          </a:r>
          <a:r>
            <a:rPr lang="pl-PL" sz="2400" dirty="0" err="1"/>
            <a:t>professions</a:t>
          </a:r>
          <a:r>
            <a:rPr lang="pl-PL" sz="2400" dirty="0"/>
            <a:t>,</a:t>
          </a:r>
          <a:endParaRPr lang="en-GB" sz="2400" dirty="0"/>
        </a:p>
      </dgm:t>
    </dgm:pt>
    <dgm:pt modelId="{AEC29DB3-C38F-4060-BB88-7178621C83BC}" type="parTrans" cxnId="{1A859834-818D-44B5-8BFA-3F87DB6FE788}">
      <dgm:prSet/>
      <dgm:spPr/>
      <dgm:t>
        <a:bodyPr/>
        <a:lstStyle/>
        <a:p>
          <a:endParaRPr lang="pl-PL"/>
        </a:p>
      </dgm:t>
    </dgm:pt>
    <dgm:pt modelId="{AF15FA31-C676-4BF0-BD0A-CC7CE451950F}" type="sibTrans" cxnId="{1A859834-818D-44B5-8BFA-3F87DB6FE788}">
      <dgm:prSet/>
      <dgm:spPr/>
      <dgm:t>
        <a:bodyPr/>
        <a:lstStyle/>
        <a:p>
          <a:endParaRPr lang="pl-PL"/>
        </a:p>
      </dgm:t>
    </dgm:pt>
    <dgm:pt modelId="{B84FA5B3-65F3-494C-B7C9-C87017BF1DD4}" type="pres">
      <dgm:prSet presAssocID="{E72CCBD9-FBF9-3541-8D22-197A1C497B17}" presName="linearFlow" presStyleCnt="0">
        <dgm:presLayoutVars>
          <dgm:dir/>
          <dgm:animLvl val="lvl"/>
          <dgm:resizeHandles val="exact"/>
        </dgm:presLayoutVars>
      </dgm:prSet>
      <dgm:spPr/>
    </dgm:pt>
    <dgm:pt modelId="{D9CD2A29-77B6-CC4F-8EDB-3FBA310D07EB}" type="pres">
      <dgm:prSet presAssocID="{1D7A27A9-7BAC-4E45-A792-CFFAE13E8CC9}" presName="composite" presStyleCnt="0"/>
      <dgm:spPr/>
    </dgm:pt>
    <dgm:pt modelId="{EF331821-BF11-D244-B013-C2012834527C}" type="pres">
      <dgm:prSet presAssocID="{1D7A27A9-7BAC-4E45-A792-CFFAE13E8CC9}" presName="parentText" presStyleLbl="alignNode1" presStyleIdx="0" presStyleCnt="1" custLinFactNeighborX="6266" custLinFactNeighborY="-5976">
        <dgm:presLayoutVars>
          <dgm:chMax val="1"/>
          <dgm:bulletEnabled val="1"/>
        </dgm:presLayoutVars>
      </dgm:prSet>
      <dgm:spPr/>
    </dgm:pt>
    <dgm:pt modelId="{F8600A80-3566-784F-87FE-B2F3421BFA83}" type="pres">
      <dgm:prSet presAssocID="{1D7A27A9-7BAC-4E45-A792-CFFAE13E8CC9}" presName="descendantText" presStyleLbl="alignAcc1" presStyleIdx="0" presStyleCnt="1" custScaleX="88609" custLinFactNeighborX="5249" custLinFactNeighborY="21609">
        <dgm:presLayoutVars>
          <dgm:bulletEnabled val="1"/>
        </dgm:presLayoutVars>
      </dgm:prSet>
      <dgm:spPr/>
    </dgm:pt>
  </dgm:ptLst>
  <dgm:cxnLst>
    <dgm:cxn modelId="{4666B315-0602-CE4A-8451-952F6560BD45}" srcId="{1D7A27A9-7BAC-4E45-A792-CFFAE13E8CC9}" destId="{FA301523-E612-5541-9661-E947C321DE7F}" srcOrd="1" destOrd="0" parTransId="{80C1FA8A-7ED7-2949-B2B9-1DC17E030715}" sibTransId="{B1274F12-3CAA-114A-801E-5489EB3082D5}"/>
    <dgm:cxn modelId="{E2781330-7CFE-4BCB-9671-04CD01F2CC1D}" srcId="{FA301523-E612-5541-9661-E947C321DE7F}" destId="{C0673DF4-F0C8-4FDA-B132-E5CAD6B947DB}" srcOrd="0" destOrd="0" parTransId="{AC323DE2-1933-4BAB-9617-E7E83A532DB6}" sibTransId="{654A5F9C-8B2E-4916-878E-B4E08E0C7643}"/>
    <dgm:cxn modelId="{40E84E31-D55B-4857-B2B8-48B267B3595C}" srcId="{FA301523-E612-5541-9661-E947C321DE7F}" destId="{540FF304-7B50-4145-9B5A-139945CF5151}" srcOrd="3" destOrd="0" parTransId="{725DB9EB-0839-4CA7-907F-2A9838B4E624}" sibTransId="{930A3137-6830-44BA-AFCD-5B7623D1A3AC}"/>
    <dgm:cxn modelId="{1A859834-818D-44B5-8BFA-3F87DB6FE788}" srcId="{FA301523-E612-5541-9661-E947C321DE7F}" destId="{FECC6721-8704-40F8-BB39-418FD34EDDAA}" srcOrd="2" destOrd="0" parTransId="{AEC29DB3-C38F-4060-BB88-7178621C83BC}" sibTransId="{AF15FA31-C676-4BF0-BD0A-CC7CE451950F}"/>
    <dgm:cxn modelId="{4E1BA235-57D0-47F4-89D7-416CB68B552D}" type="presOf" srcId="{540FF304-7B50-4145-9B5A-139945CF5151}" destId="{F8600A80-3566-784F-87FE-B2F3421BFA83}" srcOrd="0" destOrd="5" presId="urn:microsoft.com/office/officeart/2005/8/layout/chevron2"/>
    <dgm:cxn modelId="{601E715E-88A9-4385-8BE4-ACF995EEC71B}" type="presOf" srcId="{C0673DF4-F0C8-4FDA-B132-E5CAD6B947DB}" destId="{F8600A80-3566-784F-87FE-B2F3421BFA83}" srcOrd="0" destOrd="2" presId="urn:microsoft.com/office/officeart/2005/8/layout/chevron2"/>
    <dgm:cxn modelId="{DD2C4C72-69B7-A44D-8BAE-DF23DE7A485A}" type="presOf" srcId="{E72CCBD9-FBF9-3541-8D22-197A1C497B17}" destId="{B84FA5B3-65F3-494C-B7C9-C87017BF1DD4}" srcOrd="0" destOrd="0" presId="urn:microsoft.com/office/officeart/2005/8/layout/chevron2"/>
    <dgm:cxn modelId="{7EEBC77F-80CF-4EE6-8123-1BA2D4AC2B80}" srcId="{FA301523-E612-5541-9661-E947C321DE7F}" destId="{89788E0B-73A7-4A48-B117-C9CB2B83AF0B}" srcOrd="1" destOrd="0" parTransId="{7B29CBFB-76A7-43FC-BBCE-7BA6935A25AC}" sibTransId="{F1AB99CB-9F66-4A52-A050-0EFE42BA702B}"/>
    <dgm:cxn modelId="{69E43C82-42EA-A547-8BB1-42D4AD4ECEC5}" type="presOf" srcId="{1D7A27A9-7BAC-4E45-A792-CFFAE13E8CC9}" destId="{EF331821-BF11-D244-B013-C2012834527C}" srcOrd="0" destOrd="0" presId="urn:microsoft.com/office/officeart/2005/8/layout/chevron2"/>
    <dgm:cxn modelId="{D586FE85-E8D4-9940-849B-9AEDCE2B026E}" srcId="{1D7A27A9-7BAC-4E45-A792-CFFAE13E8CC9}" destId="{4E0448AB-F37E-0040-A4E0-800A82AE143C}" srcOrd="0" destOrd="0" parTransId="{F84B2406-B5FB-5840-8345-023FF43FF55C}" sibTransId="{6688AC21-7F68-894C-99C5-5A1B1D7A6EAB}"/>
    <dgm:cxn modelId="{583E5F89-932C-FB46-B851-420835070D12}" type="presOf" srcId="{FA301523-E612-5541-9661-E947C321DE7F}" destId="{F8600A80-3566-784F-87FE-B2F3421BFA83}" srcOrd="0" destOrd="1" presId="urn:microsoft.com/office/officeart/2005/8/layout/chevron2"/>
    <dgm:cxn modelId="{39460FA5-6C1A-EE43-B27F-BB7E9D5D1631}" type="presOf" srcId="{4E0448AB-F37E-0040-A4E0-800A82AE143C}" destId="{F8600A80-3566-784F-87FE-B2F3421BFA83}" srcOrd="0" destOrd="0" presId="urn:microsoft.com/office/officeart/2005/8/layout/chevron2"/>
    <dgm:cxn modelId="{72FC99B6-A1C7-466D-9649-89F9C49BBCBD}" type="presOf" srcId="{7847831E-BDFB-4889-9E0B-35523CCE7136}" destId="{F8600A80-3566-784F-87FE-B2F3421BFA83}" srcOrd="0" destOrd="6" presId="urn:microsoft.com/office/officeart/2005/8/layout/chevron2"/>
    <dgm:cxn modelId="{D27D95D4-D145-4422-948E-09F2DF74CB2E}" type="presOf" srcId="{89788E0B-73A7-4A48-B117-C9CB2B83AF0B}" destId="{F8600A80-3566-784F-87FE-B2F3421BFA83}" srcOrd="0" destOrd="3" presId="urn:microsoft.com/office/officeart/2005/8/layout/chevron2"/>
    <dgm:cxn modelId="{AF5979E8-5AC4-6C49-A3B6-E1DD100B7020}" srcId="{E72CCBD9-FBF9-3541-8D22-197A1C497B17}" destId="{1D7A27A9-7BAC-4E45-A792-CFFAE13E8CC9}" srcOrd="0" destOrd="0" parTransId="{960947B2-6ECB-E046-AA63-BE368DCA6CD2}" sibTransId="{4BC33075-5A6E-3C44-9F14-148AB6F9F905}"/>
    <dgm:cxn modelId="{5D9571EA-1BA6-4495-AEE9-23FF26CFA4D2}" type="presOf" srcId="{FECC6721-8704-40F8-BB39-418FD34EDDAA}" destId="{F8600A80-3566-784F-87FE-B2F3421BFA83}" srcOrd="0" destOrd="4" presId="urn:microsoft.com/office/officeart/2005/8/layout/chevron2"/>
    <dgm:cxn modelId="{7680F8F7-4BC2-4801-AD4E-A26BE142EAC5}" srcId="{FA301523-E612-5541-9661-E947C321DE7F}" destId="{7847831E-BDFB-4889-9E0B-35523CCE7136}" srcOrd="4" destOrd="0" parTransId="{CB7EFDED-DE59-4699-AB37-74C2F6DD25B7}" sibTransId="{1797225F-84CE-4BE2-BC6D-F4F2CD044D30}"/>
    <dgm:cxn modelId="{681BF519-7934-724E-9950-D62EB769DC34}" type="presParOf" srcId="{B84FA5B3-65F3-494C-B7C9-C87017BF1DD4}" destId="{D9CD2A29-77B6-CC4F-8EDB-3FBA310D07EB}" srcOrd="0" destOrd="0" presId="urn:microsoft.com/office/officeart/2005/8/layout/chevron2"/>
    <dgm:cxn modelId="{F3E96BED-F5A4-A347-8690-AFC257168154}" type="presParOf" srcId="{D9CD2A29-77B6-CC4F-8EDB-3FBA310D07EB}" destId="{EF331821-BF11-D244-B013-C2012834527C}" srcOrd="0" destOrd="0" presId="urn:microsoft.com/office/officeart/2005/8/layout/chevron2"/>
    <dgm:cxn modelId="{A2E62C44-7445-504C-98D5-5153DCA6F667}" type="presParOf" srcId="{D9CD2A29-77B6-CC4F-8EDB-3FBA310D07EB}" destId="{F8600A80-3566-784F-87FE-B2F3421BFA83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B4836-3948-1441-88C0-A610F5FF0547}">
      <dsp:nvSpPr>
        <dsp:cNvPr id="0" name=""/>
        <dsp:cNvSpPr/>
      </dsp:nvSpPr>
      <dsp:spPr>
        <a:xfrm>
          <a:off x="2579790" y="136775"/>
          <a:ext cx="4351338" cy="435133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F618E-DB11-DD49-A43D-A3BB35054650}">
      <dsp:nvSpPr>
        <dsp:cNvPr id="0" name=""/>
        <dsp:cNvSpPr/>
      </dsp:nvSpPr>
      <dsp:spPr>
        <a:xfrm>
          <a:off x="2862627" y="419612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vital component of successful </a:t>
          </a:r>
          <a:r>
            <a:rPr lang="pl-PL" sz="2000" kern="1200" dirty="0"/>
            <a:t>L2/</a:t>
          </a:r>
          <a:r>
            <a:rPr lang="pl-PL" sz="2000" kern="1200" dirty="0" err="1"/>
            <a:t>Ln</a:t>
          </a:r>
          <a:r>
            <a:rPr lang="en-US" sz="2000" kern="1200" dirty="0"/>
            <a:t> learning</a:t>
          </a:r>
          <a:endParaRPr lang="en-GB" sz="2000" kern="1200" dirty="0"/>
        </a:p>
      </dsp:txBody>
      <dsp:txXfrm>
        <a:off x="2947593" y="504578"/>
        <a:ext cx="1570603" cy="1570603"/>
      </dsp:txXfrm>
    </dsp:sp>
    <dsp:sp modelId="{984A76C6-FEAB-DD4C-821C-E3E4ACDB0824}">
      <dsp:nvSpPr>
        <dsp:cNvPr id="0" name=""/>
        <dsp:cNvSpPr/>
      </dsp:nvSpPr>
      <dsp:spPr>
        <a:xfrm>
          <a:off x="5662739" y="704894"/>
          <a:ext cx="4315570" cy="2853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reduced phonemic discrimination mechanisms in </a:t>
          </a:r>
          <a:r>
            <a:rPr lang="pl-PL" sz="3800" kern="1200" dirty="0"/>
            <a:t>the </a:t>
          </a:r>
          <a:r>
            <a:rPr lang="en-US" sz="3800" b="1" kern="1200" dirty="0"/>
            <a:t>L2</a:t>
          </a:r>
          <a:endParaRPr lang="en-GB" sz="3800" kern="1200" dirty="0"/>
        </a:p>
      </dsp:txBody>
      <dsp:txXfrm>
        <a:off x="5802026" y="844181"/>
        <a:ext cx="4036996" cy="2574737"/>
      </dsp:txXfrm>
    </dsp:sp>
    <dsp:sp modelId="{1C79A5D7-571C-2241-B737-67D11CF4F895}">
      <dsp:nvSpPr>
        <dsp:cNvPr id="0" name=""/>
        <dsp:cNvSpPr/>
      </dsp:nvSpPr>
      <dsp:spPr>
        <a:xfrm>
          <a:off x="2862627" y="2464741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L3</a:t>
          </a:r>
          <a:r>
            <a:rPr lang="pl-PL" sz="3800" kern="1200" dirty="0"/>
            <a:t>/</a:t>
          </a:r>
          <a:r>
            <a:rPr lang="pl-PL" sz="3800" kern="1200" dirty="0" err="1"/>
            <a:t>Ln</a:t>
          </a:r>
          <a:endParaRPr lang="en-GB" sz="3800" kern="1200" dirty="0"/>
        </a:p>
      </dsp:txBody>
      <dsp:txXfrm>
        <a:off x="2947593" y="2549707"/>
        <a:ext cx="1570603" cy="1570603"/>
      </dsp:txXfrm>
    </dsp:sp>
    <dsp:sp modelId="{E1F8B3F2-47F0-9148-BACA-A00E8049A16F}">
      <dsp:nvSpPr>
        <dsp:cNvPr id="0" name=""/>
        <dsp:cNvSpPr/>
      </dsp:nvSpPr>
      <dsp:spPr>
        <a:xfrm flipV="1">
          <a:off x="6852360" y="3777413"/>
          <a:ext cx="2348417" cy="573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006DB-54E0-2F45-9F6C-F25E3D37C7F1}">
      <dsp:nvSpPr>
        <dsp:cNvPr id="0" name=""/>
        <dsp:cNvSpPr/>
      </dsp:nvSpPr>
      <dsp:spPr>
        <a:xfrm>
          <a:off x="1647259" y="108791"/>
          <a:ext cx="429612" cy="3824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3DB2B-F0AD-C044-B4E8-E9CE96B52632}">
      <dsp:nvSpPr>
        <dsp:cNvPr id="0" name=""/>
        <dsp:cNvSpPr/>
      </dsp:nvSpPr>
      <dsp:spPr>
        <a:xfrm>
          <a:off x="1745871" y="126025"/>
          <a:ext cx="249703" cy="292446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0539C-C24D-EF45-9214-AB38E458EBD8}">
      <dsp:nvSpPr>
        <dsp:cNvPr id="0" name=""/>
        <dsp:cNvSpPr/>
      </dsp:nvSpPr>
      <dsp:spPr>
        <a:xfrm>
          <a:off x="735731" y="512179"/>
          <a:ext cx="2205725" cy="2127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 err="1"/>
            <a:t>Oddball</a:t>
          </a:r>
          <a:r>
            <a:rPr lang="pl-PL" sz="2000" b="1" kern="1200" dirty="0"/>
            <a:t>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 sequence  of  frequently  occurring  standard  stimuli  interrupted  by  the  occasional appearance of deviant stimuli)</a:t>
          </a:r>
          <a:endParaRPr lang="en-GB" sz="2000" kern="1200" dirty="0"/>
        </a:p>
      </dsp:txBody>
      <dsp:txXfrm>
        <a:off x="735731" y="512179"/>
        <a:ext cx="2205725" cy="2127993"/>
      </dsp:txXfrm>
    </dsp:sp>
    <dsp:sp modelId="{232ECCAB-3A86-4C40-9F9B-200456A6B305}">
      <dsp:nvSpPr>
        <dsp:cNvPr id="0" name=""/>
        <dsp:cNvSpPr/>
      </dsp:nvSpPr>
      <dsp:spPr>
        <a:xfrm>
          <a:off x="717065" y="269779"/>
          <a:ext cx="2070501" cy="699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717065" y="269779"/>
        <a:ext cx="2070501" cy="699887"/>
      </dsp:txXfrm>
    </dsp:sp>
    <dsp:sp modelId="{807DDB6A-255A-CF4B-AB02-F97B12CD443D}">
      <dsp:nvSpPr>
        <dsp:cNvPr id="0" name=""/>
        <dsp:cNvSpPr/>
      </dsp:nvSpPr>
      <dsp:spPr>
        <a:xfrm>
          <a:off x="5247901" y="3595729"/>
          <a:ext cx="456935" cy="46701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FC28B-5055-1147-8B9E-966AFF69390E}">
      <dsp:nvSpPr>
        <dsp:cNvPr id="0" name=""/>
        <dsp:cNvSpPr/>
      </dsp:nvSpPr>
      <dsp:spPr>
        <a:xfrm flipH="1">
          <a:off x="5321694" y="3697329"/>
          <a:ext cx="303549" cy="276730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075EF-AA00-C141-BA05-490BAB976C61}">
      <dsp:nvSpPr>
        <dsp:cNvPr id="0" name=""/>
        <dsp:cNvSpPr/>
      </dsp:nvSpPr>
      <dsp:spPr>
        <a:xfrm>
          <a:off x="3287587" y="4545116"/>
          <a:ext cx="5865626" cy="401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Times New Roman" panose="02020603050405020304" pitchFamily="18" charset="0"/>
            </a:rPr>
            <a:t>MMN:</a:t>
          </a:r>
          <a:r>
            <a:rPr lang="en-US" sz="2000" b="1" kern="1200" dirty="0">
              <a:effectLst/>
              <a:latin typeface="+mn-lt"/>
              <a:ea typeface="Times New Roman" panose="02020603050405020304" pitchFamily="18" charset="0"/>
            </a:rPr>
            <a:t> </a:t>
          </a:r>
          <a:endParaRPr lang="pl-PL" sz="2000" b="1" kern="1200" dirty="0">
            <a:effectLst/>
            <a:latin typeface="+mn-lt"/>
            <a:ea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effectLst/>
              <a:latin typeface="+mn-lt"/>
              <a:ea typeface="Times New Roman" panose="02020603050405020304" pitchFamily="18" charset="0"/>
            </a:rPr>
            <a:t>a </a:t>
          </a:r>
          <a:r>
            <a:rPr lang="en-US" sz="2000" kern="1200" dirty="0">
              <a:effectLst/>
              <a:latin typeface="+mn-lt"/>
              <a:ea typeface="Times New Roman" panose="02020603050405020304" pitchFamily="18" charset="0"/>
            </a:rPr>
            <a:t>negative-going wave deflection of frontocentral distribution with a peak at around 150-250 milliseconds from change onset</a:t>
          </a:r>
          <a:r>
            <a:rPr lang="pl-PL" sz="2000" kern="1200" dirty="0">
              <a:latin typeface="+mn-lt"/>
              <a:ea typeface="Times New Roman" panose="02020603050405020304" pitchFamily="18" charset="0"/>
            </a:rPr>
            <a:t>.</a:t>
          </a:r>
          <a:endParaRPr lang="en-GB" sz="2000" kern="1200" dirty="0">
            <a:latin typeface="+mn-lt"/>
          </a:endParaRPr>
        </a:p>
      </dsp:txBody>
      <dsp:txXfrm>
        <a:off x="3287587" y="4545116"/>
        <a:ext cx="5865626" cy="401805"/>
      </dsp:txXfrm>
    </dsp:sp>
    <dsp:sp modelId="{A1D365B2-BAA9-B04A-BB78-468697A46237}">
      <dsp:nvSpPr>
        <dsp:cNvPr id="0" name=""/>
        <dsp:cNvSpPr/>
      </dsp:nvSpPr>
      <dsp:spPr>
        <a:xfrm>
          <a:off x="10071075" y="120429"/>
          <a:ext cx="441636" cy="4360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56962-995A-044E-85CF-8EF51037F4BC}">
      <dsp:nvSpPr>
        <dsp:cNvPr id="0" name=""/>
        <dsp:cNvSpPr/>
      </dsp:nvSpPr>
      <dsp:spPr>
        <a:xfrm flipV="1">
          <a:off x="10163520" y="234288"/>
          <a:ext cx="242368" cy="22383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D8437-2015-2143-9500-AFFAF2B17CC0}">
      <dsp:nvSpPr>
        <dsp:cNvPr id="0" name=""/>
        <dsp:cNvSpPr/>
      </dsp:nvSpPr>
      <dsp:spPr>
        <a:xfrm>
          <a:off x="9086210" y="2120890"/>
          <a:ext cx="2488328" cy="961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</a:rPr>
            <a:t>P300 and LDN: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>
              <a:latin typeface="+mn-lt"/>
            </a:rPr>
            <a:t>often</a:t>
          </a:r>
          <a:r>
            <a:rPr lang="pl-PL" sz="2000" kern="1200" dirty="0">
              <a:latin typeface="+mn-lt"/>
            </a:rPr>
            <a:t> </a:t>
          </a:r>
          <a:r>
            <a:rPr lang="pl-PL" sz="2000" kern="1200" dirty="0" err="1">
              <a:latin typeface="+mn-lt"/>
            </a:rPr>
            <a:t>following</a:t>
          </a:r>
          <a:r>
            <a:rPr lang="pl-PL" sz="2000" kern="1200" dirty="0">
              <a:latin typeface="+mn-lt"/>
            </a:rPr>
            <a:t> the MMN. </a:t>
          </a:r>
          <a:r>
            <a:rPr lang="pl-PL" sz="2000" b="1" kern="1200" dirty="0">
              <a:latin typeface="+mn-lt"/>
            </a:rPr>
            <a:t>P300 </a:t>
          </a:r>
          <a:r>
            <a:rPr lang="pl-PL" sz="2000" b="0" kern="1200" dirty="0" err="1">
              <a:latin typeface="+mn-lt"/>
            </a:rPr>
            <a:t>is</a:t>
          </a:r>
          <a:r>
            <a:rPr lang="pl-PL" sz="2000" b="1" kern="1200" dirty="0">
              <a:latin typeface="+mn-lt"/>
            </a:rPr>
            <a:t> </a:t>
          </a:r>
          <a:r>
            <a:rPr lang="pl-PL" sz="2000" b="0" kern="1200" dirty="0" err="1">
              <a:latin typeface="+mn-lt"/>
            </a:rPr>
            <a:t>associated</a:t>
          </a:r>
          <a:r>
            <a:rPr lang="pl-PL" sz="2000" b="0" kern="1200" dirty="0">
              <a:latin typeface="+mn-lt"/>
            </a:rPr>
            <a:t> with </a:t>
          </a:r>
          <a:r>
            <a:rPr lang="pl-PL" sz="2000" b="0" kern="1200" dirty="0" err="1">
              <a:latin typeface="+mn-lt"/>
            </a:rPr>
            <a:t>switch</a:t>
          </a:r>
          <a:r>
            <a:rPr lang="pl-PL" sz="2000" b="0" kern="1200" dirty="0">
              <a:latin typeface="+mn-lt"/>
            </a:rPr>
            <a:t> of </a:t>
          </a:r>
          <a:r>
            <a:rPr lang="pl-PL" sz="2000" b="0" kern="1200" dirty="0" err="1">
              <a:latin typeface="+mn-lt"/>
            </a:rPr>
            <a:t>attention</a:t>
          </a:r>
          <a:r>
            <a:rPr lang="pl-PL" sz="2000" b="0" kern="1200" dirty="0">
              <a:latin typeface="+mn-lt"/>
            </a:rPr>
            <a:t>, </a:t>
          </a:r>
          <a:r>
            <a:rPr lang="pl-PL" sz="2000" b="1" kern="1200" dirty="0">
              <a:latin typeface="+mn-lt"/>
            </a:rPr>
            <a:t>LDN</a:t>
          </a:r>
          <a:r>
            <a:rPr lang="pl-PL" sz="2000" b="0" kern="1200" dirty="0">
              <a:latin typeface="+mn-lt"/>
            </a:rPr>
            <a:t> </a:t>
          </a:r>
          <a:r>
            <a:rPr lang="pl-PL" sz="2000" b="0" kern="1200" dirty="0" err="1">
              <a:latin typeface="+mn-lt"/>
            </a:rPr>
            <a:t>involves</a:t>
          </a:r>
          <a:r>
            <a:rPr lang="pl-PL" sz="2000" b="0" kern="1200" dirty="0">
              <a:latin typeface="+mn-lt"/>
            </a:rPr>
            <a:t> </a:t>
          </a:r>
          <a:r>
            <a:rPr lang="pl-PL" sz="2000" b="0" kern="1200" dirty="0" err="1">
              <a:latin typeface="+mn-lt"/>
            </a:rPr>
            <a:t>additional</a:t>
          </a:r>
          <a:r>
            <a:rPr lang="pl-PL" sz="2000" b="0" kern="1200" dirty="0">
              <a:latin typeface="+mn-lt"/>
            </a:rPr>
            <a:t> </a:t>
          </a:r>
          <a:r>
            <a:rPr lang="pl-PL" sz="2000" b="0" kern="1200" dirty="0" err="1">
              <a:latin typeface="+mn-lt"/>
            </a:rPr>
            <a:t>cortical</a:t>
          </a:r>
          <a:r>
            <a:rPr lang="pl-PL" sz="2000" b="0" kern="1200" dirty="0">
              <a:latin typeface="+mn-lt"/>
            </a:rPr>
            <a:t> </a:t>
          </a:r>
          <a:r>
            <a:rPr lang="pl-PL" sz="2000" b="0" kern="1200" dirty="0" err="1">
              <a:latin typeface="+mn-lt"/>
            </a:rPr>
            <a:t>resources</a:t>
          </a:r>
          <a:r>
            <a:rPr lang="pl-PL" sz="2000" b="0" kern="1200" dirty="0">
              <a:latin typeface="+mn-lt"/>
            </a:rPr>
            <a:t> to </a:t>
          </a:r>
          <a:r>
            <a:rPr lang="pl-PL" sz="2000" b="0" kern="1200" dirty="0" err="1">
              <a:latin typeface="+mn-lt"/>
            </a:rPr>
            <a:t>extract</a:t>
          </a:r>
          <a:r>
            <a:rPr lang="pl-PL" sz="2000" b="0" kern="1200" dirty="0">
              <a:latin typeface="+mn-lt"/>
            </a:rPr>
            <a:t> the </a:t>
          </a:r>
          <a:r>
            <a:rPr lang="pl-PL" sz="2000" b="0" kern="1200" dirty="0" err="1">
              <a:latin typeface="+mn-lt"/>
            </a:rPr>
            <a:t>difference</a:t>
          </a:r>
          <a:r>
            <a:rPr lang="pl-PL" sz="2000" b="0" kern="1200" dirty="0">
              <a:latin typeface="+mn-lt"/>
            </a:rPr>
            <a:t>.</a:t>
          </a:r>
          <a:endParaRPr lang="en-GB" sz="2000" b="1" kern="1200" dirty="0">
            <a:latin typeface="+mn-lt"/>
          </a:endParaRPr>
        </a:p>
      </dsp:txBody>
      <dsp:txXfrm>
        <a:off x="9086210" y="2120890"/>
        <a:ext cx="2488328" cy="961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EC278-47DC-7848-8CA8-A343C62FD375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F95F8-7599-0841-B471-462B48A624F1}">
      <dsp:nvSpPr>
        <dsp:cNvPr id="0" name=""/>
        <dsp:cNvSpPr/>
      </dsp:nvSpPr>
      <dsp:spPr>
        <a:xfrm>
          <a:off x="0" y="2124"/>
          <a:ext cx="2103120" cy="434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600" kern="1200" dirty="0">
              <a:solidFill>
                <a:schemeClr val="accent1"/>
              </a:solidFill>
              <a:latin typeface="DIN Condensed" pitchFamily="2" charset="0"/>
            </a:rPr>
            <a:t>MMN</a:t>
          </a:r>
          <a:endParaRPr lang="en-GB" sz="5600" kern="1200" dirty="0">
            <a:solidFill>
              <a:schemeClr val="accent1"/>
            </a:solidFill>
            <a:latin typeface="DIN Condensed" pitchFamily="2" charset="0"/>
          </a:endParaRPr>
        </a:p>
      </dsp:txBody>
      <dsp:txXfrm>
        <a:off x="0" y="2124"/>
        <a:ext cx="2103120" cy="4347088"/>
      </dsp:txXfrm>
    </dsp:sp>
    <dsp:sp modelId="{0EF3F891-812C-4E4A-8127-6036EF38B8D7}">
      <dsp:nvSpPr>
        <dsp:cNvPr id="0" name=""/>
        <dsp:cNvSpPr/>
      </dsp:nvSpPr>
      <dsp:spPr>
        <a:xfrm>
          <a:off x="2260854" y="165140"/>
          <a:ext cx="8254746" cy="126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DIN Condensed" pitchFamily="2" charset="0"/>
            </a:rPr>
            <a:t>A </a:t>
          </a:r>
          <a:r>
            <a:rPr lang="en-US" sz="2000" b="1" kern="1200" dirty="0">
              <a:sym typeface="Wingdings" panose="05000000000000000000" pitchFamily="2" charset="2"/>
            </a:rPr>
            <a:t>similar MMN response</a:t>
          </a:r>
          <a:r>
            <a:rPr lang="en-US" sz="2000" b="0" kern="1200" dirty="0">
              <a:sym typeface="Wingdings" panose="05000000000000000000" pitchFamily="2" charset="2"/>
            </a:rPr>
            <a:t> to Finnish vowel contrast in native speakers of Finnish and a group Hungarian</a:t>
          </a:r>
          <a:r>
            <a:rPr lang="pl-PL" sz="2000" b="0" kern="1200" dirty="0">
              <a:sym typeface="Wingdings" panose="05000000000000000000" pitchFamily="2" charset="2"/>
            </a:rPr>
            <a:t> </a:t>
          </a:r>
          <a:r>
            <a:rPr lang="en-US" sz="2000" b="0" kern="1200" dirty="0">
              <a:sym typeface="Wingdings" panose="05000000000000000000" pitchFamily="2" charset="2"/>
            </a:rPr>
            <a:t>late learners of Finnish </a:t>
          </a:r>
          <a:br>
            <a:rPr lang="pl-PL" sz="2000" b="0" kern="1200" dirty="0">
              <a:sym typeface="Wingdings" panose="05000000000000000000" pitchFamily="2" charset="2"/>
            </a:rPr>
          </a:br>
          <a:r>
            <a:rPr lang="pl-PL" sz="2000" b="0" kern="1200" dirty="0">
              <a:sym typeface="Wingdings" panose="05000000000000000000" pitchFamily="2" charset="2"/>
            </a:rPr>
            <a:t>(</a:t>
          </a:r>
          <a:r>
            <a:rPr lang="en-US" sz="2000" b="0" kern="1200" dirty="0">
              <a:sym typeface="Wingdings" panose="05000000000000000000" pitchFamily="2" charset="2"/>
            </a:rPr>
            <a:t>a naturalistic setting</a:t>
          </a:r>
          <a:r>
            <a:rPr lang="pl-PL" sz="2000" b="0" kern="1200" dirty="0">
              <a:sym typeface="Wingdings" panose="05000000000000000000" pitchFamily="2" charset="2"/>
            </a:rPr>
            <a:t>) (</a:t>
          </a:r>
          <a:r>
            <a:rPr lang="pl-PL" sz="2000" b="0" kern="1200" dirty="0">
              <a:latin typeface="DIN Condensed" pitchFamily="2" charset="0"/>
            </a:rPr>
            <a:t>Winkler et al., 1999).</a:t>
          </a:r>
          <a:endParaRPr lang="en-GB" sz="2000" b="0" kern="1200" dirty="0">
            <a:latin typeface="DIN Condensed" pitchFamily="2" charset="0"/>
          </a:endParaRPr>
        </a:p>
      </dsp:txBody>
      <dsp:txXfrm>
        <a:off x="2260854" y="165140"/>
        <a:ext cx="8254746" cy="1267154"/>
      </dsp:txXfrm>
    </dsp:sp>
    <dsp:sp modelId="{F122F2BC-77F6-2548-A481-AECD458BEE65}">
      <dsp:nvSpPr>
        <dsp:cNvPr id="0" name=""/>
        <dsp:cNvSpPr/>
      </dsp:nvSpPr>
      <dsp:spPr>
        <a:xfrm>
          <a:off x="2103120" y="208173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163DC-0A57-D045-B78B-B7691A450013}">
      <dsp:nvSpPr>
        <dsp:cNvPr id="0" name=""/>
        <dsp:cNvSpPr/>
      </dsp:nvSpPr>
      <dsp:spPr>
        <a:xfrm>
          <a:off x="2260854" y="1314728"/>
          <a:ext cx="8254746" cy="577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A</a:t>
          </a:r>
          <a:r>
            <a:rPr lang="en-US" sz="2000" b="1" kern="1200" dirty="0">
              <a:sym typeface="Wingdings" panose="05000000000000000000" pitchFamily="2" charset="2"/>
            </a:rPr>
            <a:t> significant difference </a:t>
          </a:r>
          <a:r>
            <a:rPr lang="en-US" sz="2000" b="0" kern="1200" dirty="0">
              <a:sym typeface="Wingdings" panose="05000000000000000000" pitchFamily="2" charset="2"/>
            </a:rPr>
            <a:t>between native speakers of English and advanced Finnish students of </a:t>
          </a:r>
          <a:r>
            <a:rPr lang="en-US" sz="2000" b="0" kern="1200" dirty="0" err="1">
              <a:sym typeface="Wingdings" panose="05000000000000000000" pitchFamily="2" charset="2"/>
            </a:rPr>
            <a:t>Englis</a:t>
          </a:r>
          <a:r>
            <a:rPr lang="pl-PL" sz="2000" b="0" kern="1200" dirty="0">
              <a:sym typeface="Wingdings" panose="05000000000000000000" pitchFamily="2" charset="2"/>
            </a:rPr>
            <a:t>h (a </a:t>
          </a:r>
          <a:r>
            <a:rPr lang="pl-PL" sz="2000" b="0" kern="1200" dirty="0" err="1">
              <a:sym typeface="Wingdings" panose="05000000000000000000" pitchFamily="2" charset="2"/>
            </a:rPr>
            <a:t>classroom</a:t>
          </a:r>
          <a:r>
            <a:rPr lang="pl-PL" sz="2000" b="0" kern="1200" dirty="0">
              <a:sym typeface="Wingdings" panose="05000000000000000000" pitchFamily="2" charset="2"/>
            </a:rPr>
            <a:t> </a:t>
          </a:r>
          <a:r>
            <a:rPr lang="pl-PL" sz="2000" b="0" kern="1200" dirty="0" err="1">
              <a:sym typeface="Wingdings" panose="05000000000000000000" pitchFamily="2" charset="2"/>
            </a:rPr>
            <a:t>setting</a:t>
          </a:r>
          <a:r>
            <a:rPr lang="pl-PL" sz="2000" b="0" kern="1200" dirty="0">
              <a:sym typeface="Wingdings" panose="05000000000000000000" pitchFamily="2" charset="2"/>
            </a:rPr>
            <a:t>) (</a:t>
          </a:r>
          <a:r>
            <a:rPr lang="pl-PL" sz="2000" b="0" kern="1200" dirty="0" err="1"/>
            <a:t>Peltola</a:t>
          </a:r>
          <a:r>
            <a:rPr lang="pl-PL" sz="2000" b="0" kern="1200" dirty="0"/>
            <a:t> et al., 2003)</a:t>
          </a:r>
          <a:r>
            <a:rPr lang="pl-PL" sz="2000" b="0" kern="1200" dirty="0">
              <a:sym typeface="Wingdings" panose="05000000000000000000" pitchFamily="2" charset="2"/>
            </a:rPr>
            <a:t>.</a:t>
          </a:r>
          <a:endParaRPr lang="en-GB" sz="2000" b="0" kern="1200" dirty="0">
            <a:latin typeface="DIN Condensed" pitchFamily="2" charset="0"/>
          </a:endParaRPr>
        </a:p>
      </dsp:txBody>
      <dsp:txXfrm>
        <a:off x="2260854" y="1314728"/>
        <a:ext cx="8254746" cy="577304"/>
      </dsp:txXfrm>
    </dsp:sp>
    <dsp:sp modelId="{BB97E24A-6D6A-BF45-AC3C-0957F7A8AAEC}">
      <dsp:nvSpPr>
        <dsp:cNvPr id="0" name=""/>
        <dsp:cNvSpPr/>
      </dsp:nvSpPr>
      <dsp:spPr>
        <a:xfrm>
          <a:off x="2103120" y="2996039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85E54-DFDF-7648-8833-1EF0218AB0A7}">
      <dsp:nvSpPr>
        <dsp:cNvPr id="0" name=""/>
        <dsp:cNvSpPr/>
      </dsp:nvSpPr>
      <dsp:spPr>
        <a:xfrm>
          <a:off x="2260854" y="2171474"/>
          <a:ext cx="8254746" cy="689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None/>
          </a:pPr>
          <a:r>
            <a:rPr lang="en-US" sz="2000" kern="1200" dirty="0">
              <a:sym typeface="Wingdings" panose="05000000000000000000" pitchFamily="2" charset="2"/>
            </a:rPr>
            <a:t>MMN was </a:t>
          </a:r>
          <a:r>
            <a:rPr lang="en-US" sz="2000" b="1" kern="1200" dirty="0">
              <a:sym typeface="Wingdings" panose="05000000000000000000" pitchFamily="2" charset="2"/>
            </a:rPr>
            <a:t>attenuated in poor L2 perceivers</a:t>
          </a:r>
          <a:r>
            <a:rPr lang="pl-PL" sz="2000" b="1" kern="1200" dirty="0">
              <a:sym typeface="Wingdings" panose="05000000000000000000" pitchFamily="2" charset="2"/>
            </a:rPr>
            <a:t> </a:t>
          </a:r>
          <a:r>
            <a:rPr lang="pl-PL" sz="2000" kern="1200" dirty="0">
              <a:sym typeface="Wingdings" panose="05000000000000000000" pitchFamily="2" charset="2"/>
            </a:rPr>
            <a:t>(the </a:t>
          </a:r>
          <a:r>
            <a:rPr lang="pl-PL" sz="2000" kern="1200" dirty="0" err="1">
              <a:sym typeface="Wingdings" panose="05000000000000000000" pitchFamily="2" charset="2"/>
            </a:rPr>
            <a:t>importance</a:t>
          </a:r>
          <a:r>
            <a:rPr lang="pl-PL" sz="2000" kern="1200" dirty="0">
              <a:sym typeface="Wingdings" panose="05000000000000000000" pitchFamily="2" charset="2"/>
            </a:rPr>
            <a:t> of </a:t>
          </a:r>
          <a:r>
            <a:rPr lang="pl-PL" sz="2000" b="0" i="0" kern="1200" dirty="0" err="1">
              <a:sym typeface="Wingdings" panose="05000000000000000000" pitchFamily="2" charset="2"/>
            </a:rPr>
            <a:t>individual</a:t>
          </a:r>
          <a:r>
            <a:rPr lang="pl-PL" sz="2000" b="0" i="0" kern="1200" dirty="0">
              <a:sym typeface="Wingdings" panose="05000000000000000000" pitchFamily="2" charset="2"/>
            </a:rPr>
            <a:t> speech-</a:t>
          </a:r>
          <a:r>
            <a:rPr lang="pl-PL" sz="2000" b="0" i="0" kern="1200" dirty="0" err="1">
              <a:sym typeface="Wingdings" panose="05000000000000000000" pitchFamily="2" charset="2"/>
            </a:rPr>
            <a:t>specific</a:t>
          </a:r>
          <a:r>
            <a:rPr lang="pl-PL" sz="2000" b="0" i="0" kern="1200" dirty="0">
              <a:sym typeface="Wingdings" panose="05000000000000000000" pitchFamily="2" charset="2"/>
            </a:rPr>
            <a:t> </a:t>
          </a:r>
          <a:r>
            <a:rPr lang="pl-PL" sz="2000" b="0" i="0" kern="1200" dirty="0" err="1">
              <a:sym typeface="Wingdings" panose="05000000000000000000" pitchFamily="2" charset="2"/>
            </a:rPr>
            <a:t>capabilities</a:t>
          </a:r>
          <a:r>
            <a:rPr lang="pl-PL" sz="2000" b="0" kern="1200" dirty="0">
              <a:sym typeface="Wingdings" panose="05000000000000000000" pitchFamily="2" charset="2"/>
            </a:rPr>
            <a:t>) (</a:t>
          </a:r>
          <a:r>
            <a:rPr lang="pl-PL" sz="2000" b="0" kern="1200" dirty="0" err="1">
              <a:sym typeface="Wingdings" panose="05000000000000000000" pitchFamily="2" charset="2"/>
            </a:rPr>
            <a:t>Díaz</a:t>
          </a:r>
          <a:r>
            <a:rPr lang="pl-PL" sz="2000" b="0" kern="1200" dirty="0">
              <a:sym typeface="Wingdings" panose="05000000000000000000" pitchFamily="2" charset="2"/>
            </a:rPr>
            <a:t> et al., 2016).</a:t>
          </a:r>
        </a:p>
      </dsp:txBody>
      <dsp:txXfrm>
        <a:off x="2260854" y="2171474"/>
        <a:ext cx="8254746" cy="689589"/>
      </dsp:txXfrm>
    </dsp:sp>
    <dsp:sp modelId="{41C67D43-B39E-8045-8879-8CC1D8D68F86}">
      <dsp:nvSpPr>
        <dsp:cNvPr id="0" name=""/>
        <dsp:cNvSpPr/>
      </dsp:nvSpPr>
      <dsp:spPr>
        <a:xfrm>
          <a:off x="2103120" y="4025291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2C8BB-4445-4CEC-AADF-9CBE486F0322}">
      <dsp:nvSpPr>
        <dsp:cNvPr id="0" name=""/>
        <dsp:cNvSpPr/>
      </dsp:nvSpPr>
      <dsp:spPr>
        <a:xfrm>
          <a:off x="2260854" y="3188236"/>
          <a:ext cx="8254746" cy="996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800"/>
            </a:spcAft>
            <a:buNone/>
          </a:pPr>
          <a:r>
            <a:rPr lang="pl-PL" sz="2000" kern="1200" dirty="0">
              <a:sym typeface="Wingdings" panose="05000000000000000000" pitchFamily="2" charset="2"/>
            </a:rPr>
            <a:t>D</a:t>
          </a:r>
          <a:r>
            <a:rPr lang="en-US" sz="2000" kern="1200" dirty="0" err="1">
              <a:sym typeface="Wingdings" panose="05000000000000000000" pitchFamily="2" charset="2"/>
            </a:rPr>
            <a:t>ifferent</a:t>
          </a:r>
          <a:r>
            <a:rPr lang="en-US" sz="2000" kern="1200" dirty="0">
              <a:sym typeface="Wingdings" panose="05000000000000000000" pitchFamily="2" charset="2"/>
            </a:rPr>
            <a:t> neural responses in adult Mandarin learners of English with </a:t>
          </a:r>
          <a:r>
            <a:rPr lang="en-US" sz="2000" b="1" kern="1200" dirty="0">
              <a:sym typeface="Wingdings" panose="05000000000000000000" pitchFamily="2" charset="2"/>
            </a:rPr>
            <a:t>high and low proficiency levels</a:t>
          </a:r>
          <a:r>
            <a:rPr lang="pl-PL" sz="2000" b="1" kern="1200" dirty="0">
              <a:sym typeface="Wingdings" panose="05000000000000000000" pitchFamily="2" charset="2"/>
            </a:rPr>
            <a:t> </a:t>
          </a:r>
          <a:r>
            <a:rPr lang="pl-PL" sz="2000" b="0" kern="1200" dirty="0">
              <a:sym typeface="Wingdings" panose="05000000000000000000" pitchFamily="2" charset="2"/>
            </a:rPr>
            <a:t>(</a:t>
          </a:r>
          <a:r>
            <a:rPr lang="pl-PL" sz="2000" b="0" kern="1200" dirty="0"/>
            <a:t>Liang and Chen, 2022).</a:t>
          </a:r>
          <a:endParaRPr lang="pl-PL" sz="2000" b="0" kern="1200" dirty="0">
            <a:sym typeface="Wingdings" panose="05000000000000000000" pitchFamily="2" charset="2"/>
          </a:endParaRPr>
        </a:p>
      </dsp:txBody>
      <dsp:txXfrm>
        <a:off x="2260854" y="3188236"/>
        <a:ext cx="8254746" cy="996776"/>
      </dsp:txXfrm>
    </dsp:sp>
    <dsp:sp modelId="{A622A0AB-3DBB-40F4-B97B-5BAF8D7AA0C3}">
      <dsp:nvSpPr>
        <dsp:cNvPr id="0" name=""/>
        <dsp:cNvSpPr/>
      </dsp:nvSpPr>
      <dsp:spPr>
        <a:xfrm>
          <a:off x="2103120" y="144641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EC278-47DC-7848-8CA8-A343C62FD37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F95F8-7599-0841-B471-462B48A624F1}">
      <dsp:nvSpPr>
        <dsp:cNvPr id="0" name=""/>
        <dsp:cNvSpPr/>
      </dsp:nvSpPr>
      <dsp:spPr>
        <a:xfrm>
          <a:off x="0" y="0"/>
          <a:ext cx="210312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 err="1">
              <a:solidFill>
                <a:schemeClr val="accent1"/>
              </a:solidFill>
              <a:latin typeface="DIN Condensed" pitchFamily="2" charset="0"/>
            </a:rPr>
            <a:t>Questions</a:t>
          </a:r>
          <a:endParaRPr lang="en-GB" sz="3500" kern="1200" dirty="0">
            <a:solidFill>
              <a:schemeClr val="accent1"/>
            </a:solidFill>
            <a:latin typeface="DIN Condensed" pitchFamily="2" charset="0"/>
          </a:endParaRPr>
        </a:p>
      </dsp:txBody>
      <dsp:txXfrm>
        <a:off x="0" y="0"/>
        <a:ext cx="2103120" cy="2175669"/>
      </dsp:txXfrm>
    </dsp:sp>
    <dsp:sp modelId="{61C24B1B-D062-4FF1-A287-C4F48F257CA6}">
      <dsp:nvSpPr>
        <dsp:cNvPr id="0" name=""/>
        <dsp:cNvSpPr/>
      </dsp:nvSpPr>
      <dsp:spPr>
        <a:xfrm>
          <a:off x="2260854" y="151015"/>
          <a:ext cx="8254746" cy="683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>
              <a:latin typeface="DIN Condensed" pitchFamily="2" charset="0"/>
            </a:rPr>
            <a:t>Will</a:t>
          </a:r>
          <a:r>
            <a:rPr lang="pl-PL" sz="2000" kern="1200" dirty="0">
              <a:latin typeface="DIN Condensed" pitchFamily="2" charset="0"/>
            </a:rPr>
            <a:t> </a:t>
          </a:r>
          <a:r>
            <a:rPr lang="pl-PL" sz="2000" kern="1200" dirty="0" err="1">
              <a:latin typeface="DIN Condensed" pitchFamily="2" charset="0"/>
            </a:rPr>
            <a:t>phonological</a:t>
          </a:r>
          <a:r>
            <a:rPr lang="pl-PL" sz="2000" kern="1200" dirty="0">
              <a:latin typeface="DIN Condensed" pitchFamily="2" charset="0"/>
            </a:rPr>
            <a:t> </a:t>
          </a:r>
          <a:r>
            <a:rPr lang="pl-PL" sz="2000" kern="1200" dirty="0" err="1">
              <a:latin typeface="DIN Condensed" pitchFamily="2" charset="0"/>
            </a:rPr>
            <a:t>contrasts</a:t>
          </a:r>
          <a:r>
            <a:rPr lang="pl-PL" sz="2000" kern="1200" dirty="0">
              <a:latin typeface="DIN Condensed" pitchFamily="2" charset="0"/>
            </a:rPr>
            <a:t> be </a:t>
          </a:r>
          <a:r>
            <a:rPr lang="pl-PL" sz="2000" kern="1200" dirty="0" err="1">
              <a:latin typeface="DIN Condensed" pitchFamily="2" charset="0"/>
            </a:rPr>
            <a:t>equally</a:t>
          </a:r>
          <a:r>
            <a:rPr lang="pl-PL" sz="2000" kern="1200" dirty="0">
              <a:latin typeface="DIN Condensed" pitchFamily="2" charset="0"/>
            </a:rPr>
            <a:t> </a:t>
          </a:r>
          <a:r>
            <a:rPr lang="pl-PL" sz="2000" kern="1200" dirty="0" err="1">
              <a:latin typeface="DIN Condensed" pitchFamily="2" charset="0"/>
            </a:rPr>
            <a:t>easy</a:t>
          </a:r>
          <a:r>
            <a:rPr lang="pl-PL" sz="2000" kern="1200" dirty="0">
              <a:latin typeface="DIN Condensed" pitchFamily="2" charset="0"/>
            </a:rPr>
            <a:t> to </a:t>
          </a:r>
          <a:r>
            <a:rPr lang="pl-PL" sz="2000" kern="1200" dirty="0" err="1">
              <a:latin typeface="DIN Condensed" pitchFamily="2" charset="0"/>
            </a:rPr>
            <a:t>detect</a:t>
          </a:r>
          <a:r>
            <a:rPr lang="pl-PL" sz="2000" kern="1200" dirty="0">
              <a:latin typeface="DIN Condensed" pitchFamily="2" charset="0"/>
            </a:rPr>
            <a:t> and </a:t>
          </a:r>
          <a:r>
            <a:rPr lang="pl-PL" sz="2000" kern="1200" dirty="0" err="1">
              <a:latin typeface="DIN Condensed" pitchFamily="2" charset="0"/>
            </a:rPr>
            <a:t>process</a:t>
          </a:r>
          <a:r>
            <a:rPr lang="pl-PL" sz="2000" kern="1200" dirty="0">
              <a:latin typeface="DIN Condensed" pitchFamily="2" charset="0"/>
            </a:rPr>
            <a:t> in </a:t>
          </a:r>
          <a:r>
            <a:rPr lang="pl-PL" sz="2000" b="1" kern="1200" dirty="0">
              <a:latin typeface="DIN Condensed" pitchFamily="2" charset="0"/>
            </a:rPr>
            <a:t>native and non-native </a:t>
          </a:r>
          <a:r>
            <a:rPr lang="pl-PL" sz="2000" kern="1200" dirty="0" err="1">
              <a:latin typeface="DIN Condensed" pitchFamily="2" charset="0"/>
            </a:rPr>
            <a:t>languages</a:t>
          </a:r>
          <a:r>
            <a:rPr lang="pl-PL" sz="2000" kern="1200" dirty="0">
              <a:latin typeface="DIN Condensed" pitchFamily="2" charset="0"/>
            </a:rPr>
            <a:t>?  </a:t>
          </a:r>
          <a:endParaRPr lang="en-GB" sz="2000" kern="1200" dirty="0">
            <a:latin typeface="DIN Condensed" pitchFamily="2" charset="0"/>
          </a:endParaRPr>
        </a:p>
      </dsp:txBody>
      <dsp:txXfrm>
        <a:off x="2260854" y="151015"/>
        <a:ext cx="8254746" cy="683574"/>
      </dsp:txXfrm>
    </dsp:sp>
    <dsp:sp modelId="{66CDB80A-6593-49B9-B7F5-0CE374CAE29A}">
      <dsp:nvSpPr>
        <dsp:cNvPr id="0" name=""/>
        <dsp:cNvSpPr/>
      </dsp:nvSpPr>
      <dsp:spPr>
        <a:xfrm>
          <a:off x="2103120" y="956281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163DC-0A57-D045-B78B-B7691A450013}">
      <dsp:nvSpPr>
        <dsp:cNvPr id="0" name=""/>
        <dsp:cNvSpPr/>
      </dsp:nvSpPr>
      <dsp:spPr>
        <a:xfrm>
          <a:off x="2260854" y="1014174"/>
          <a:ext cx="8254746" cy="400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/>
            <a:t>Will</a:t>
          </a:r>
          <a:r>
            <a:rPr lang="pl-PL" sz="2000" kern="1200" dirty="0"/>
            <a:t> </a:t>
          </a:r>
          <a:r>
            <a:rPr lang="pl-PL" sz="2000" kern="1200" dirty="0" err="1"/>
            <a:t>any</a:t>
          </a:r>
          <a:r>
            <a:rPr lang="pl-PL" sz="2000" kern="1200" dirty="0"/>
            <a:t> </a:t>
          </a:r>
          <a:r>
            <a:rPr lang="pl-PL" sz="2000" kern="1200" dirty="0" err="1"/>
            <a:t>significant</a:t>
          </a:r>
          <a:r>
            <a:rPr lang="pl-PL" sz="2000" kern="1200" dirty="0"/>
            <a:t> </a:t>
          </a:r>
          <a:r>
            <a:rPr lang="pl-PL" sz="2000" kern="1200" dirty="0" err="1"/>
            <a:t>distinctions</a:t>
          </a:r>
          <a:r>
            <a:rPr lang="pl-PL" sz="2000" kern="1200" dirty="0"/>
            <a:t> </a:t>
          </a:r>
          <a:r>
            <a:rPr lang="pl-PL" sz="2000" kern="1200" dirty="0" err="1"/>
            <a:t>emerge</a:t>
          </a:r>
          <a:r>
            <a:rPr lang="pl-PL" sz="2000" kern="1200" dirty="0"/>
            <a:t> in </a:t>
          </a:r>
          <a:r>
            <a:rPr lang="pl-PL" sz="2000" b="1" kern="1200" dirty="0"/>
            <a:t>L3/</a:t>
          </a:r>
          <a:r>
            <a:rPr lang="pl-PL" sz="2000" b="1" kern="1200" dirty="0" err="1"/>
            <a:t>L</a:t>
          </a:r>
          <a:r>
            <a:rPr lang="pl-PL" sz="2000" b="1" i="1" kern="1200" dirty="0" err="1"/>
            <a:t>n</a:t>
          </a:r>
          <a:r>
            <a:rPr lang="pl-PL" sz="2000" b="1" kern="1200" dirty="0"/>
            <a:t> as </a:t>
          </a:r>
          <a:r>
            <a:rPr lang="pl-PL" sz="2000" b="1" kern="1200" dirty="0" err="1"/>
            <a:t>opposed</a:t>
          </a:r>
          <a:r>
            <a:rPr lang="pl-PL" sz="2000" b="1" kern="1200" dirty="0"/>
            <a:t> to L1 and L2</a:t>
          </a:r>
          <a:r>
            <a:rPr lang="pl-PL" sz="2000" kern="1200" dirty="0"/>
            <a:t>?</a:t>
          </a:r>
          <a:endParaRPr lang="en-GB" sz="2000" kern="1200" dirty="0">
            <a:latin typeface="DIN Condensed" pitchFamily="2" charset="0"/>
          </a:endParaRPr>
        </a:p>
      </dsp:txBody>
      <dsp:txXfrm>
        <a:off x="2260854" y="1014174"/>
        <a:ext cx="8254746" cy="400658"/>
      </dsp:txXfrm>
    </dsp:sp>
    <dsp:sp modelId="{BB97E24A-6D6A-BF45-AC3C-0957F7A8AAEC}">
      <dsp:nvSpPr>
        <dsp:cNvPr id="0" name=""/>
        <dsp:cNvSpPr/>
      </dsp:nvSpPr>
      <dsp:spPr>
        <a:xfrm>
          <a:off x="2103120" y="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E269C-361B-4B8D-97CF-0F627DBEB54E}">
      <dsp:nvSpPr>
        <dsp:cNvPr id="0" name=""/>
        <dsp:cNvSpPr/>
      </dsp:nvSpPr>
      <dsp:spPr>
        <a:xfrm>
          <a:off x="2260854" y="1489610"/>
          <a:ext cx="8254746" cy="77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>
              <a:latin typeface="+mn-lt"/>
            </a:rPr>
            <a:t>Will</a:t>
          </a:r>
          <a:r>
            <a:rPr lang="pl-PL" sz="2000" kern="1200" dirty="0">
              <a:latin typeface="+mn-lt"/>
            </a:rPr>
            <a:t> </a:t>
          </a:r>
          <a:r>
            <a:rPr lang="pl-PL" sz="2000" kern="1200" dirty="0" err="1">
              <a:latin typeface="+mn-lt"/>
            </a:rPr>
            <a:t>there</a:t>
          </a:r>
          <a:r>
            <a:rPr lang="pl-PL" sz="2000" kern="1200" dirty="0">
              <a:latin typeface="+mn-lt"/>
            </a:rPr>
            <a:t> be </a:t>
          </a:r>
          <a:r>
            <a:rPr lang="pl-PL" sz="2000" kern="1200" dirty="0" err="1">
              <a:latin typeface="+mn-lt"/>
            </a:rPr>
            <a:t>any</a:t>
          </a:r>
          <a:r>
            <a:rPr lang="pl-PL" sz="2000" kern="1200" dirty="0">
              <a:latin typeface="+mn-lt"/>
            </a:rPr>
            <a:t> </a:t>
          </a:r>
          <a:r>
            <a:rPr lang="pl-PL" sz="2000" kern="1200" dirty="0" err="1">
              <a:latin typeface="+mn-lt"/>
            </a:rPr>
            <a:t>statistically</a:t>
          </a:r>
          <a:r>
            <a:rPr lang="pl-PL" sz="2000" kern="1200" dirty="0">
              <a:latin typeface="+mn-lt"/>
            </a:rPr>
            <a:t> </a:t>
          </a:r>
          <a:r>
            <a:rPr lang="pl-PL" sz="2000" kern="1200" dirty="0" err="1">
              <a:latin typeface="+mn-lt"/>
            </a:rPr>
            <a:t>significant</a:t>
          </a:r>
          <a:r>
            <a:rPr lang="pl-PL" sz="2000" kern="1200" dirty="0">
              <a:latin typeface="+mn-lt"/>
            </a:rPr>
            <a:t> </a:t>
          </a:r>
          <a:r>
            <a:rPr lang="pl-PL" sz="2000" kern="1200" dirty="0" err="1">
              <a:latin typeface="+mn-lt"/>
            </a:rPr>
            <a:t>differences</a:t>
          </a:r>
          <a:r>
            <a:rPr lang="pl-PL" sz="2000" kern="1200" dirty="0">
              <a:latin typeface="+mn-lt"/>
            </a:rPr>
            <a:t> </a:t>
          </a:r>
          <a:r>
            <a:rPr lang="pl-PL" sz="2000" kern="1200" dirty="0" err="1">
              <a:latin typeface="+mn-lt"/>
            </a:rPr>
            <a:t>between</a:t>
          </a:r>
          <a:r>
            <a:rPr lang="pl-PL" sz="2000" kern="1200" dirty="0">
              <a:latin typeface="+mn-lt"/>
            </a:rPr>
            <a:t> </a:t>
          </a:r>
          <a:r>
            <a:rPr lang="pl-PL" sz="2000" b="1" i="1" kern="1200" dirty="0" err="1">
              <a:latin typeface="+mn-lt"/>
            </a:rPr>
            <a:t>formal</a:t>
          </a:r>
          <a:r>
            <a:rPr lang="pl-PL" sz="2000" b="1" i="1" kern="1200" dirty="0">
              <a:latin typeface="+mn-lt"/>
            </a:rPr>
            <a:t> </a:t>
          </a:r>
          <a:r>
            <a:rPr lang="pl-PL" sz="2000" b="0" i="0" kern="1200" dirty="0">
              <a:latin typeface="+mn-lt"/>
            </a:rPr>
            <a:t>and </a:t>
          </a:r>
          <a:r>
            <a:rPr lang="pl-PL" sz="2000" b="1" i="1" kern="1200" dirty="0" err="1">
              <a:latin typeface="+mn-lt"/>
            </a:rPr>
            <a:t>naturalistic</a:t>
          </a:r>
          <a:r>
            <a:rPr lang="pl-PL" sz="2000" b="1" i="1" kern="1200" dirty="0">
              <a:latin typeface="+mn-lt"/>
            </a:rPr>
            <a:t> </a:t>
          </a:r>
          <a:r>
            <a:rPr lang="pl-PL" sz="2000" b="0" i="0" kern="1200" dirty="0" err="1">
              <a:latin typeface="+mn-lt"/>
            </a:rPr>
            <a:t>language</a:t>
          </a:r>
          <a:r>
            <a:rPr lang="pl-PL" sz="2000" b="0" i="0" kern="1200" dirty="0">
              <a:latin typeface="+mn-lt"/>
            </a:rPr>
            <a:t> </a:t>
          </a:r>
          <a:r>
            <a:rPr lang="pl-PL" sz="2000" b="0" i="0" kern="1200" dirty="0" err="1">
              <a:latin typeface="+mn-lt"/>
            </a:rPr>
            <a:t>learners</a:t>
          </a:r>
          <a:r>
            <a:rPr lang="pl-PL" sz="2000" b="0" i="0" kern="1200" dirty="0">
              <a:latin typeface="+mn-lt"/>
            </a:rPr>
            <a:t>?</a:t>
          </a:r>
          <a:r>
            <a:rPr lang="pl-PL" sz="2000" b="1" i="0" kern="1200" dirty="0">
              <a:latin typeface="+mn-lt"/>
            </a:rPr>
            <a:t> </a:t>
          </a:r>
          <a:endParaRPr lang="en-GB" sz="2000" kern="1200" dirty="0">
            <a:latin typeface="+mn-lt"/>
          </a:endParaRPr>
        </a:p>
      </dsp:txBody>
      <dsp:txXfrm>
        <a:off x="2260854" y="1489610"/>
        <a:ext cx="8254746" cy="775805"/>
      </dsp:txXfrm>
    </dsp:sp>
    <dsp:sp modelId="{B8828358-0AC4-4FAC-9880-E4E8B2478ABC}">
      <dsp:nvSpPr>
        <dsp:cNvPr id="0" name=""/>
        <dsp:cNvSpPr/>
      </dsp:nvSpPr>
      <dsp:spPr>
        <a:xfrm>
          <a:off x="2103120" y="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A0D63-5367-41A8-B74F-309EB424CF04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7857A-FE47-49FA-871E-8BB02F9A40AB}">
      <dsp:nvSpPr>
        <dsp:cNvPr id="0" name=""/>
        <dsp:cNvSpPr/>
      </dsp:nvSpPr>
      <dsp:spPr>
        <a:xfrm>
          <a:off x="0" y="2175669"/>
          <a:ext cx="210312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 err="1">
              <a:solidFill>
                <a:schemeClr val="accent1"/>
              </a:solidFill>
              <a:latin typeface="DIN Condensed" pitchFamily="2" charset="0"/>
            </a:rPr>
            <a:t>Predictions</a:t>
          </a:r>
          <a:endParaRPr lang="en-GB" sz="3200" kern="1200" dirty="0">
            <a:latin typeface="DIN Condensed" pitchFamily="2" charset="0"/>
          </a:endParaRPr>
        </a:p>
      </dsp:txBody>
      <dsp:txXfrm>
        <a:off x="0" y="2175669"/>
        <a:ext cx="2103120" cy="2175669"/>
      </dsp:txXfrm>
    </dsp:sp>
    <dsp:sp modelId="{1CA399E1-9E48-4ECE-9A85-5A6BE36F5CC0}">
      <dsp:nvSpPr>
        <dsp:cNvPr id="0" name=""/>
        <dsp:cNvSpPr/>
      </dsp:nvSpPr>
      <dsp:spPr>
        <a:xfrm>
          <a:off x="2260854" y="2291640"/>
          <a:ext cx="8254746" cy="1011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</a:t>
          </a:r>
          <a:r>
            <a:rPr lang="en-US" sz="2000" kern="1200" dirty="0"/>
            <a:t>e predict the </a:t>
          </a:r>
          <a:r>
            <a:rPr lang="en-US" sz="2000" b="1" kern="1200" dirty="0"/>
            <a:t>MMN</a:t>
          </a:r>
          <a:r>
            <a:rPr lang="en-US" sz="2000" kern="1200" dirty="0"/>
            <a:t> </a:t>
          </a:r>
          <a:r>
            <a:rPr lang="pl-PL" sz="2000" b="1" kern="1200" dirty="0" err="1"/>
            <a:t>effect</a:t>
          </a:r>
          <a:r>
            <a:rPr lang="pl-PL" sz="2000" kern="1200" dirty="0"/>
            <a:t> </a:t>
          </a:r>
          <a:r>
            <a:rPr lang="en-US" sz="2000" kern="1200" dirty="0"/>
            <a:t>to be </a:t>
          </a:r>
          <a:r>
            <a:rPr lang="pl-PL" sz="2000" b="1" kern="1200" dirty="0" err="1"/>
            <a:t>stronger</a:t>
          </a:r>
          <a:r>
            <a:rPr lang="en-US" sz="2000" b="1" kern="1200" dirty="0"/>
            <a:t> in native when compared with non-native </a:t>
          </a:r>
          <a:r>
            <a:rPr lang="en-US" sz="2000" kern="1200" dirty="0"/>
            <a:t>speech (</a:t>
          </a:r>
          <a:r>
            <a:rPr lang="en-US" sz="2000" kern="1200" dirty="0" err="1"/>
            <a:t>Jakoby</a:t>
          </a:r>
          <a:r>
            <a:rPr lang="en-US" sz="2000" kern="1200" dirty="0"/>
            <a:t> et al., 2011; Liang &amp; Chen, 2022; </a:t>
          </a:r>
          <a:r>
            <a:rPr lang="en-US" sz="2000" kern="1200" dirty="0" err="1"/>
            <a:t>Näätänen</a:t>
          </a:r>
          <a:r>
            <a:rPr lang="en-US" sz="2000" kern="1200" dirty="0"/>
            <a:t> et al., 1997; Song &amp; Iverson, 2018)</a:t>
          </a:r>
          <a:endParaRPr lang="en-GB" sz="2000" kern="1200" dirty="0">
            <a:latin typeface="DIN Condensed" pitchFamily="2" charset="0"/>
          </a:endParaRPr>
        </a:p>
      </dsp:txBody>
      <dsp:txXfrm>
        <a:off x="2260854" y="2291640"/>
        <a:ext cx="8254746" cy="1011346"/>
      </dsp:txXfrm>
    </dsp:sp>
    <dsp:sp modelId="{12A76BEC-449B-455E-A432-D7683B60F387}">
      <dsp:nvSpPr>
        <dsp:cNvPr id="0" name=""/>
        <dsp:cNvSpPr/>
      </dsp:nvSpPr>
      <dsp:spPr>
        <a:xfrm>
          <a:off x="2103120" y="3368211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03D1C-5428-4D23-AA4B-4DCCC5E1C8FA}">
      <dsp:nvSpPr>
        <dsp:cNvPr id="0" name=""/>
        <dsp:cNvSpPr/>
      </dsp:nvSpPr>
      <dsp:spPr>
        <a:xfrm>
          <a:off x="2260854" y="3339991"/>
          <a:ext cx="8254746" cy="1011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scale of the </a:t>
          </a:r>
          <a:r>
            <a:rPr lang="en-US" sz="2000" b="1" kern="1200" dirty="0"/>
            <a:t>MMN effect in L2 when compared with L3/L</a:t>
          </a:r>
          <a:r>
            <a:rPr lang="en-US" sz="2000" b="1" i="1" kern="1200" dirty="0"/>
            <a:t>n</a:t>
          </a:r>
          <a:r>
            <a:rPr lang="en-US" sz="2000" b="1" kern="1200" dirty="0"/>
            <a:t> </a:t>
          </a:r>
          <a:r>
            <a:rPr lang="en-US" sz="2000" kern="1200" dirty="0"/>
            <a:t>is, however, </a:t>
          </a:r>
          <a:r>
            <a:rPr lang="en-US" sz="2000" b="1" kern="1200" dirty="0"/>
            <a:t>impossible to predict</a:t>
          </a:r>
          <a:r>
            <a:rPr lang="en-US" sz="2000" kern="1200" dirty="0"/>
            <a:t> due to the lack of previous studies which would focus on such a comparison</a:t>
          </a:r>
          <a:endParaRPr lang="en-GB" sz="2000" kern="1200" dirty="0">
            <a:latin typeface="DIN Condensed" pitchFamily="2" charset="0"/>
          </a:endParaRPr>
        </a:p>
      </dsp:txBody>
      <dsp:txXfrm>
        <a:off x="2260854" y="3339991"/>
        <a:ext cx="8254746" cy="1011346"/>
      </dsp:txXfrm>
    </dsp:sp>
    <dsp:sp modelId="{92C6D017-BB6C-4629-9EB1-DCCAA01853D3}">
      <dsp:nvSpPr>
        <dsp:cNvPr id="0" name=""/>
        <dsp:cNvSpPr/>
      </dsp:nvSpPr>
      <dsp:spPr>
        <a:xfrm>
          <a:off x="2103120" y="429949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31821-BF11-D244-B013-C2012834527C}">
      <dsp:nvSpPr>
        <dsp:cNvPr id="0" name=""/>
        <dsp:cNvSpPr/>
      </dsp:nvSpPr>
      <dsp:spPr>
        <a:xfrm rot="5400000">
          <a:off x="-269357" y="651426"/>
          <a:ext cx="4342843" cy="3039990"/>
        </a:xfrm>
        <a:prstGeom prst="chevron">
          <a:avLst/>
        </a:prstGeom>
        <a:solidFill>
          <a:srgbClr val="002E4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DIN Condensed" pitchFamily="2" charset="0"/>
            </a:rPr>
            <a:t>AMU</a:t>
          </a:r>
          <a:endParaRPr lang="en-GB" sz="2400" kern="1200" dirty="0">
            <a:latin typeface="DIN Condensed" pitchFamily="2" charset="0"/>
          </a:endParaRPr>
        </a:p>
      </dsp:txBody>
      <dsp:txXfrm rot="-5400000">
        <a:off x="382070" y="1519994"/>
        <a:ext cx="3039990" cy="1302853"/>
      </dsp:txXfrm>
    </dsp:sp>
    <dsp:sp modelId="{F8600A80-3566-784F-87FE-B2F3421BFA83}">
      <dsp:nvSpPr>
        <dsp:cNvPr id="0" name=""/>
        <dsp:cNvSpPr/>
      </dsp:nvSpPr>
      <dsp:spPr>
        <a:xfrm rot="5400000">
          <a:off x="5375490" y="-954932"/>
          <a:ext cx="2822848" cy="5961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b="1" u="sng" kern="1200" dirty="0"/>
            <a:t>23 </a:t>
          </a:r>
          <a:r>
            <a:rPr lang="pl-PL" sz="2400" b="1" u="sng" kern="1200" dirty="0" err="1"/>
            <a:t>participants</a:t>
          </a:r>
          <a:r>
            <a:rPr lang="pl-PL" sz="2400" b="1" u="sng" kern="1200" dirty="0"/>
            <a:t>:</a:t>
          </a:r>
          <a:endParaRPr lang="en-GB" sz="2400" b="1" u="sng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400" kern="1200" dirty="0"/>
            <a:t>mean age = 22</a:t>
          </a:r>
          <a:r>
            <a:rPr lang="pl-PL" sz="2400" kern="1200" dirty="0"/>
            <a:t>.</a:t>
          </a:r>
          <a:r>
            <a:rPr lang="en-GB" sz="2400" kern="1200" dirty="0"/>
            <a:t>55</a:t>
          </a:r>
          <a:r>
            <a:rPr lang="pl-PL" sz="2400" kern="1200" dirty="0"/>
            <a:t> (</a:t>
          </a:r>
          <a:r>
            <a:rPr lang="en-GB" sz="2400" kern="1200" dirty="0"/>
            <a:t>range: 18–38</a:t>
          </a:r>
          <a:r>
            <a:rPr lang="pl-PL" sz="2400" kern="1200" dirty="0"/>
            <a:t>),</a:t>
          </a:r>
          <a:endParaRPr lang="en-GB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400" kern="1200" dirty="0"/>
            <a:t>five males</a:t>
          </a:r>
          <a:r>
            <a:rPr lang="pl-PL" sz="2400" kern="1200" dirty="0"/>
            <a:t>,</a:t>
          </a:r>
          <a:endParaRPr lang="en-GB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400" kern="1200" dirty="0"/>
            <a:t>college students (N = 18)</a:t>
          </a:r>
          <a:r>
            <a:rPr lang="pl-PL" sz="2400" kern="1200" dirty="0"/>
            <a:t>,</a:t>
          </a:r>
          <a:endParaRPr lang="en-GB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GB" sz="2400" kern="1200" dirty="0"/>
            <a:t>college graduates (</a:t>
          </a:r>
          <a:r>
            <a:rPr lang="pl-PL" sz="2400" kern="1200" dirty="0"/>
            <a:t>MA, </a:t>
          </a:r>
          <a:r>
            <a:rPr lang="en-GB" sz="2400" kern="1200" dirty="0"/>
            <a:t>N = 4)</a:t>
          </a:r>
          <a:r>
            <a:rPr lang="pl-PL" sz="2400" kern="1200" dirty="0"/>
            <a:t>,</a:t>
          </a:r>
          <a:endParaRPr lang="en-GB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2400" b="0" u="none" kern="1200" dirty="0" err="1"/>
            <a:t>formal</a:t>
          </a:r>
          <a:r>
            <a:rPr lang="pl-PL" sz="2400" b="0" kern="1200" dirty="0"/>
            <a:t> </a:t>
          </a:r>
          <a:r>
            <a:rPr lang="pl-PL" sz="2400" b="0" kern="1200" dirty="0" err="1"/>
            <a:t>language</a:t>
          </a:r>
          <a:r>
            <a:rPr lang="pl-PL" sz="2400" b="0" kern="1200" dirty="0"/>
            <a:t> </a:t>
          </a:r>
          <a:r>
            <a:rPr lang="pl-PL" sz="2400" b="0" kern="1200" dirty="0" err="1"/>
            <a:t>learners</a:t>
          </a:r>
          <a:r>
            <a:rPr lang="pl-PL" sz="2400" b="0" kern="1200" dirty="0"/>
            <a:t>,</a:t>
          </a:r>
          <a:endParaRPr lang="en-GB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2400" kern="1200" dirty="0" err="1"/>
            <a:t>AoA</a:t>
          </a:r>
          <a:r>
            <a:rPr lang="pl-PL" sz="2400" kern="1200" dirty="0"/>
            <a:t> (English) = </a:t>
          </a:r>
          <a:r>
            <a:rPr lang="en-GB" sz="2400" kern="1200" dirty="0"/>
            <a:t>5</a:t>
          </a:r>
          <a:r>
            <a:rPr lang="pl-PL" sz="2400" kern="1200" dirty="0"/>
            <a:t>.</a:t>
          </a:r>
          <a:r>
            <a:rPr lang="en-GB" sz="2400" kern="1200" dirty="0"/>
            <a:t>86 years (range: 3–10)</a:t>
          </a:r>
          <a:r>
            <a:rPr lang="pl-PL" sz="2400" kern="1200" dirty="0"/>
            <a:t>, </a:t>
          </a:r>
          <a:endParaRPr lang="en-GB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2400" kern="1200" dirty="0" err="1"/>
            <a:t>AoA</a:t>
          </a:r>
          <a:r>
            <a:rPr lang="pl-PL" sz="2400" kern="1200" dirty="0"/>
            <a:t> (</a:t>
          </a:r>
          <a:r>
            <a:rPr lang="pl-PL" sz="2400" kern="1200" dirty="0" err="1"/>
            <a:t>Norwegian</a:t>
          </a:r>
          <a:r>
            <a:rPr lang="pl-PL" sz="2400" kern="1200" dirty="0"/>
            <a:t>) = </a:t>
          </a:r>
          <a:r>
            <a:rPr lang="en-US" sz="2400" kern="1200" dirty="0"/>
            <a:t>20</a:t>
          </a:r>
          <a:r>
            <a:rPr lang="pl-PL" sz="2400" kern="1200" dirty="0"/>
            <a:t>.</a:t>
          </a:r>
          <a:r>
            <a:rPr lang="en-US" sz="2400" kern="1200" dirty="0"/>
            <a:t>27 years (range: 13–36)</a:t>
          </a:r>
          <a:r>
            <a:rPr lang="pl-PL" sz="2400" kern="1200" dirty="0"/>
            <a:t>,</a:t>
          </a:r>
          <a:endParaRPr lang="en-GB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2400" kern="1200" dirty="0"/>
            <a:t>N</a:t>
          </a:r>
          <a:r>
            <a:rPr lang="en-GB" sz="2400" kern="1200" dirty="0" err="1"/>
            <a:t>orwegian</a:t>
          </a:r>
          <a:r>
            <a:rPr lang="en-GB" sz="2400" kern="1200" dirty="0"/>
            <a:t> </a:t>
          </a:r>
          <a:r>
            <a:rPr lang="pl-PL" sz="2400" kern="1200" dirty="0"/>
            <a:t>as </a:t>
          </a:r>
          <a:r>
            <a:rPr lang="pl-PL" sz="2400" kern="1200" dirty="0" err="1"/>
            <a:t>chronologically</a:t>
          </a:r>
          <a:r>
            <a:rPr lang="pl-PL" sz="2400" kern="1200" dirty="0"/>
            <a:t> </a:t>
          </a:r>
          <a:r>
            <a:rPr lang="en-GB" sz="2400" kern="1200" dirty="0"/>
            <a:t>the third (N = 9)</a:t>
          </a:r>
          <a:r>
            <a:rPr lang="pl-PL" sz="2400" kern="1200" dirty="0"/>
            <a:t>,</a:t>
          </a:r>
          <a:r>
            <a:rPr lang="en-GB" sz="2400" kern="1200" dirty="0"/>
            <a:t> the fourth (N = 11)</a:t>
          </a:r>
          <a:r>
            <a:rPr lang="pl-PL" sz="2400" kern="1200" dirty="0"/>
            <a:t>, the </a:t>
          </a:r>
          <a:r>
            <a:rPr lang="pl-PL" sz="2400" kern="1200" dirty="0" err="1"/>
            <a:t>fifth</a:t>
          </a:r>
          <a:r>
            <a:rPr lang="pl-PL" sz="2400" kern="1200" dirty="0"/>
            <a:t> (N = 1) </a:t>
          </a:r>
          <a:r>
            <a:rPr lang="pl-PL" sz="2400" kern="1200" dirty="0" err="1"/>
            <a:t>or</a:t>
          </a:r>
          <a:r>
            <a:rPr lang="pl-PL" sz="2400" kern="1200" dirty="0"/>
            <a:t> the </a:t>
          </a:r>
          <a:r>
            <a:rPr lang="pl-PL" sz="2400" kern="1200" dirty="0" err="1"/>
            <a:t>sixth</a:t>
          </a:r>
          <a:r>
            <a:rPr lang="pl-PL" sz="2400" kern="1200" dirty="0"/>
            <a:t> (N = 1)</a:t>
          </a:r>
          <a:r>
            <a:rPr lang="en-GB" sz="2400" kern="1200" dirty="0"/>
            <a:t> language</a:t>
          </a:r>
        </a:p>
      </dsp:txBody>
      <dsp:txXfrm rot="-5400000">
        <a:off x="3806321" y="752037"/>
        <a:ext cx="5823386" cy="25472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EC278-47DC-7848-8CA8-A343C62FD37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F95F8-7599-0841-B471-462B48A624F1}">
      <dsp:nvSpPr>
        <dsp:cNvPr id="0" name=""/>
        <dsp:cNvSpPr/>
      </dsp:nvSpPr>
      <dsp:spPr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600" kern="1200" dirty="0">
              <a:solidFill>
                <a:schemeClr val="accent1"/>
              </a:solidFill>
              <a:latin typeface="DIN Condensed" pitchFamily="2" charset="0"/>
            </a:rPr>
            <a:t>Sounds</a:t>
          </a:r>
          <a:endParaRPr lang="en-GB" sz="4600" kern="1200" dirty="0">
            <a:solidFill>
              <a:schemeClr val="accent1"/>
            </a:solidFill>
            <a:latin typeface="DIN Condensed" pitchFamily="2" charset="0"/>
          </a:endParaRPr>
        </a:p>
      </dsp:txBody>
      <dsp:txXfrm>
        <a:off x="0" y="0"/>
        <a:ext cx="2103120" cy="4351338"/>
      </dsp:txXfrm>
    </dsp:sp>
    <dsp:sp modelId="{0EF3F891-812C-4E4A-8127-6036EF38B8D7}">
      <dsp:nvSpPr>
        <dsp:cNvPr id="0" name=""/>
        <dsp:cNvSpPr/>
      </dsp:nvSpPr>
      <dsp:spPr>
        <a:xfrm>
          <a:off x="2260854" y="217566"/>
          <a:ext cx="8254746" cy="1018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/>
            <a:t>Polish</a:t>
          </a:r>
          <a:r>
            <a:rPr lang="pl-PL" sz="2500" b="1" i="0" kern="1200" dirty="0"/>
            <a:t>:</a:t>
          </a:r>
          <a:r>
            <a:rPr lang="en-US" sz="2500" b="1" i="0" kern="1200" dirty="0"/>
            <a:t> </a:t>
          </a:r>
          <a:r>
            <a:rPr lang="en-US" sz="2500" i="0" kern="1200" dirty="0"/>
            <a:t>/ɨ/-/ɛ/ </a:t>
          </a:r>
          <a:r>
            <a:rPr lang="pl-PL" sz="2500" i="0" kern="1200" dirty="0"/>
            <a:t>	</a:t>
          </a:r>
          <a:r>
            <a:rPr lang="en-US" sz="2500" b="1" i="0" kern="1200" dirty="0"/>
            <a:t>English</a:t>
          </a:r>
          <a:r>
            <a:rPr lang="pl-PL" sz="2500" b="1" i="0" kern="1200" dirty="0"/>
            <a:t>:</a:t>
          </a:r>
          <a:r>
            <a:rPr lang="en-US" sz="2500" b="1" i="0" kern="1200" dirty="0"/>
            <a:t> </a:t>
          </a:r>
          <a:r>
            <a:rPr lang="en-US" sz="2500" i="0" kern="1200" dirty="0"/>
            <a:t>/ɪ/-/ʊ/ </a:t>
          </a:r>
          <a:r>
            <a:rPr lang="pl-PL" sz="2500" i="0" kern="1200" dirty="0"/>
            <a:t>	</a:t>
          </a:r>
          <a:r>
            <a:rPr lang="en-US" sz="2500" b="1" i="0" kern="1200" dirty="0"/>
            <a:t>Norwegian</a:t>
          </a:r>
          <a:r>
            <a:rPr lang="pl-PL" sz="2500" b="1" i="0" kern="1200" dirty="0"/>
            <a:t>:</a:t>
          </a:r>
          <a:r>
            <a:rPr lang="en-US" sz="2500" b="1" i="0" kern="1200" dirty="0"/>
            <a:t> </a:t>
          </a:r>
          <a:r>
            <a:rPr lang="en-US" sz="2500" i="0" kern="1200" dirty="0"/>
            <a:t>/</a:t>
          </a:r>
          <a:r>
            <a:rPr lang="pl-PL" sz="2500" i="0" kern="1200" dirty="0"/>
            <a:t>i</a:t>
          </a:r>
          <a:r>
            <a:rPr lang="en-US" sz="2500" i="0" kern="1200" dirty="0"/>
            <a:t>/-/ʏ/</a:t>
          </a:r>
          <a:endParaRPr lang="en-GB" sz="2500" kern="1200" dirty="0">
            <a:latin typeface="DIN Condensed" pitchFamily="2" charset="0"/>
          </a:endParaRPr>
        </a:p>
      </dsp:txBody>
      <dsp:txXfrm>
        <a:off x="2260854" y="217566"/>
        <a:ext cx="8254746" cy="1018648"/>
      </dsp:txXfrm>
    </dsp:sp>
    <dsp:sp modelId="{F122F2BC-77F6-2548-A481-AECD458BEE65}">
      <dsp:nvSpPr>
        <dsp:cNvPr id="0" name=""/>
        <dsp:cNvSpPr/>
      </dsp:nvSpPr>
      <dsp:spPr>
        <a:xfrm>
          <a:off x="2103120" y="123621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163DC-0A57-D045-B78B-B7691A450013}">
      <dsp:nvSpPr>
        <dsp:cNvPr id="0" name=""/>
        <dsp:cNvSpPr/>
      </dsp:nvSpPr>
      <dsp:spPr>
        <a:xfrm>
          <a:off x="2260854" y="1453782"/>
          <a:ext cx="8254746" cy="1224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DIN Condensed" pitchFamily="2" charset="0"/>
            </a:rPr>
            <a:t>We </a:t>
          </a:r>
          <a:r>
            <a:rPr lang="pl-PL" sz="2500" kern="1200" dirty="0" err="1">
              <a:latin typeface="DIN Condensed" pitchFamily="2" charset="0"/>
            </a:rPr>
            <a:t>used</a:t>
          </a:r>
          <a:r>
            <a:rPr lang="pl-PL" sz="2500" kern="1200" dirty="0">
              <a:latin typeface="DIN Condensed" pitchFamily="2" charset="0"/>
            </a:rPr>
            <a:t> </a:t>
          </a:r>
          <a:r>
            <a:rPr lang="pl-PL" sz="2500" kern="1200" dirty="0" err="1">
              <a:latin typeface="DIN Condensed" pitchFamily="2" charset="0"/>
            </a:rPr>
            <a:t>possibly</a:t>
          </a:r>
          <a:r>
            <a:rPr lang="pl-PL" sz="2500" kern="1200" dirty="0">
              <a:latin typeface="DIN Condensed" pitchFamily="2" charset="0"/>
            </a:rPr>
            <a:t> s</a:t>
          </a:r>
          <a:r>
            <a:rPr lang="en-US" sz="2500" kern="1200" dirty="0" err="1">
              <a:latin typeface="DIN Condensed" pitchFamily="2" charset="0"/>
            </a:rPr>
            <a:t>imilar</a:t>
          </a:r>
          <a:r>
            <a:rPr lang="en-US" sz="2500" kern="1200" dirty="0">
              <a:latin typeface="DIN Condensed" pitchFamily="2" charset="0"/>
            </a:rPr>
            <a:t> standard sounds in Pol</a:t>
          </a:r>
          <a:r>
            <a:rPr lang="pl-PL" sz="2500" kern="1200" dirty="0" err="1">
              <a:latin typeface="DIN Condensed" pitchFamily="2" charset="0"/>
            </a:rPr>
            <a:t>ish</a:t>
          </a:r>
          <a:r>
            <a:rPr lang="en-US" sz="2500" kern="1200" dirty="0">
              <a:latin typeface="DIN Condensed" pitchFamily="2" charset="0"/>
            </a:rPr>
            <a:t>, Eng</a:t>
          </a:r>
          <a:r>
            <a:rPr lang="pl-PL" sz="2500" kern="1200" dirty="0" err="1">
              <a:latin typeface="DIN Condensed" pitchFamily="2" charset="0"/>
            </a:rPr>
            <a:t>lish</a:t>
          </a:r>
          <a:r>
            <a:rPr lang="pl-PL" sz="2500" kern="1200" dirty="0">
              <a:latin typeface="DIN Condensed" pitchFamily="2" charset="0"/>
            </a:rPr>
            <a:t> and</a:t>
          </a:r>
          <a:r>
            <a:rPr lang="en-US" sz="2500" kern="1200" dirty="0">
              <a:latin typeface="DIN Condensed" pitchFamily="2" charset="0"/>
            </a:rPr>
            <a:t> Nor</a:t>
          </a:r>
          <a:r>
            <a:rPr lang="pl-PL" sz="2500" kern="1200" dirty="0" err="1">
              <a:latin typeface="DIN Condensed" pitchFamily="2" charset="0"/>
            </a:rPr>
            <a:t>wegian</a:t>
          </a:r>
          <a:r>
            <a:rPr lang="pl-PL" sz="2500" kern="1200" dirty="0">
              <a:latin typeface="DIN Condensed" pitchFamily="2" charset="0"/>
            </a:rPr>
            <a:t>.</a:t>
          </a:r>
          <a:endParaRPr lang="en-GB" sz="2500" kern="1200" dirty="0">
            <a:latin typeface="DIN Condensed" pitchFamily="2" charset="0"/>
          </a:endParaRPr>
        </a:p>
      </dsp:txBody>
      <dsp:txXfrm>
        <a:off x="2260854" y="1453782"/>
        <a:ext cx="8254746" cy="1224553"/>
      </dsp:txXfrm>
    </dsp:sp>
    <dsp:sp modelId="{BB97E24A-6D6A-BF45-AC3C-0957F7A8AAEC}">
      <dsp:nvSpPr>
        <dsp:cNvPr id="0" name=""/>
        <dsp:cNvSpPr/>
      </dsp:nvSpPr>
      <dsp:spPr>
        <a:xfrm>
          <a:off x="2103120" y="267833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01DC1-2891-4542-81D3-7B491C410DDD}">
      <dsp:nvSpPr>
        <dsp:cNvPr id="0" name=""/>
        <dsp:cNvSpPr/>
      </dsp:nvSpPr>
      <dsp:spPr>
        <a:xfrm>
          <a:off x="2260854" y="2895902"/>
          <a:ext cx="8254746" cy="1224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DIN Condensed" pitchFamily="2" charset="0"/>
            </a:rPr>
            <a:t>T</a:t>
          </a:r>
          <a:r>
            <a:rPr lang="en-US" sz="2500" kern="1200" dirty="0">
              <a:latin typeface="DIN Condensed" pitchFamily="2" charset="0"/>
            </a:rPr>
            <a:t>he deviant sound were selected to be language-specific with approximately comparable distance from the standard on</a:t>
          </a:r>
          <a:r>
            <a:rPr lang="pl-PL" sz="2500" kern="1200" dirty="0">
              <a:latin typeface="DIN Condensed" pitchFamily="2" charset="0"/>
            </a:rPr>
            <a:t>e.</a:t>
          </a:r>
          <a:endParaRPr lang="en-GB" sz="2500" kern="1200" dirty="0">
            <a:latin typeface="DIN Condensed" pitchFamily="2" charset="0"/>
          </a:endParaRPr>
        </a:p>
      </dsp:txBody>
      <dsp:txXfrm>
        <a:off x="2260854" y="2895902"/>
        <a:ext cx="8254746" cy="1224553"/>
      </dsp:txXfrm>
    </dsp:sp>
    <dsp:sp modelId="{4E39C868-9F7A-4041-9B98-AF2EE5E72B30}">
      <dsp:nvSpPr>
        <dsp:cNvPr id="0" name=""/>
        <dsp:cNvSpPr/>
      </dsp:nvSpPr>
      <dsp:spPr>
        <a:xfrm>
          <a:off x="2103120" y="412045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539B8-E54B-CC49-A722-1482151DDA7F}">
      <dsp:nvSpPr>
        <dsp:cNvPr id="0" name=""/>
        <dsp:cNvSpPr/>
      </dsp:nvSpPr>
      <dsp:spPr>
        <a:xfrm>
          <a:off x="0" y="17088"/>
          <a:ext cx="10515600" cy="410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2B127-A896-4CEA-8895-5C197E88FBD1}">
      <dsp:nvSpPr>
        <dsp:cNvPr id="0" name=""/>
        <dsp:cNvSpPr/>
      </dsp:nvSpPr>
      <dsp:spPr>
        <a:xfrm>
          <a:off x="6625574" y="3308266"/>
          <a:ext cx="2359146" cy="102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 err="1">
              <a:solidFill>
                <a:srgbClr val="0070C0"/>
              </a:solidFill>
            </a:rPr>
            <a:t>language</a:t>
          </a:r>
          <a:r>
            <a:rPr lang="pl-PL" sz="2000" kern="1200" dirty="0">
              <a:solidFill>
                <a:srgbClr val="0070C0"/>
              </a:solidFill>
            </a:rPr>
            <a:t> </a:t>
          </a:r>
          <a:r>
            <a:rPr lang="pl-PL" sz="2000" kern="1200" dirty="0" err="1">
              <a:solidFill>
                <a:srgbClr val="0070C0"/>
              </a:solidFill>
            </a:rPr>
            <a:t>tests</a:t>
          </a:r>
          <a:endParaRPr lang="en-GB" sz="2000" kern="1200" dirty="0">
            <a:solidFill>
              <a:srgbClr val="0070C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 err="1">
              <a:solidFill>
                <a:srgbClr val="0070C0"/>
              </a:solidFill>
            </a:rPr>
            <a:t>gating</a:t>
          </a:r>
          <a:r>
            <a:rPr lang="pl-PL" sz="2000" kern="1200" dirty="0">
              <a:solidFill>
                <a:srgbClr val="0070C0"/>
              </a:solidFill>
            </a:rPr>
            <a:t> </a:t>
          </a:r>
          <a:r>
            <a:rPr lang="pl-PL" sz="2000" kern="1200" dirty="0" err="1">
              <a:solidFill>
                <a:srgbClr val="0070C0"/>
              </a:solidFill>
            </a:rPr>
            <a:t>task</a:t>
          </a:r>
          <a:endParaRPr lang="en-GB" sz="2000" kern="1200" dirty="0">
            <a:solidFill>
              <a:srgbClr val="0070C0"/>
            </a:solidFill>
          </a:endParaRPr>
        </a:p>
      </dsp:txBody>
      <dsp:txXfrm>
        <a:off x="6625574" y="3308266"/>
        <a:ext cx="2359146" cy="1026000"/>
      </dsp:txXfrm>
    </dsp:sp>
    <dsp:sp modelId="{EF10262B-E279-E346-8502-388192BB452E}">
      <dsp:nvSpPr>
        <dsp:cNvPr id="0" name=""/>
        <dsp:cNvSpPr/>
      </dsp:nvSpPr>
      <dsp:spPr>
        <a:xfrm>
          <a:off x="7105173" y="1047069"/>
          <a:ext cx="2358586" cy="20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7040" rIns="0" bIns="4470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 err="1">
              <a:solidFill>
                <a:schemeClr val="bg1"/>
              </a:solidFill>
            </a:rPr>
            <a:t>Tests</a:t>
          </a:r>
          <a:endParaRPr lang="en-GB" sz="4400" kern="1200" dirty="0">
            <a:solidFill>
              <a:schemeClr val="bg1"/>
            </a:solidFill>
          </a:endParaRPr>
        </a:p>
      </dsp:txBody>
      <dsp:txXfrm>
        <a:off x="7105173" y="1047069"/>
        <a:ext cx="2358586" cy="2052000"/>
      </dsp:txXfrm>
    </dsp:sp>
    <dsp:sp modelId="{523D8A19-C021-40C5-80F1-63BA33F5A93A}">
      <dsp:nvSpPr>
        <dsp:cNvPr id="0" name=""/>
        <dsp:cNvSpPr/>
      </dsp:nvSpPr>
      <dsp:spPr>
        <a:xfrm>
          <a:off x="3999317" y="3304269"/>
          <a:ext cx="2744615" cy="102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 err="1">
              <a:solidFill>
                <a:srgbClr val="0070C0"/>
              </a:solidFill>
            </a:rPr>
            <a:t>sound</a:t>
          </a:r>
          <a:r>
            <a:rPr lang="pl-PL" sz="2000" kern="1200" dirty="0">
              <a:solidFill>
                <a:srgbClr val="0070C0"/>
              </a:solidFill>
            </a:rPr>
            <a:t> </a:t>
          </a:r>
          <a:r>
            <a:rPr lang="pl-PL" sz="2000" kern="1200" dirty="0" err="1">
              <a:solidFill>
                <a:srgbClr val="0070C0"/>
              </a:solidFill>
            </a:rPr>
            <a:t>stimuli</a:t>
          </a:r>
          <a:r>
            <a:rPr lang="pl-PL" sz="2000" kern="1200" dirty="0">
              <a:solidFill>
                <a:srgbClr val="0070C0"/>
              </a:solidFill>
            </a:rPr>
            <a:t> </a:t>
          </a:r>
          <a:r>
            <a:rPr lang="pl-PL" sz="2000" kern="1200" dirty="0" err="1">
              <a:solidFill>
                <a:srgbClr val="0070C0"/>
              </a:solidFill>
            </a:rPr>
            <a:t>presentation</a:t>
          </a:r>
          <a:endParaRPr lang="en-GB" sz="2000" kern="1200" dirty="0">
            <a:solidFill>
              <a:srgbClr val="0070C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 err="1">
              <a:solidFill>
                <a:srgbClr val="0070C0"/>
              </a:solidFill>
            </a:rPr>
            <a:t>cartoon</a:t>
          </a:r>
          <a:r>
            <a:rPr lang="pl-PL" sz="2000" kern="1200" dirty="0">
              <a:solidFill>
                <a:srgbClr val="0070C0"/>
              </a:solidFill>
            </a:rPr>
            <a:t> </a:t>
          </a:r>
          <a:r>
            <a:rPr lang="pl-PL" sz="2000" kern="1200" dirty="0" err="1">
              <a:solidFill>
                <a:srgbClr val="0070C0"/>
              </a:solidFill>
            </a:rPr>
            <a:t>watching</a:t>
          </a:r>
          <a:endParaRPr lang="en-GB" sz="2000" kern="1200" dirty="0">
            <a:solidFill>
              <a:srgbClr val="0070C0"/>
            </a:solidFill>
          </a:endParaRPr>
        </a:p>
      </dsp:txBody>
      <dsp:txXfrm>
        <a:off x="3999317" y="3304269"/>
        <a:ext cx="2744615" cy="1026000"/>
      </dsp:txXfrm>
    </dsp:sp>
    <dsp:sp modelId="{EB354949-62EA-F14C-AF2D-970B079D894D}">
      <dsp:nvSpPr>
        <dsp:cNvPr id="0" name=""/>
        <dsp:cNvSpPr/>
      </dsp:nvSpPr>
      <dsp:spPr>
        <a:xfrm>
          <a:off x="4020830" y="1047069"/>
          <a:ext cx="2701589" cy="20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7040" rIns="0" bIns="4470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>
              <a:solidFill>
                <a:schemeClr val="bg1"/>
              </a:solidFill>
            </a:rPr>
            <a:t>Experiment</a:t>
          </a:r>
          <a:endParaRPr lang="en-GB" sz="4400" kern="1200" dirty="0"/>
        </a:p>
      </dsp:txBody>
      <dsp:txXfrm>
        <a:off x="4020830" y="1047069"/>
        <a:ext cx="2701589" cy="2052000"/>
      </dsp:txXfrm>
    </dsp:sp>
    <dsp:sp modelId="{6ED7E767-54CD-4AFC-A7C1-61853F719F62}">
      <dsp:nvSpPr>
        <dsp:cNvPr id="0" name=""/>
        <dsp:cNvSpPr/>
      </dsp:nvSpPr>
      <dsp:spPr>
        <a:xfrm>
          <a:off x="1059422" y="3304269"/>
          <a:ext cx="2363910" cy="102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 err="1">
              <a:solidFill>
                <a:srgbClr val="0070C0"/>
              </a:solidFill>
            </a:rPr>
            <a:t>consent</a:t>
          </a:r>
          <a:r>
            <a:rPr lang="pl-PL" sz="2000" kern="1200" dirty="0">
              <a:solidFill>
                <a:srgbClr val="0070C0"/>
              </a:solidFill>
            </a:rPr>
            <a:t>, </a:t>
          </a:r>
          <a:r>
            <a:rPr lang="pl-PL" sz="2000" kern="1200" dirty="0" err="1">
              <a:solidFill>
                <a:srgbClr val="0070C0"/>
              </a:solidFill>
            </a:rPr>
            <a:t>surveys</a:t>
          </a:r>
          <a:endParaRPr lang="en-GB" sz="2000" kern="1200" dirty="0">
            <a:solidFill>
              <a:srgbClr val="0070C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rgbClr val="0070C0"/>
              </a:solidFill>
            </a:rPr>
            <a:t>cap </a:t>
          </a:r>
          <a:r>
            <a:rPr lang="pl-PL" sz="2000" kern="1200" dirty="0" err="1">
              <a:solidFill>
                <a:srgbClr val="0070C0"/>
              </a:solidFill>
            </a:rPr>
            <a:t>preparation</a:t>
          </a:r>
          <a:r>
            <a:rPr lang="pl-PL" sz="2000" kern="1200" dirty="0">
              <a:solidFill>
                <a:srgbClr val="0070C0"/>
              </a:solidFill>
            </a:rPr>
            <a:t> (64 </a:t>
          </a:r>
          <a:r>
            <a:rPr lang="pl-PL" sz="2000" kern="1200" dirty="0" err="1">
              <a:solidFill>
                <a:srgbClr val="0070C0"/>
              </a:solidFill>
            </a:rPr>
            <a:t>active</a:t>
          </a:r>
          <a:r>
            <a:rPr lang="pl-PL" sz="2000" kern="1200" dirty="0">
              <a:solidFill>
                <a:srgbClr val="0070C0"/>
              </a:solidFill>
            </a:rPr>
            <a:t> </a:t>
          </a:r>
          <a:r>
            <a:rPr lang="pl-PL" sz="2000" kern="1200" dirty="0" err="1">
              <a:solidFill>
                <a:srgbClr val="0070C0"/>
              </a:solidFill>
            </a:rPr>
            <a:t>electrodes</a:t>
          </a:r>
          <a:r>
            <a:rPr lang="pl-PL" sz="2000" kern="1200" dirty="0">
              <a:solidFill>
                <a:srgbClr val="0070C0"/>
              </a:solidFill>
            </a:rPr>
            <a:t>)</a:t>
          </a:r>
          <a:endParaRPr lang="en-GB" sz="2000" kern="1200" dirty="0">
            <a:solidFill>
              <a:srgbClr val="0070C0"/>
            </a:solidFill>
          </a:endParaRPr>
        </a:p>
      </dsp:txBody>
      <dsp:txXfrm>
        <a:off x="1059422" y="3304269"/>
        <a:ext cx="2363910" cy="1026000"/>
      </dsp:txXfrm>
    </dsp:sp>
    <dsp:sp modelId="{00B3E074-E800-EC4A-A679-11A1E4698E4E}">
      <dsp:nvSpPr>
        <dsp:cNvPr id="0" name=""/>
        <dsp:cNvSpPr/>
      </dsp:nvSpPr>
      <dsp:spPr>
        <a:xfrm>
          <a:off x="844398" y="1047069"/>
          <a:ext cx="2793959" cy="20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7040" rIns="0" bIns="4470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dirty="0" err="1">
              <a:solidFill>
                <a:schemeClr val="bg1"/>
              </a:solidFill>
            </a:rPr>
            <a:t>Preparation</a:t>
          </a:r>
          <a:endParaRPr lang="en-GB" sz="4400" kern="1200" dirty="0">
            <a:solidFill>
              <a:schemeClr val="bg1"/>
            </a:solidFill>
          </a:endParaRPr>
        </a:p>
      </dsp:txBody>
      <dsp:txXfrm>
        <a:off x="844398" y="1047069"/>
        <a:ext cx="2793959" cy="2052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31821-BF11-D244-B013-C2012834527C}">
      <dsp:nvSpPr>
        <dsp:cNvPr id="0" name=""/>
        <dsp:cNvSpPr/>
      </dsp:nvSpPr>
      <dsp:spPr>
        <a:xfrm rot="5400000">
          <a:off x="-269357" y="651426"/>
          <a:ext cx="4342843" cy="3039990"/>
        </a:xfrm>
        <a:prstGeom prst="chevron">
          <a:avLst/>
        </a:prstGeom>
        <a:solidFill>
          <a:srgbClr val="002E4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 err="1">
              <a:latin typeface="DIN Condensed" pitchFamily="2" charset="0"/>
            </a:rPr>
            <a:t>UiT</a:t>
          </a:r>
          <a:endParaRPr lang="en-GB" sz="2400" kern="1200" dirty="0">
            <a:latin typeface="DIN Condensed" pitchFamily="2" charset="0"/>
          </a:endParaRPr>
        </a:p>
      </dsp:txBody>
      <dsp:txXfrm rot="-5400000">
        <a:off x="382070" y="1519994"/>
        <a:ext cx="3039990" cy="1302853"/>
      </dsp:txXfrm>
    </dsp:sp>
    <dsp:sp modelId="{F8600A80-3566-784F-87FE-B2F3421BFA83}">
      <dsp:nvSpPr>
        <dsp:cNvPr id="0" name=""/>
        <dsp:cNvSpPr/>
      </dsp:nvSpPr>
      <dsp:spPr>
        <a:xfrm rot="5400000">
          <a:off x="5375490" y="-954932"/>
          <a:ext cx="2822848" cy="5961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b="1" u="sng" kern="1200" dirty="0"/>
            <a:t>17 </a:t>
          </a:r>
          <a:r>
            <a:rPr lang="pl-PL" sz="2400" b="1" u="sng" kern="1200" dirty="0" err="1"/>
            <a:t>participants</a:t>
          </a:r>
          <a:r>
            <a:rPr lang="pl-PL" sz="2400" b="1" u="sng" kern="1200" dirty="0"/>
            <a:t> (Jan-</a:t>
          </a:r>
          <a:r>
            <a:rPr lang="pl-PL" sz="2400" b="1" u="sng" kern="1200" dirty="0" err="1"/>
            <a:t>Feb</a:t>
          </a:r>
          <a:r>
            <a:rPr lang="pl-PL" sz="2400" b="1" u="sng" kern="1200" dirty="0"/>
            <a:t> 2023):</a:t>
          </a:r>
          <a:endParaRPr lang="en-GB" sz="2400" b="1" u="sng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2400" kern="1200" dirty="0" err="1"/>
            <a:t>still</a:t>
          </a:r>
          <a:r>
            <a:rPr lang="pl-PL" sz="2400" kern="1200" dirty="0"/>
            <a:t> </a:t>
          </a:r>
          <a:r>
            <a:rPr lang="pl-PL" sz="2400" kern="1200" dirty="0" err="1"/>
            <a:t>ongoing</a:t>
          </a:r>
          <a:r>
            <a:rPr lang="pl-PL" sz="2400" kern="1200" dirty="0"/>
            <a:t>,</a:t>
          </a:r>
          <a:endParaRPr lang="en-GB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2400" b="0" kern="1200" dirty="0" err="1"/>
            <a:t>naturalistic</a:t>
          </a:r>
          <a:r>
            <a:rPr lang="pl-PL" sz="2400" b="0" kern="1200" dirty="0"/>
            <a:t> </a:t>
          </a:r>
          <a:r>
            <a:rPr lang="pl-PL" sz="2400" b="0" kern="1200" dirty="0" err="1"/>
            <a:t>learners</a:t>
          </a:r>
          <a:r>
            <a:rPr lang="pl-PL" sz="2400" b="0" kern="1200" dirty="0"/>
            <a:t> of </a:t>
          </a:r>
          <a:r>
            <a:rPr lang="pl-PL" sz="2400" b="0" kern="1200" dirty="0" err="1"/>
            <a:t>Norwegian</a:t>
          </a:r>
          <a:r>
            <a:rPr lang="pl-PL" sz="2400" b="0" kern="1200" dirty="0"/>
            <a:t>,</a:t>
          </a:r>
          <a:endParaRPr lang="en-GB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2400" kern="1200" dirty="0" err="1"/>
            <a:t>various</a:t>
          </a:r>
          <a:r>
            <a:rPr lang="pl-PL" sz="2400" kern="1200" dirty="0"/>
            <a:t> </a:t>
          </a:r>
          <a:r>
            <a:rPr lang="pl-PL" sz="2400" kern="1200" dirty="0" err="1"/>
            <a:t>professions</a:t>
          </a:r>
          <a:r>
            <a:rPr lang="pl-PL" sz="2400" kern="1200" dirty="0"/>
            <a:t>,</a:t>
          </a:r>
          <a:endParaRPr lang="en-GB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2400" kern="1200" dirty="0" err="1"/>
            <a:t>AoA</a:t>
          </a:r>
          <a:r>
            <a:rPr lang="pl-PL" sz="2400" kern="1200" dirty="0"/>
            <a:t> (English) = 9.76</a:t>
          </a:r>
          <a:r>
            <a:rPr lang="en-GB" sz="2400" kern="1200" dirty="0"/>
            <a:t> years (range: </a:t>
          </a:r>
          <a:r>
            <a:rPr lang="pl-PL" sz="2400" kern="1200" dirty="0"/>
            <a:t>5</a:t>
          </a:r>
          <a:r>
            <a:rPr lang="en-GB" sz="2400" kern="1200" dirty="0"/>
            <a:t>–</a:t>
          </a:r>
          <a:r>
            <a:rPr lang="pl-PL" sz="2400" kern="1200" dirty="0"/>
            <a:t>29</a:t>
          </a:r>
          <a:r>
            <a:rPr lang="en-GB" sz="2400" kern="1200" dirty="0"/>
            <a:t>)</a:t>
          </a:r>
          <a:r>
            <a:rPr lang="pl-PL" sz="2400" kern="1200" dirty="0"/>
            <a:t>, </a:t>
          </a:r>
          <a:endParaRPr lang="en-GB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2400" kern="1200" dirty="0" err="1"/>
            <a:t>AoA</a:t>
          </a:r>
          <a:r>
            <a:rPr lang="pl-PL" sz="2400" kern="1200" dirty="0"/>
            <a:t> (</a:t>
          </a:r>
          <a:r>
            <a:rPr lang="pl-PL" sz="2400" kern="1200" dirty="0" err="1"/>
            <a:t>Norwegian</a:t>
          </a:r>
          <a:r>
            <a:rPr lang="pl-PL" sz="2400" kern="1200" dirty="0"/>
            <a:t>) = </a:t>
          </a:r>
          <a:r>
            <a:rPr lang="en-US" sz="2400" kern="1200" dirty="0"/>
            <a:t>2</a:t>
          </a:r>
          <a:r>
            <a:rPr lang="pl-PL" sz="2400" kern="1200" dirty="0"/>
            <a:t>7.59</a:t>
          </a:r>
          <a:r>
            <a:rPr lang="en-US" sz="2400" kern="1200" dirty="0"/>
            <a:t> years (range: </a:t>
          </a:r>
          <a:r>
            <a:rPr lang="pl-PL" sz="2400" kern="1200" dirty="0"/>
            <a:t>7</a:t>
          </a:r>
          <a:r>
            <a:rPr lang="en-US" sz="2400" kern="1200" dirty="0"/>
            <a:t>–</a:t>
          </a:r>
          <a:r>
            <a:rPr lang="pl-PL" sz="2400" kern="1200" dirty="0"/>
            <a:t>43</a:t>
          </a:r>
          <a:r>
            <a:rPr lang="en-US" sz="2400" kern="1200" dirty="0"/>
            <a:t>)</a:t>
          </a:r>
          <a:endParaRPr lang="en-GB" sz="2400" kern="1200" dirty="0"/>
        </a:p>
      </dsp:txBody>
      <dsp:txXfrm rot="-5400000">
        <a:off x="3806321" y="752037"/>
        <a:ext cx="5823386" cy="2547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4DE8F-F457-B246-B000-92D427ECB760}" type="datetimeFigureOut">
              <a:rPr lang="en-PL" smtClean="0"/>
              <a:t>06/06/2023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24D6E-D28B-134A-BADC-A3193AB15939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0719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2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4766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19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47487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20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85274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23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10706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24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55145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10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3992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11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8527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12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683288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13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04161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15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564838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16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93698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17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629088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24D6E-D28B-134A-BADC-A3193AB15939}" type="slidenum">
              <a:rPr lang="en-PL" smtClean="0"/>
              <a:t>18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27490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AEC2-CEA1-7941-AC4F-B23266D4B1A6}" type="datetime1">
              <a:rPr lang="pl-PL" smtClean="0"/>
              <a:t>06.06.2023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6464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B3CD-A8AD-BF40-9625-D0A9C9BD1503}" type="datetime1">
              <a:rPr lang="pl-PL" smtClean="0"/>
              <a:t>06.06.2023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6783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6C64-EDB6-3F48-B852-BC7B70688346}" type="datetime1">
              <a:rPr lang="pl-PL" smtClean="0"/>
              <a:t>06.06.2023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2030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7D8E-3012-D64F-9989-C0E954E2F572}" type="datetime1">
              <a:rPr lang="pl-PL" smtClean="0"/>
              <a:t>06.06.2023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24905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7010-B0DB-B14E-803C-BD900F4F843B}" type="datetime1">
              <a:rPr lang="pl-PL" smtClean="0"/>
              <a:t>06.06.2023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22517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5DE8-ED4D-0C41-9B3E-9A50281F3DFB}" type="datetime1">
              <a:rPr lang="pl-PL" smtClean="0"/>
              <a:t>06.06.2023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17755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6218-AA0C-F44B-8A17-B5D823D0AAE0}" type="datetime1">
              <a:rPr lang="pl-PL" smtClean="0"/>
              <a:t>06.06.2023</a:t>
            </a:fld>
            <a:endParaRPr lang="en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82695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BCC6-37DB-3A47-9CDB-C812ED46BE75}" type="datetime1">
              <a:rPr lang="pl-PL" smtClean="0"/>
              <a:t>06.06.2023</a:t>
            </a:fld>
            <a:endParaRPr lang="en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7788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0426-56C2-AC45-879E-77275BE27079}" type="datetime1">
              <a:rPr lang="pl-PL" smtClean="0"/>
              <a:t>06.06.2023</a:t>
            </a:fld>
            <a:endParaRPr lang="en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45507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F81D-94FA-E145-AF19-EE94635FA99E}" type="datetime1">
              <a:rPr lang="pl-PL" smtClean="0"/>
              <a:t>06.06.2023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6993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82-C243-7842-8808-C709D08D8A19}" type="datetime1">
              <a:rPr lang="pl-PL" smtClean="0"/>
              <a:t>06.06.2023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6750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A523-4F90-6446-9728-05428D901DC5}" type="datetime1">
              <a:rPr lang="pl-PL" smtClean="0"/>
              <a:t>06.06.2023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Date &amp; Conference</a:t>
            </a:r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3DE92-C8EC-734E-992E-35AA7B45D23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96653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B7ED-4164-E847-8755-7B8F62D52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5515"/>
            <a:ext cx="9144000" cy="165576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DIN Condensed" pitchFamily="2" charset="0"/>
              </a:rPr>
              <a:t> The neurophysiology of phonemic perception in multilingual</a:t>
            </a:r>
            <a:r>
              <a:rPr lang="pl-PL" sz="4800" dirty="0">
                <a:latin typeface="DIN Condensed" pitchFamily="2" charset="0"/>
              </a:rPr>
              <a:t> </a:t>
            </a:r>
            <a:r>
              <a:rPr lang="pl-PL" sz="4800" dirty="0" err="1">
                <a:latin typeface="DIN Condensed" pitchFamily="2" charset="0"/>
              </a:rPr>
              <a:t>speakers</a:t>
            </a:r>
            <a:endParaRPr lang="en-PL" sz="4800" dirty="0">
              <a:latin typeface="DIN Condensed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8FE1E-0FBE-404C-A7B7-8F265935B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7393"/>
            <a:ext cx="9144000" cy="1655762"/>
          </a:xfrm>
        </p:spPr>
        <p:txBody>
          <a:bodyPr/>
          <a:lstStyle/>
          <a:p>
            <a:r>
              <a:rPr lang="pl-PL" dirty="0">
                <a:latin typeface="DIN Condensed" pitchFamily="2" charset="0"/>
              </a:rPr>
              <a:t>Hanna Kędzierska, Karolina Rataj, Anna Balas, Zuzanna Cal, Chloe </a:t>
            </a:r>
            <a:r>
              <a:rPr lang="pl-PL" dirty="0" err="1">
                <a:latin typeface="DIN Condensed" pitchFamily="2" charset="0"/>
              </a:rPr>
              <a:t>Castle</a:t>
            </a:r>
            <a:r>
              <a:rPr lang="pl-PL">
                <a:latin typeface="DIN Condensed" pitchFamily="2" charset="0"/>
              </a:rPr>
              <a:t>,</a:t>
            </a:r>
            <a:br>
              <a:rPr lang="pl-PL" dirty="0">
                <a:latin typeface="DIN Condensed" pitchFamily="2" charset="0"/>
              </a:rPr>
            </a:br>
            <a:r>
              <a:rPr lang="pl-PL" dirty="0">
                <a:latin typeface="DIN Condensed" pitchFamily="2" charset="0"/>
              </a:rPr>
              <a:t>Magdalena </a:t>
            </a:r>
            <a:r>
              <a:rPr lang="pl-PL" dirty="0" err="1">
                <a:latin typeface="DIN Condensed" pitchFamily="2" charset="0"/>
              </a:rPr>
              <a:t>Wrembel</a:t>
            </a:r>
            <a:endParaRPr lang="pl-PL" dirty="0">
              <a:latin typeface="DIN Condensed" pitchFamily="2" charset="0"/>
            </a:endParaRPr>
          </a:p>
          <a:p>
            <a:endParaRPr lang="pl-PL" sz="2000" dirty="0">
              <a:latin typeface="DIN Condensed" pitchFamily="2" charset="0"/>
            </a:endParaRPr>
          </a:p>
          <a:p>
            <a:r>
              <a:rPr lang="pl-PL" sz="2000" dirty="0">
                <a:latin typeface="DIN Condensed" pitchFamily="2" charset="0"/>
              </a:rPr>
              <a:t>06.06.2023</a:t>
            </a:r>
            <a:endParaRPr lang="en-PL" sz="2000" dirty="0">
              <a:latin typeface="DIN Condensed" pitchFamily="2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AE32187-D338-9240-A810-35C094A94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53" y="5893617"/>
            <a:ext cx="2046446" cy="94536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44B23E-8A7E-174B-9AA2-CAF17CBB553D}"/>
              </a:ext>
            </a:extLst>
          </p:cNvPr>
          <p:cNvCxnSpPr/>
          <p:nvPr/>
        </p:nvCxnSpPr>
        <p:spPr>
          <a:xfrm>
            <a:off x="4399005" y="3547034"/>
            <a:ext cx="3707027" cy="0"/>
          </a:xfrm>
          <a:prstGeom prst="line">
            <a:avLst/>
          </a:prstGeom>
          <a:ln>
            <a:gradFill>
              <a:gsLst>
                <a:gs pos="19000">
                  <a:srgbClr val="0070C0">
                    <a:alpha val="95000"/>
                  </a:srgbClr>
                </a:gs>
                <a:gs pos="44000">
                  <a:schemeClr val="accent1">
                    <a:lumMod val="45000"/>
                    <a:lumOff val="55000"/>
                  </a:schemeClr>
                </a:gs>
                <a:gs pos="65000">
                  <a:schemeClr val="accent1">
                    <a:lumMod val="45000"/>
                    <a:lumOff val="55000"/>
                  </a:schemeClr>
                </a:gs>
                <a:gs pos="54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84C26F58-B8F8-C1F5-14C0-121E35ECE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899" y="5913019"/>
            <a:ext cx="950118" cy="95011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DF5A4F7-BC1E-FEC1-51A9-7230F99DE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046" y="5950999"/>
            <a:ext cx="831813" cy="830604"/>
          </a:xfrm>
          <a:prstGeom prst="rect">
            <a:avLst/>
          </a:prstGeom>
        </p:spPr>
      </p:pic>
      <p:pic>
        <p:nvPicPr>
          <p:cNvPr id="1026" name="Picture 2" descr="Partnership Database – Norway Grants">
            <a:extLst>
              <a:ext uri="{FF2B5EF4-FFF2-40B4-BE49-F238E27FC236}">
                <a16:creationId xmlns:a16="http://schemas.microsoft.com/office/drawing/2014/main" id="{25AD9B73-F272-2675-591F-7A56400E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4" y="5849854"/>
            <a:ext cx="782358" cy="87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M - Projekt dr. hab. Tomasza Darochy z dofinansowaniem w ramach ...">
            <a:extLst>
              <a:ext uri="{FF2B5EF4-FFF2-40B4-BE49-F238E27FC236}">
                <a16:creationId xmlns:a16="http://schemas.microsoft.com/office/drawing/2014/main" id="{BBEC9169-32F1-2206-4435-FCA1E8EF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47" y="5803862"/>
            <a:ext cx="1554681" cy="10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LaR lab">
            <a:extLst>
              <a:ext uri="{FF2B5EF4-FFF2-40B4-BE49-F238E27FC236}">
                <a16:creationId xmlns:a16="http://schemas.microsoft.com/office/drawing/2014/main" id="{0189EC96-BC24-A528-4D36-5D3EAA1D4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13" y="5928860"/>
            <a:ext cx="906113" cy="83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cqVA Aurora Lab">
            <a:extLst>
              <a:ext uri="{FF2B5EF4-FFF2-40B4-BE49-F238E27FC236}">
                <a16:creationId xmlns:a16="http://schemas.microsoft.com/office/drawing/2014/main" id="{568E236D-0388-2109-6A90-12F9B249F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157" y="6145190"/>
            <a:ext cx="27432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3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461"/>
            <a:ext cx="10515600" cy="88290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MMN 100-180 ms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11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5C0E2B-15E2-4D30-C60E-A5EBCFE0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01.06.2023, </a:t>
            </a:r>
            <a:r>
              <a:rPr lang="pl-PL" dirty="0" err="1"/>
              <a:t>Neurolinguistics</a:t>
            </a:r>
            <a:r>
              <a:rPr lang="pl-PL" dirty="0"/>
              <a:t> in </a:t>
            </a:r>
            <a:r>
              <a:rPr lang="pl-PL" dirty="0" err="1"/>
              <a:t>Sweden</a:t>
            </a:r>
            <a:r>
              <a:rPr lang="pl-PL" dirty="0"/>
              <a:t> (2023)</a:t>
            </a:r>
            <a:endParaRPr lang="en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E6B9600-CC7F-49E7-5B22-E0135F293EC2}"/>
              </a:ext>
            </a:extLst>
          </p:cNvPr>
          <p:cNvSpPr/>
          <p:nvPr/>
        </p:nvSpPr>
        <p:spPr>
          <a:xfrm>
            <a:off x="3123863" y="4953375"/>
            <a:ext cx="8254746" cy="996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480917AD-9383-5372-4E85-B7325102746C}"/>
              </a:ext>
            </a:extLst>
          </p:cNvPr>
          <p:cNvSpPr/>
          <p:nvPr/>
        </p:nvSpPr>
        <p:spPr>
          <a:xfrm>
            <a:off x="2855311" y="2930612"/>
            <a:ext cx="6481378" cy="996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EBB53669-6823-AF7D-CB34-4C35584C7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1981575"/>
            <a:ext cx="3114675" cy="29718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D4674EE2-75A4-2D66-E546-E0ED369CC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407" y="1981576"/>
            <a:ext cx="3598711" cy="313311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4BE6AA6-290D-99B3-F4C1-761C9B618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575" y="1943475"/>
            <a:ext cx="3143250" cy="3048000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46F01FB-CD4E-F73A-72B6-FD47725805A5}"/>
              </a:ext>
            </a:extLst>
          </p:cNvPr>
          <p:cNvSpPr txBox="1"/>
          <p:nvPr/>
        </p:nvSpPr>
        <p:spPr>
          <a:xfrm>
            <a:off x="1746563" y="562928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L1 POLISH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824566B-B6E1-D1FA-74F8-B038D544C80C}"/>
              </a:ext>
            </a:extLst>
          </p:cNvPr>
          <p:cNvSpPr txBox="1"/>
          <p:nvPr/>
        </p:nvSpPr>
        <p:spPr>
          <a:xfrm>
            <a:off x="5197979" y="562928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L2 ENGLISH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946B2A5E-B994-E927-432E-BE9402748E00}"/>
              </a:ext>
            </a:extLst>
          </p:cNvPr>
          <p:cNvSpPr txBox="1"/>
          <p:nvPr/>
        </p:nvSpPr>
        <p:spPr>
          <a:xfrm>
            <a:off x="8466144" y="5633813"/>
            <a:ext cx="232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L3/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NORWEGIAN</a:t>
            </a:r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CC288928-DBE4-2F8A-E03A-46D73FA6E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557" y="194548"/>
            <a:ext cx="1447800" cy="314325"/>
          </a:xfrm>
          <a:prstGeom prst="rect">
            <a:avLst/>
          </a:prstGeom>
        </p:spPr>
      </p:pic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id="{557B7B1A-45BF-2E58-1C72-8412727A4E8C}"/>
              </a:ext>
            </a:extLst>
          </p:cNvPr>
          <p:cNvCxnSpPr/>
          <p:nvPr/>
        </p:nvCxnSpPr>
        <p:spPr>
          <a:xfrm>
            <a:off x="1623906" y="2588968"/>
            <a:ext cx="470422" cy="683288"/>
          </a:xfrm>
          <a:prstGeom prst="straightConnector1">
            <a:avLst/>
          </a:prstGeom>
          <a:ln w="57150">
            <a:solidFill>
              <a:schemeClr val="accent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A565106E-1F21-3EE3-740D-09F31480F752}"/>
              </a:ext>
            </a:extLst>
          </p:cNvPr>
          <p:cNvCxnSpPr/>
          <p:nvPr/>
        </p:nvCxnSpPr>
        <p:spPr>
          <a:xfrm>
            <a:off x="5197979" y="2379793"/>
            <a:ext cx="470422" cy="683288"/>
          </a:xfrm>
          <a:prstGeom prst="straightConnector1">
            <a:avLst/>
          </a:prstGeom>
          <a:ln w="57150">
            <a:solidFill>
              <a:schemeClr val="accent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8834F6FC-964C-86B2-313F-2EBFB102825F}"/>
              </a:ext>
            </a:extLst>
          </p:cNvPr>
          <p:cNvCxnSpPr/>
          <p:nvPr/>
        </p:nvCxnSpPr>
        <p:spPr>
          <a:xfrm>
            <a:off x="8771785" y="2451395"/>
            <a:ext cx="470422" cy="683288"/>
          </a:xfrm>
          <a:prstGeom prst="straightConnector1">
            <a:avLst/>
          </a:prstGeom>
          <a:ln w="57150">
            <a:solidFill>
              <a:schemeClr val="accent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714AA358-CAC4-6D13-1DED-5483D5BF4DC4}"/>
              </a:ext>
            </a:extLst>
          </p:cNvPr>
          <p:cNvSpPr txBox="1"/>
          <p:nvPr/>
        </p:nvSpPr>
        <p:spPr>
          <a:xfrm>
            <a:off x="602997" y="2043177"/>
            <a:ext cx="122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MMN (LH)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776B6165-961F-0BDC-9404-34E5CF907F90}"/>
              </a:ext>
            </a:extLst>
          </p:cNvPr>
          <p:cNvSpPr txBox="1"/>
          <p:nvPr/>
        </p:nvSpPr>
        <p:spPr>
          <a:xfrm>
            <a:off x="4280415" y="2001098"/>
            <a:ext cx="138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MMN (LH)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E016959B-2901-B37A-E0AC-AD6F3849E99C}"/>
              </a:ext>
            </a:extLst>
          </p:cNvPr>
          <p:cNvSpPr txBox="1"/>
          <p:nvPr/>
        </p:nvSpPr>
        <p:spPr>
          <a:xfrm>
            <a:off x="8229587" y="1971317"/>
            <a:ext cx="76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MMN</a:t>
            </a:r>
          </a:p>
        </p:txBody>
      </p:sp>
      <p:sp>
        <p:nvSpPr>
          <p:cNvPr id="41" name="Łuk 40">
            <a:extLst>
              <a:ext uri="{FF2B5EF4-FFF2-40B4-BE49-F238E27FC236}">
                <a16:creationId xmlns:a16="http://schemas.microsoft.com/office/drawing/2014/main" id="{C720DA64-C6F6-4AFF-7945-2B3978367AD5}"/>
              </a:ext>
            </a:extLst>
          </p:cNvPr>
          <p:cNvSpPr/>
          <p:nvPr/>
        </p:nvSpPr>
        <p:spPr>
          <a:xfrm rot="10800000">
            <a:off x="6733774" y="5482032"/>
            <a:ext cx="1776724" cy="726783"/>
          </a:xfrm>
          <a:prstGeom prst="arc">
            <a:avLst>
              <a:gd name="adj1" fmla="val 10986904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895CD1B4-3185-A5A8-2698-9DF5E516D1D4}"/>
              </a:ext>
            </a:extLst>
          </p:cNvPr>
          <p:cNvSpPr txBox="1"/>
          <p:nvPr/>
        </p:nvSpPr>
        <p:spPr>
          <a:xfrm>
            <a:off x="6326141" y="6118690"/>
            <a:ext cx="259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/>
              <a:t>no </a:t>
            </a:r>
            <a:r>
              <a:rPr lang="pl-PL" b="1" dirty="0" err="1"/>
              <a:t>significant</a:t>
            </a:r>
            <a:r>
              <a:rPr lang="pl-PL" b="1" dirty="0"/>
              <a:t> </a:t>
            </a:r>
            <a:r>
              <a:rPr lang="pl-PL" b="1" dirty="0" err="1"/>
              <a:t>difference</a:t>
            </a:r>
            <a:endParaRPr lang="pl-PL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D9C1FE4-FEF8-5573-4B6F-7BE7097D3B60}"/>
              </a:ext>
            </a:extLst>
          </p:cNvPr>
          <p:cNvSpPr txBox="1"/>
          <p:nvPr/>
        </p:nvSpPr>
        <p:spPr>
          <a:xfrm>
            <a:off x="8663614" y="101446"/>
            <a:ext cx="3294056" cy="175432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effectLst/>
                <a:ea typeface="Times New Roman" panose="02020603050405020304" pitchFamily="18" charset="0"/>
              </a:rPr>
              <a:t>a linear mixed effects analysis of the relationship between the processed 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language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,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the status of the processed 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sound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as standard or de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v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iant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 and </a:t>
            </a:r>
            <a:r>
              <a:rPr lang="pl-PL" sz="1800" b="1" dirty="0" err="1">
                <a:effectLst/>
                <a:ea typeface="Times New Roman" panose="02020603050405020304" pitchFamily="18" charset="0"/>
              </a:rPr>
              <a:t>hemisphere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(</a:t>
            </a:r>
            <a:r>
              <a:rPr lang="pl-PL" sz="1800" dirty="0" err="1">
                <a:effectLst/>
                <a:ea typeface="Times New Roman" panose="02020603050405020304" pitchFamily="18" charset="0"/>
              </a:rPr>
              <a:t>left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ea typeface="Times New Roman" panose="02020603050405020304" pitchFamily="18" charset="0"/>
              </a:rPr>
              <a:t>or</a:t>
            </a:r>
            <a:r>
              <a:rPr lang="pl-PL" dirty="0">
                <a:ea typeface="Times New Roman" panose="02020603050405020304" pitchFamily="18" charset="0"/>
              </a:rPr>
              <a:t> </a:t>
            </a:r>
            <a:r>
              <a:rPr lang="pl-PL" dirty="0" err="1">
                <a:ea typeface="Times New Roman" panose="02020603050405020304" pitchFamily="18" charset="0"/>
              </a:rPr>
              <a:t>right</a:t>
            </a:r>
            <a:r>
              <a:rPr lang="pl-PL" dirty="0">
                <a:ea typeface="Times New Roman" panose="02020603050405020304" pitchFamily="18" charset="0"/>
              </a:rPr>
              <a:t>)</a:t>
            </a:r>
            <a:endParaRPr lang="pl-PL" dirty="0"/>
          </a:p>
        </p:txBody>
      </p:sp>
      <p:sp>
        <p:nvSpPr>
          <p:cNvPr id="5" name="Łuk 4">
            <a:extLst>
              <a:ext uri="{FF2B5EF4-FFF2-40B4-BE49-F238E27FC236}">
                <a16:creationId xmlns:a16="http://schemas.microsoft.com/office/drawing/2014/main" id="{DA2527C0-E338-4AAC-A5B7-3103E7FF220D}"/>
              </a:ext>
            </a:extLst>
          </p:cNvPr>
          <p:cNvSpPr/>
          <p:nvPr/>
        </p:nvSpPr>
        <p:spPr>
          <a:xfrm>
            <a:off x="2882933" y="5276362"/>
            <a:ext cx="2440867" cy="770532"/>
          </a:xfrm>
          <a:prstGeom prst="arc">
            <a:avLst>
              <a:gd name="adj1" fmla="val 10986904"/>
              <a:gd name="adj2" fmla="val 5815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Łuk 5">
            <a:extLst>
              <a:ext uri="{FF2B5EF4-FFF2-40B4-BE49-F238E27FC236}">
                <a16:creationId xmlns:a16="http://schemas.microsoft.com/office/drawing/2014/main" id="{00DA9A0B-1D98-76BB-C642-3F161E9138A4}"/>
              </a:ext>
            </a:extLst>
          </p:cNvPr>
          <p:cNvSpPr/>
          <p:nvPr/>
        </p:nvSpPr>
        <p:spPr>
          <a:xfrm>
            <a:off x="2349480" y="5028342"/>
            <a:ext cx="6959587" cy="952038"/>
          </a:xfrm>
          <a:prstGeom prst="arc">
            <a:avLst>
              <a:gd name="adj1" fmla="val 10661858"/>
              <a:gd name="adj2" fmla="val 12660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01E8330-3E66-0EF0-C758-F612C6929013}"/>
              </a:ext>
            </a:extLst>
          </p:cNvPr>
          <p:cNvSpPr txBox="1"/>
          <p:nvPr/>
        </p:nvSpPr>
        <p:spPr>
          <a:xfrm>
            <a:off x="5610573" y="4763787"/>
            <a:ext cx="84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***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193E448-BC1F-BA06-DBCF-909BD878E086}"/>
              </a:ext>
            </a:extLst>
          </p:cNvPr>
          <p:cNvSpPr txBox="1"/>
          <p:nvPr/>
        </p:nvSpPr>
        <p:spPr>
          <a:xfrm>
            <a:off x="3752071" y="5052162"/>
            <a:ext cx="84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282310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5" y="198666"/>
            <a:ext cx="10515600" cy="88290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ERP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results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: MMN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12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sp>
        <p:nvSpPr>
          <p:cNvPr id="268" name="pole tekstowe 267">
            <a:extLst>
              <a:ext uri="{FF2B5EF4-FFF2-40B4-BE49-F238E27FC236}">
                <a16:creationId xmlns:a16="http://schemas.microsoft.com/office/drawing/2014/main" id="{C0D56F8B-8512-8BA9-1EDE-4C6D68576771}"/>
              </a:ext>
            </a:extLst>
          </p:cNvPr>
          <p:cNvSpPr txBox="1"/>
          <p:nvPr/>
        </p:nvSpPr>
        <p:spPr>
          <a:xfrm>
            <a:off x="1295175" y="593798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L1 POLISH</a:t>
            </a:r>
          </a:p>
        </p:txBody>
      </p:sp>
      <p:sp>
        <p:nvSpPr>
          <p:cNvPr id="272" name="pole tekstowe 271">
            <a:extLst>
              <a:ext uri="{FF2B5EF4-FFF2-40B4-BE49-F238E27FC236}">
                <a16:creationId xmlns:a16="http://schemas.microsoft.com/office/drawing/2014/main" id="{E0082741-713D-44B3-A55B-3559B8EE364C}"/>
              </a:ext>
            </a:extLst>
          </p:cNvPr>
          <p:cNvSpPr txBox="1"/>
          <p:nvPr/>
        </p:nvSpPr>
        <p:spPr>
          <a:xfrm>
            <a:off x="5308124" y="5985017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L2 ENGLISH</a:t>
            </a:r>
          </a:p>
        </p:txBody>
      </p:sp>
      <p:sp>
        <p:nvSpPr>
          <p:cNvPr id="273" name="pole tekstowe 272">
            <a:extLst>
              <a:ext uri="{FF2B5EF4-FFF2-40B4-BE49-F238E27FC236}">
                <a16:creationId xmlns:a16="http://schemas.microsoft.com/office/drawing/2014/main" id="{BCC5B5B8-E79B-C5B1-C578-489A4B9EDCAD}"/>
              </a:ext>
            </a:extLst>
          </p:cNvPr>
          <p:cNvSpPr txBox="1"/>
          <p:nvPr/>
        </p:nvSpPr>
        <p:spPr>
          <a:xfrm>
            <a:off x="8972411" y="5995495"/>
            <a:ext cx="232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L3/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NORWEGIAN</a:t>
            </a:r>
          </a:p>
        </p:txBody>
      </p:sp>
      <p:pic>
        <p:nvPicPr>
          <p:cNvPr id="900" name="Obraz 899">
            <a:extLst>
              <a:ext uri="{FF2B5EF4-FFF2-40B4-BE49-F238E27FC236}">
                <a16:creationId xmlns:a16="http://schemas.microsoft.com/office/drawing/2014/main" id="{8F4FD6A3-B634-223E-C916-CE5D3E56A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482" y="3526710"/>
            <a:ext cx="2648286" cy="2668784"/>
          </a:xfrm>
          <a:prstGeom prst="rect">
            <a:avLst/>
          </a:prstGeom>
        </p:spPr>
      </p:pic>
      <p:sp>
        <p:nvSpPr>
          <p:cNvPr id="976" name="Łącznik prosty 975">
            <a:extLst>
              <a:ext uri="{FF2B5EF4-FFF2-40B4-BE49-F238E27FC236}">
                <a16:creationId xmlns:a16="http://schemas.microsoft.com/office/drawing/2014/main" id="{86F8AAFB-0AF4-45F6-7D3F-6E6FD49F0FF0}"/>
              </a:ext>
            </a:extLst>
          </p:cNvPr>
          <p:cNvSpPr/>
          <p:nvPr/>
        </p:nvSpPr>
        <p:spPr>
          <a:xfrm rot="16200000" flipH="1">
            <a:off x="5479703" y="3789787"/>
            <a:ext cx="5444411" cy="15374"/>
          </a:xfrm>
          <a:prstGeom prst="line">
            <a:avLst/>
          </a:prstGeom>
          <a:ln w="285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77" name="Łącznik prosty 976">
            <a:extLst>
              <a:ext uri="{FF2B5EF4-FFF2-40B4-BE49-F238E27FC236}">
                <a16:creationId xmlns:a16="http://schemas.microsoft.com/office/drawing/2014/main" id="{49920C02-02B7-C90A-2627-5FF1FA65E8FF}"/>
              </a:ext>
            </a:extLst>
          </p:cNvPr>
          <p:cNvSpPr/>
          <p:nvPr/>
        </p:nvSpPr>
        <p:spPr>
          <a:xfrm rot="16200000" flipH="1">
            <a:off x="1293326" y="3789787"/>
            <a:ext cx="5444411" cy="15374"/>
          </a:xfrm>
          <a:prstGeom prst="line">
            <a:avLst/>
          </a:prstGeom>
          <a:ln w="285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73315F1-6B89-07ED-EBB6-552D81919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95" y="3422173"/>
            <a:ext cx="2416725" cy="252334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90D64FE-8C3A-FACA-018D-237C692CB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3633" y="3526710"/>
            <a:ext cx="2419924" cy="251937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B9CBB2A-D87C-D021-EBF1-B7AB24F6C7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557" y="194548"/>
            <a:ext cx="1447800" cy="314325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4AECFBF3-871D-F5D2-506F-711E7F23C6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572" y="1459972"/>
            <a:ext cx="2866487" cy="1824128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D61677CA-0D4E-C2BB-16FE-9FC2D1762D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1791" y="1403776"/>
            <a:ext cx="2848912" cy="1798213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D863B95C-DEF7-CB25-8956-8A554C741D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0957" y="1318434"/>
            <a:ext cx="2958139" cy="1865823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C53815-1DA4-EF7C-B176-013C561D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06.06.2023,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meeting</a:t>
            </a:r>
            <a:r>
              <a:rPr lang="pl-PL" dirty="0"/>
              <a:t> </a:t>
            </a:r>
            <a:r>
              <a:rPr lang="pl-PL" dirty="0" err="1"/>
              <a:t>Tromsø</a:t>
            </a:r>
            <a:endParaRPr lang="en-PL" dirty="0"/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70E7C700-8128-8491-7BA7-87BA003CB59E}"/>
              </a:ext>
            </a:extLst>
          </p:cNvPr>
          <p:cNvCxnSpPr/>
          <p:nvPr/>
        </p:nvCxnSpPr>
        <p:spPr>
          <a:xfrm>
            <a:off x="687035" y="1443622"/>
            <a:ext cx="470422" cy="683288"/>
          </a:xfrm>
          <a:prstGeom prst="straightConnector1">
            <a:avLst/>
          </a:prstGeom>
          <a:ln w="57150">
            <a:solidFill>
              <a:schemeClr val="accent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350E248E-131A-FDC1-05FA-99AA56197301}"/>
              </a:ext>
            </a:extLst>
          </p:cNvPr>
          <p:cNvCxnSpPr/>
          <p:nvPr/>
        </p:nvCxnSpPr>
        <p:spPr>
          <a:xfrm>
            <a:off x="1921910" y="1403776"/>
            <a:ext cx="470422" cy="683288"/>
          </a:xfrm>
          <a:prstGeom prst="straightConnector1">
            <a:avLst/>
          </a:prstGeom>
          <a:ln w="57150">
            <a:solidFill>
              <a:schemeClr val="accent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0ECB07CA-E85D-4FD8-5B4C-40BE5C9F8470}"/>
              </a:ext>
            </a:extLst>
          </p:cNvPr>
          <p:cNvCxnSpPr/>
          <p:nvPr/>
        </p:nvCxnSpPr>
        <p:spPr>
          <a:xfrm>
            <a:off x="6105625" y="1340854"/>
            <a:ext cx="470422" cy="683288"/>
          </a:xfrm>
          <a:prstGeom prst="straightConnector1">
            <a:avLst/>
          </a:prstGeom>
          <a:ln w="57150">
            <a:solidFill>
              <a:schemeClr val="accent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936158E6-F72E-27FB-4601-54A5AC021BB0}"/>
              </a:ext>
            </a:extLst>
          </p:cNvPr>
          <p:cNvCxnSpPr/>
          <p:nvPr/>
        </p:nvCxnSpPr>
        <p:spPr>
          <a:xfrm>
            <a:off x="8663830" y="1485716"/>
            <a:ext cx="470422" cy="683288"/>
          </a:xfrm>
          <a:prstGeom prst="straightConnector1">
            <a:avLst/>
          </a:prstGeom>
          <a:ln w="57150">
            <a:solidFill>
              <a:schemeClr val="accent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2B15049C-9494-3455-0001-C84B38DBA537}"/>
              </a:ext>
            </a:extLst>
          </p:cNvPr>
          <p:cNvCxnSpPr/>
          <p:nvPr/>
        </p:nvCxnSpPr>
        <p:spPr>
          <a:xfrm>
            <a:off x="10270090" y="1475448"/>
            <a:ext cx="470422" cy="683288"/>
          </a:xfrm>
          <a:prstGeom prst="straightConnector1">
            <a:avLst/>
          </a:prstGeom>
          <a:ln w="57150">
            <a:solidFill>
              <a:schemeClr val="accent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4BEEE5-B54C-B8FD-F59A-AB1761A6DF54}"/>
              </a:ext>
            </a:extLst>
          </p:cNvPr>
          <p:cNvSpPr txBox="1"/>
          <p:nvPr/>
        </p:nvSpPr>
        <p:spPr>
          <a:xfrm>
            <a:off x="97867" y="1068684"/>
            <a:ext cx="119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MMN (LH)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9A16B55-50AE-736B-6659-D80B04F40798}"/>
              </a:ext>
            </a:extLst>
          </p:cNvPr>
          <p:cNvSpPr txBox="1"/>
          <p:nvPr/>
        </p:nvSpPr>
        <p:spPr>
          <a:xfrm>
            <a:off x="8201908" y="1092397"/>
            <a:ext cx="119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MMN (LH)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3641668-05B8-1933-13B8-85955DE27BE4}"/>
              </a:ext>
            </a:extLst>
          </p:cNvPr>
          <p:cNvSpPr txBox="1"/>
          <p:nvPr/>
        </p:nvSpPr>
        <p:spPr>
          <a:xfrm>
            <a:off x="5766231" y="1039010"/>
            <a:ext cx="80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LDN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74DDE0D-D547-A7AE-9F98-FF7019EDEB3B}"/>
              </a:ext>
            </a:extLst>
          </p:cNvPr>
          <p:cNvSpPr txBox="1"/>
          <p:nvPr/>
        </p:nvSpPr>
        <p:spPr>
          <a:xfrm>
            <a:off x="1584987" y="1069578"/>
            <a:ext cx="82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MMN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5EA8C51-D0D1-DDFE-EED6-D26A4FEFA8A1}"/>
              </a:ext>
            </a:extLst>
          </p:cNvPr>
          <p:cNvSpPr txBox="1"/>
          <p:nvPr/>
        </p:nvSpPr>
        <p:spPr>
          <a:xfrm>
            <a:off x="9766083" y="1118800"/>
            <a:ext cx="82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MMN</a:t>
            </a:r>
          </a:p>
        </p:txBody>
      </p:sp>
    </p:spTree>
    <p:extLst>
      <p:ext uri="{BB962C8B-B14F-4D97-AF65-F5344CB8AC3E}">
        <p14:creationId xmlns:p14="http://schemas.microsoft.com/office/powerpoint/2010/main" val="2761112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5" y="198666"/>
            <a:ext cx="10515600" cy="88290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ERP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results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: LDN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13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sp>
        <p:nvSpPr>
          <p:cNvPr id="268" name="pole tekstowe 267">
            <a:extLst>
              <a:ext uri="{FF2B5EF4-FFF2-40B4-BE49-F238E27FC236}">
                <a16:creationId xmlns:a16="http://schemas.microsoft.com/office/drawing/2014/main" id="{C0D56F8B-8512-8BA9-1EDE-4C6D68576771}"/>
              </a:ext>
            </a:extLst>
          </p:cNvPr>
          <p:cNvSpPr txBox="1"/>
          <p:nvPr/>
        </p:nvSpPr>
        <p:spPr>
          <a:xfrm>
            <a:off x="1295175" y="593798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L1 POLISH</a:t>
            </a:r>
          </a:p>
        </p:txBody>
      </p:sp>
      <p:sp>
        <p:nvSpPr>
          <p:cNvPr id="272" name="pole tekstowe 271">
            <a:extLst>
              <a:ext uri="{FF2B5EF4-FFF2-40B4-BE49-F238E27FC236}">
                <a16:creationId xmlns:a16="http://schemas.microsoft.com/office/drawing/2014/main" id="{E0082741-713D-44B3-A55B-3559B8EE364C}"/>
              </a:ext>
            </a:extLst>
          </p:cNvPr>
          <p:cNvSpPr txBox="1"/>
          <p:nvPr/>
        </p:nvSpPr>
        <p:spPr>
          <a:xfrm>
            <a:off x="5308124" y="5985017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L2 ENGLISH</a:t>
            </a:r>
          </a:p>
        </p:txBody>
      </p:sp>
      <p:sp>
        <p:nvSpPr>
          <p:cNvPr id="273" name="pole tekstowe 272">
            <a:extLst>
              <a:ext uri="{FF2B5EF4-FFF2-40B4-BE49-F238E27FC236}">
                <a16:creationId xmlns:a16="http://schemas.microsoft.com/office/drawing/2014/main" id="{BCC5B5B8-E79B-C5B1-C578-489A4B9EDCAD}"/>
              </a:ext>
            </a:extLst>
          </p:cNvPr>
          <p:cNvSpPr txBox="1"/>
          <p:nvPr/>
        </p:nvSpPr>
        <p:spPr>
          <a:xfrm>
            <a:off x="9031689" y="5995495"/>
            <a:ext cx="232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L3/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l-PL" b="1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NORWEGIAN</a:t>
            </a:r>
          </a:p>
        </p:txBody>
      </p:sp>
      <p:pic>
        <p:nvPicPr>
          <p:cNvPr id="900" name="Obraz 899">
            <a:extLst>
              <a:ext uri="{FF2B5EF4-FFF2-40B4-BE49-F238E27FC236}">
                <a16:creationId xmlns:a16="http://schemas.microsoft.com/office/drawing/2014/main" id="{8F4FD6A3-B634-223E-C916-CE5D3E56A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907" y="3328814"/>
            <a:ext cx="2955626" cy="2978503"/>
          </a:xfrm>
          <a:prstGeom prst="rect">
            <a:avLst/>
          </a:prstGeom>
        </p:spPr>
      </p:pic>
      <p:cxnSp>
        <p:nvCxnSpPr>
          <p:cNvPr id="901" name="Łącznik prosty ze strzałką 900">
            <a:extLst>
              <a:ext uri="{FF2B5EF4-FFF2-40B4-BE49-F238E27FC236}">
                <a16:creationId xmlns:a16="http://schemas.microsoft.com/office/drawing/2014/main" id="{BF5F03CD-5513-C14C-E1BE-ACC410603C4F}"/>
              </a:ext>
            </a:extLst>
          </p:cNvPr>
          <p:cNvCxnSpPr>
            <a:cxnSpLocks/>
          </p:cNvCxnSpPr>
          <p:nvPr/>
        </p:nvCxnSpPr>
        <p:spPr>
          <a:xfrm flipH="1">
            <a:off x="6422000" y="3585477"/>
            <a:ext cx="94192" cy="1825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4" name="pole tekstowe 903">
            <a:extLst>
              <a:ext uri="{FF2B5EF4-FFF2-40B4-BE49-F238E27FC236}">
                <a16:creationId xmlns:a16="http://schemas.microsoft.com/office/drawing/2014/main" id="{0545790F-01A4-D06D-70ED-2A7F0D296674}"/>
              </a:ext>
            </a:extLst>
          </p:cNvPr>
          <p:cNvSpPr txBox="1"/>
          <p:nvPr/>
        </p:nvSpPr>
        <p:spPr>
          <a:xfrm>
            <a:off x="6324029" y="3281041"/>
            <a:ext cx="677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LDN</a:t>
            </a:r>
          </a:p>
        </p:txBody>
      </p:sp>
      <p:sp>
        <p:nvSpPr>
          <p:cNvPr id="976" name="Łącznik prosty 975">
            <a:extLst>
              <a:ext uri="{FF2B5EF4-FFF2-40B4-BE49-F238E27FC236}">
                <a16:creationId xmlns:a16="http://schemas.microsoft.com/office/drawing/2014/main" id="{86F8AAFB-0AF4-45F6-7D3F-6E6FD49F0FF0}"/>
              </a:ext>
            </a:extLst>
          </p:cNvPr>
          <p:cNvSpPr/>
          <p:nvPr/>
        </p:nvSpPr>
        <p:spPr>
          <a:xfrm rot="16200000" flipH="1">
            <a:off x="5479703" y="3789787"/>
            <a:ext cx="5444411" cy="15374"/>
          </a:xfrm>
          <a:prstGeom prst="line">
            <a:avLst/>
          </a:prstGeom>
          <a:ln w="285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77" name="Łącznik prosty 976">
            <a:extLst>
              <a:ext uri="{FF2B5EF4-FFF2-40B4-BE49-F238E27FC236}">
                <a16:creationId xmlns:a16="http://schemas.microsoft.com/office/drawing/2014/main" id="{49920C02-02B7-C90A-2627-5FF1FA65E8FF}"/>
              </a:ext>
            </a:extLst>
          </p:cNvPr>
          <p:cNvSpPr/>
          <p:nvPr/>
        </p:nvSpPr>
        <p:spPr>
          <a:xfrm rot="16200000" flipH="1">
            <a:off x="1293326" y="3789787"/>
            <a:ext cx="5444411" cy="15374"/>
          </a:xfrm>
          <a:prstGeom prst="line">
            <a:avLst/>
          </a:prstGeom>
          <a:ln w="285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84" name="Obraz 983">
            <a:extLst>
              <a:ext uri="{FF2B5EF4-FFF2-40B4-BE49-F238E27FC236}">
                <a16:creationId xmlns:a16="http://schemas.microsoft.com/office/drawing/2014/main" id="{DE19D04C-2A46-7A17-8B99-F467E80616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433"/>
          <a:stretch/>
        </p:blipFill>
        <p:spPr>
          <a:xfrm>
            <a:off x="350668" y="1358747"/>
            <a:ext cx="3446209" cy="1837417"/>
          </a:xfrm>
          <a:prstGeom prst="rect">
            <a:avLst/>
          </a:prstGeom>
        </p:spPr>
      </p:pic>
      <p:pic>
        <p:nvPicPr>
          <p:cNvPr id="994" name="Obraz 993">
            <a:extLst>
              <a:ext uri="{FF2B5EF4-FFF2-40B4-BE49-F238E27FC236}">
                <a16:creationId xmlns:a16="http://schemas.microsoft.com/office/drawing/2014/main" id="{8A8D79CA-13B6-05C8-13C3-0DC12A6FF7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793" r="968"/>
          <a:stretch/>
        </p:blipFill>
        <p:spPr>
          <a:xfrm>
            <a:off x="8562874" y="1322119"/>
            <a:ext cx="3229751" cy="1765462"/>
          </a:xfrm>
          <a:prstGeom prst="rect">
            <a:avLst/>
          </a:prstGeom>
        </p:spPr>
      </p:pic>
      <p:pic>
        <p:nvPicPr>
          <p:cNvPr id="995" name="Obraz 994">
            <a:extLst>
              <a:ext uri="{FF2B5EF4-FFF2-40B4-BE49-F238E27FC236}">
                <a16:creationId xmlns:a16="http://schemas.microsoft.com/office/drawing/2014/main" id="{0C78F132-531F-12EC-F99D-51D7A865B9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272" y="505773"/>
            <a:ext cx="1447800" cy="3143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AC29E69-FF43-8121-2BB9-7ADC40B383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102" y="3233786"/>
            <a:ext cx="2620348" cy="270419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58CF1AD-5571-4F2C-BDFB-9A3D2112077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9773" r="2094"/>
          <a:stretch/>
        </p:blipFill>
        <p:spPr>
          <a:xfrm>
            <a:off x="4396997" y="1299032"/>
            <a:ext cx="3296738" cy="177321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4E20EC9-0BE6-6141-8E3A-8AC13FDA39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0600" y="3233786"/>
            <a:ext cx="2880235" cy="2830576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4ABCB2-FBF5-A91F-0BE0-7069C280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06.06.2023,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meeting</a:t>
            </a:r>
            <a:r>
              <a:rPr lang="pl-PL" dirty="0"/>
              <a:t> </a:t>
            </a:r>
            <a:r>
              <a:rPr lang="pl-PL" dirty="0" err="1"/>
              <a:t>Tromsø</a:t>
            </a:r>
            <a:endParaRPr lang="en-PL" dirty="0"/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CA2FF56A-1D7E-7CF4-8660-DDE96BE0C837}"/>
              </a:ext>
            </a:extLst>
          </p:cNvPr>
          <p:cNvCxnSpPr/>
          <p:nvPr/>
        </p:nvCxnSpPr>
        <p:spPr>
          <a:xfrm>
            <a:off x="823967" y="1278578"/>
            <a:ext cx="470422" cy="683288"/>
          </a:xfrm>
          <a:prstGeom prst="straightConnector1">
            <a:avLst/>
          </a:prstGeom>
          <a:ln w="57150">
            <a:solidFill>
              <a:schemeClr val="accent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A56A6413-F2F7-85DD-FE63-70F9C504F6DA}"/>
              </a:ext>
            </a:extLst>
          </p:cNvPr>
          <p:cNvCxnSpPr/>
          <p:nvPr/>
        </p:nvCxnSpPr>
        <p:spPr>
          <a:xfrm>
            <a:off x="2437264" y="1251385"/>
            <a:ext cx="470422" cy="683288"/>
          </a:xfrm>
          <a:prstGeom prst="straightConnector1">
            <a:avLst/>
          </a:prstGeom>
          <a:ln w="57150">
            <a:solidFill>
              <a:schemeClr val="accent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84646906-D7A3-1F5F-5C1B-ED68D83B118D}"/>
              </a:ext>
            </a:extLst>
          </p:cNvPr>
          <p:cNvCxnSpPr/>
          <p:nvPr/>
        </p:nvCxnSpPr>
        <p:spPr>
          <a:xfrm>
            <a:off x="4939077" y="1222344"/>
            <a:ext cx="470422" cy="683288"/>
          </a:xfrm>
          <a:prstGeom prst="straightConnector1">
            <a:avLst/>
          </a:prstGeom>
          <a:ln w="57150">
            <a:solidFill>
              <a:schemeClr val="accent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E872B062-14F4-C014-482C-B6D4B5FAA4F3}"/>
              </a:ext>
            </a:extLst>
          </p:cNvPr>
          <p:cNvCxnSpPr/>
          <p:nvPr/>
        </p:nvCxnSpPr>
        <p:spPr>
          <a:xfrm>
            <a:off x="6422000" y="1227326"/>
            <a:ext cx="470422" cy="683288"/>
          </a:xfrm>
          <a:prstGeom prst="straightConnector1">
            <a:avLst/>
          </a:prstGeom>
          <a:ln w="57150">
            <a:solidFill>
              <a:schemeClr val="accent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B9C6AB48-321A-3E4F-10BE-CD1BFC8F3456}"/>
              </a:ext>
            </a:extLst>
          </p:cNvPr>
          <p:cNvCxnSpPr/>
          <p:nvPr/>
        </p:nvCxnSpPr>
        <p:spPr>
          <a:xfrm>
            <a:off x="8720850" y="1145467"/>
            <a:ext cx="470422" cy="683288"/>
          </a:xfrm>
          <a:prstGeom prst="straightConnector1">
            <a:avLst/>
          </a:prstGeom>
          <a:ln w="57150">
            <a:solidFill>
              <a:schemeClr val="accent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923DB5E7-1077-9803-E853-B6B03FC3F247}"/>
              </a:ext>
            </a:extLst>
          </p:cNvPr>
          <p:cNvCxnSpPr/>
          <p:nvPr/>
        </p:nvCxnSpPr>
        <p:spPr>
          <a:xfrm>
            <a:off x="10374891" y="1145593"/>
            <a:ext cx="470422" cy="683288"/>
          </a:xfrm>
          <a:prstGeom prst="straightConnector1">
            <a:avLst/>
          </a:prstGeom>
          <a:ln w="57150">
            <a:solidFill>
              <a:schemeClr val="accent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894EE68-3A2E-AE6D-2617-E23C80F9B0A1}"/>
              </a:ext>
            </a:extLst>
          </p:cNvPr>
          <p:cNvSpPr txBox="1"/>
          <p:nvPr/>
        </p:nvSpPr>
        <p:spPr>
          <a:xfrm>
            <a:off x="498124" y="975756"/>
            <a:ext cx="80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LDN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365DF26-C0E3-8803-3EC3-4F5457DCE672}"/>
              </a:ext>
            </a:extLst>
          </p:cNvPr>
          <p:cNvSpPr txBox="1"/>
          <p:nvPr/>
        </p:nvSpPr>
        <p:spPr>
          <a:xfrm>
            <a:off x="2142221" y="975756"/>
            <a:ext cx="80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LDN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F826468-521A-446E-B501-E56B2F9079D9}"/>
              </a:ext>
            </a:extLst>
          </p:cNvPr>
          <p:cNvSpPr txBox="1"/>
          <p:nvPr/>
        </p:nvSpPr>
        <p:spPr>
          <a:xfrm>
            <a:off x="6088020" y="917079"/>
            <a:ext cx="80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LDN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C0379B4-A0E4-B56E-3C9F-5970E8CA12B8}"/>
              </a:ext>
            </a:extLst>
          </p:cNvPr>
          <p:cNvSpPr txBox="1"/>
          <p:nvPr/>
        </p:nvSpPr>
        <p:spPr>
          <a:xfrm>
            <a:off x="4656770" y="927699"/>
            <a:ext cx="80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LDN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834F06E-D8C6-5B89-6E12-C0B6871466D4}"/>
              </a:ext>
            </a:extLst>
          </p:cNvPr>
          <p:cNvSpPr txBox="1"/>
          <p:nvPr/>
        </p:nvSpPr>
        <p:spPr>
          <a:xfrm>
            <a:off x="8399964" y="852134"/>
            <a:ext cx="80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LDN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3F15802-23BF-A81B-AA30-23757F604083}"/>
              </a:ext>
            </a:extLst>
          </p:cNvPr>
          <p:cNvSpPr txBox="1"/>
          <p:nvPr/>
        </p:nvSpPr>
        <p:spPr>
          <a:xfrm>
            <a:off x="10049779" y="832514"/>
            <a:ext cx="80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LDN</a:t>
            </a:r>
          </a:p>
        </p:txBody>
      </p:sp>
    </p:spTree>
    <p:extLst>
      <p:ext uri="{BB962C8B-B14F-4D97-AF65-F5344CB8AC3E}">
        <p14:creationId xmlns:p14="http://schemas.microsoft.com/office/powerpoint/2010/main" val="2897203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83"/>
            <a:ext cx="10515600" cy="88290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A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follow-up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study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(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UiT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)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14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1C6420E-E3A3-F04B-AFED-34D238BD1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556724"/>
              </p:ext>
            </p:extLst>
          </p:nvPr>
        </p:nvGraphicFramePr>
        <p:xfrm>
          <a:off x="1396508" y="1403350"/>
          <a:ext cx="976750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B2D46-D180-CC91-3012-6448A3E5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06.06.2023,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meeting</a:t>
            </a:r>
            <a:r>
              <a:rPr lang="pl-PL" dirty="0"/>
              <a:t> </a:t>
            </a:r>
            <a:r>
              <a:rPr lang="pl-PL" dirty="0" err="1"/>
              <a:t>Tromsø</a:t>
            </a:r>
            <a:endParaRPr lang="en-PL" dirty="0"/>
          </a:p>
        </p:txBody>
      </p:sp>
      <p:pic>
        <p:nvPicPr>
          <p:cNvPr id="1026" name="Picture 2" descr="Mandy-In-Motion: What to do in Tromso, Norway!">
            <a:extLst>
              <a:ext uri="{FF2B5EF4-FFF2-40B4-BE49-F238E27FC236}">
                <a16:creationId xmlns:a16="http://schemas.microsoft.com/office/drawing/2014/main" id="{63871F8B-7A78-907E-17A4-AD74E33BC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72" y="3799005"/>
            <a:ext cx="1557728" cy="103519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oLaR lab">
            <a:extLst>
              <a:ext uri="{FF2B5EF4-FFF2-40B4-BE49-F238E27FC236}">
                <a16:creationId xmlns:a16="http://schemas.microsoft.com/office/drawing/2014/main" id="{8FAB9EEB-D9A9-F979-A692-8E72887A2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43" y="2598396"/>
            <a:ext cx="906113" cy="8306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C8FAAFF-C1FF-3837-566C-4C130BBCF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85" y="2516887"/>
            <a:ext cx="869995" cy="86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39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83"/>
            <a:ext cx="10515600" cy="88290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ERP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results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: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UiT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(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ongoing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)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15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sp>
        <p:nvSpPr>
          <p:cNvPr id="256" name="pole tekstowe 255">
            <a:extLst>
              <a:ext uri="{FF2B5EF4-FFF2-40B4-BE49-F238E27FC236}">
                <a16:creationId xmlns:a16="http://schemas.microsoft.com/office/drawing/2014/main" id="{CAFEC459-6798-5CF2-1DE6-E608D7C59F03}"/>
              </a:ext>
            </a:extLst>
          </p:cNvPr>
          <p:cNvSpPr txBox="1"/>
          <p:nvPr/>
        </p:nvSpPr>
        <p:spPr>
          <a:xfrm>
            <a:off x="1801927" y="539582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POLISH</a:t>
            </a:r>
          </a:p>
        </p:txBody>
      </p:sp>
      <p:sp>
        <p:nvSpPr>
          <p:cNvPr id="257" name="pole tekstowe 256">
            <a:extLst>
              <a:ext uri="{FF2B5EF4-FFF2-40B4-BE49-F238E27FC236}">
                <a16:creationId xmlns:a16="http://schemas.microsoft.com/office/drawing/2014/main" id="{93FE5302-21C5-C68F-7F87-B864E95D5071}"/>
              </a:ext>
            </a:extLst>
          </p:cNvPr>
          <p:cNvSpPr txBox="1"/>
          <p:nvPr/>
        </p:nvSpPr>
        <p:spPr>
          <a:xfrm>
            <a:off x="5733653" y="5395821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ENGLISH</a:t>
            </a:r>
          </a:p>
        </p:txBody>
      </p:sp>
      <p:sp>
        <p:nvSpPr>
          <p:cNvPr id="258" name="pole tekstowe 257">
            <a:extLst>
              <a:ext uri="{FF2B5EF4-FFF2-40B4-BE49-F238E27FC236}">
                <a16:creationId xmlns:a16="http://schemas.microsoft.com/office/drawing/2014/main" id="{B31B2A1B-3005-43F2-B734-6F733647FE4D}"/>
              </a:ext>
            </a:extLst>
          </p:cNvPr>
          <p:cNvSpPr txBox="1"/>
          <p:nvPr/>
        </p:nvSpPr>
        <p:spPr>
          <a:xfrm>
            <a:off x="9609697" y="5395821"/>
            <a:ext cx="14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NORWEGIAN</a:t>
            </a:r>
          </a:p>
        </p:txBody>
      </p:sp>
      <p:sp>
        <p:nvSpPr>
          <p:cNvPr id="265" name="Rectangle 89">
            <a:extLst>
              <a:ext uri="{FF2B5EF4-FFF2-40B4-BE49-F238E27FC236}">
                <a16:creationId xmlns:a16="http://schemas.microsoft.com/office/drawing/2014/main" id="{4FD22B54-3551-14C5-1E92-91B5C8315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13" y="1821316"/>
            <a:ext cx="2789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µV</a:t>
            </a:r>
            <a:endParaRPr kumimoji="0" lang="pl-PL" altLang="pl-PL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6" name="Rectangle 89">
            <a:extLst>
              <a:ext uri="{FF2B5EF4-FFF2-40B4-BE49-F238E27FC236}">
                <a16:creationId xmlns:a16="http://schemas.microsoft.com/office/drawing/2014/main" id="{6FF8BB9E-F602-2778-24D5-96FFB0570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572" y="1821316"/>
            <a:ext cx="2789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µV</a:t>
            </a:r>
            <a:endParaRPr kumimoji="0" lang="pl-PL" altLang="pl-PL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Rectangle 89">
            <a:extLst>
              <a:ext uri="{FF2B5EF4-FFF2-40B4-BE49-F238E27FC236}">
                <a16:creationId xmlns:a16="http://schemas.microsoft.com/office/drawing/2014/main" id="{00D6E357-07AB-687F-E0A2-7D22A86CF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460" y="1816205"/>
            <a:ext cx="2789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µV</a:t>
            </a:r>
            <a:endParaRPr kumimoji="0" lang="pl-PL" altLang="pl-PL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9" name="Rectangle 89">
            <a:extLst>
              <a:ext uri="{FF2B5EF4-FFF2-40B4-BE49-F238E27FC236}">
                <a16:creationId xmlns:a16="http://schemas.microsoft.com/office/drawing/2014/main" id="{010ACC22-438C-5B7E-0A31-6FAC6C129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493" y="5045828"/>
            <a:ext cx="3684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latin typeface="Roboto" panose="020B0604020202020204" pitchFamily="2" charset="0"/>
              </a:rPr>
              <a:t>ms</a:t>
            </a:r>
            <a:endParaRPr kumimoji="0" lang="pl-PL" altLang="pl-PL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0" name="Rectangle 89">
            <a:extLst>
              <a:ext uri="{FF2B5EF4-FFF2-40B4-BE49-F238E27FC236}">
                <a16:creationId xmlns:a16="http://schemas.microsoft.com/office/drawing/2014/main" id="{7427A726-02D2-F1F1-CCDC-F69E397FF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7755" y="4979090"/>
            <a:ext cx="3684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latin typeface="Roboto" panose="020B0604020202020204" pitchFamily="2" charset="0"/>
              </a:rPr>
              <a:t>ms</a:t>
            </a:r>
            <a:endParaRPr kumimoji="0" lang="pl-PL" altLang="pl-PL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1" name="Rectangle 89">
            <a:extLst>
              <a:ext uri="{FF2B5EF4-FFF2-40B4-BE49-F238E27FC236}">
                <a16:creationId xmlns:a16="http://schemas.microsoft.com/office/drawing/2014/main" id="{BBF5BBAA-9882-BB4E-8CD2-5A4D722E1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8915" y="5047413"/>
            <a:ext cx="3684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latin typeface="Roboto" panose="020B0604020202020204" pitchFamily="2" charset="0"/>
              </a:rPr>
              <a:t>ms</a:t>
            </a:r>
            <a:endParaRPr kumimoji="0" lang="pl-PL" altLang="pl-PL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72" name="Group 4">
            <a:extLst>
              <a:ext uri="{FF2B5EF4-FFF2-40B4-BE49-F238E27FC236}">
                <a16:creationId xmlns:a16="http://schemas.microsoft.com/office/drawing/2014/main" id="{50240742-3075-9488-AB2D-26994D71A3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9844" y="2286149"/>
            <a:ext cx="3538869" cy="2865806"/>
            <a:chOff x="2663" y="1063"/>
            <a:chExt cx="2295" cy="2314"/>
          </a:xfrm>
        </p:grpSpPr>
        <p:sp>
          <p:nvSpPr>
            <p:cNvPr id="278" name="Freeform 9">
              <a:extLst>
                <a:ext uri="{FF2B5EF4-FFF2-40B4-BE49-F238E27FC236}">
                  <a16:creationId xmlns:a16="http://schemas.microsoft.com/office/drawing/2014/main" id="{2F5CF0F8-3C11-5AEA-3154-2F39B3A20E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7" y="1073"/>
              <a:ext cx="1" cy="2144"/>
            </a:xfrm>
            <a:custGeom>
              <a:avLst/>
              <a:gdLst>
                <a:gd name="T0" fmla="*/ 0 w 1"/>
                <a:gd name="T1" fmla="*/ 2114 h 2144"/>
                <a:gd name="T2" fmla="*/ 0 w 1"/>
                <a:gd name="T3" fmla="*/ 2079 h 2144"/>
                <a:gd name="T4" fmla="*/ 1 w 1"/>
                <a:gd name="T5" fmla="*/ 2048 h 2144"/>
                <a:gd name="T6" fmla="*/ 1 w 1"/>
                <a:gd name="T7" fmla="*/ 2021 h 2144"/>
                <a:gd name="T8" fmla="*/ 0 w 1"/>
                <a:gd name="T9" fmla="*/ 1990 h 2144"/>
                <a:gd name="T10" fmla="*/ 0 w 1"/>
                <a:gd name="T11" fmla="*/ 1944 h 2144"/>
                <a:gd name="T12" fmla="*/ 0 w 1"/>
                <a:gd name="T13" fmla="*/ 1909 h 2144"/>
                <a:gd name="T14" fmla="*/ 1 w 1"/>
                <a:gd name="T15" fmla="*/ 1879 h 2144"/>
                <a:gd name="T16" fmla="*/ 1 w 1"/>
                <a:gd name="T17" fmla="*/ 1852 h 2144"/>
                <a:gd name="T18" fmla="*/ 0 w 1"/>
                <a:gd name="T19" fmla="*/ 1821 h 2144"/>
                <a:gd name="T20" fmla="*/ 0 w 1"/>
                <a:gd name="T21" fmla="*/ 1775 h 2144"/>
                <a:gd name="T22" fmla="*/ 0 w 1"/>
                <a:gd name="T23" fmla="*/ 1740 h 2144"/>
                <a:gd name="T24" fmla="*/ 1 w 1"/>
                <a:gd name="T25" fmla="*/ 1709 h 2144"/>
                <a:gd name="T26" fmla="*/ 1 w 1"/>
                <a:gd name="T27" fmla="*/ 1682 h 2144"/>
                <a:gd name="T28" fmla="*/ 0 w 1"/>
                <a:gd name="T29" fmla="*/ 1651 h 2144"/>
                <a:gd name="T30" fmla="*/ 0 w 1"/>
                <a:gd name="T31" fmla="*/ 1605 h 2144"/>
                <a:gd name="T32" fmla="*/ 0 w 1"/>
                <a:gd name="T33" fmla="*/ 1571 h 2144"/>
                <a:gd name="T34" fmla="*/ 1 w 1"/>
                <a:gd name="T35" fmla="*/ 1540 h 2144"/>
                <a:gd name="T36" fmla="*/ 1 w 1"/>
                <a:gd name="T37" fmla="*/ 1513 h 2144"/>
                <a:gd name="T38" fmla="*/ 0 w 1"/>
                <a:gd name="T39" fmla="*/ 1482 h 2144"/>
                <a:gd name="T40" fmla="*/ 0 w 1"/>
                <a:gd name="T41" fmla="*/ 1436 h 2144"/>
                <a:gd name="T42" fmla="*/ 0 w 1"/>
                <a:gd name="T43" fmla="*/ 1401 h 2144"/>
                <a:gd name="T44" fmla="*/ 1 w 1"/>
                <a:gd name="T45" fmla="*/ 1371 h 2144"/>
                <a:gd name="T46" fmla="*/ 1 w 1"/>
                <a:gd name="T47" fmla="*/ 1343 h 2144"/>
                <a:gd name="T48" fmla="*/ 0 w 1"/>
                <a:gd name="T49" fmla="*/ 1313 h 2144"/>
                <a:gd name="T50" fmla="*/ 0 w 1"/>
                <a:gd name="T51" fmla="*/ 1266 h 2144"/>
                <a:gd name="T52" fmla="*/ 0 w 1"/>
                <a:gd name="T53" fmla="*/ 1232 h 2144"/>
                <a:gd name="T54" fmla="*/ 1 w 1"/>
                <a:gd name="T55" fmla="*/ 1201 h 2144"/>
                <a:gd name="T56" fmla="*/ 1 w 1"/>
                <a:gd name="T57" fmla="*/ 1174 h 2144"/>
                <a:gd name="T58" fmla="*/ 0 w 1"/>
                <a:gd name="T59" fmla="*/ 1143 h 2144"/>
                <a:gd name="T60" fmla="*/ 0 w 1"/>
                <a:gd name="T61" fmla="*/ 1097 h 2144"/>
                <a:gd name="T62" fmla="*/ 0 w 1"/>
                <a:gd name="T63" fmla="*/ 1063 h 2144"/>
                <a:gd name="T64" fmla="*/ 1 w 1"/>
                <a:gd name="T65" fmla="*/ 1032 h 2144"/>
                <a:gd name="T66" fmla="*/ 1 w 1"/>
                <a:gd name="T67" fmla="*/ 1005 h 2144"/>
                <a:gd name="T68" fmla="*/ 0 w 1"/>
                <a:gd name="T69" fmla="*/ 974 h 2144"/>
                <a:gd name="T70" fmla="*/ 0 w 1"/>
                <a:gd name="T71" fmla="*/ 928 h 2144"/>
                <a:gd name="T72" fmla="*/ 0 w 1"/>
                <a:gd name="T73" fmla="*/ 893 h 2144"/>
                <a:gd name="T74" fmla="*/ 1 w 1"/>
                <a:gd name="T75" fmla="*/ 862 h 2144"/>
                <a:gd name="T76" fmla="*/ 1 w 1"/>
                <a:gd name="T77" fmla="*/ 835 h 2144"/>
                <a:gd name="T78" fmla="*/ 0 w 1"/>
                <a:gd name="T79" fmla="*/ 804 h 2144"/>
                <a:gd name="T80" fmla="*/ 0 w 1"/>
                <a:gd name="T81" fmla="*/ 758 h 2144"/>
                <a:gd name="T82" fmla="*/ 0 w 1"/>
                <a:gd name="T83" fmla="*/ 723 h 2144"/>
                <a:gd name="T84" fmla="*/ 1 w 1"/>
                <a:gd name="T85" fmla="*/ 693 h 2144"/>
                <a:gd name="T86" fmla="*/ 1 w 1"/>
                <a:gd name="T87" fmla="*/ 666 h 2144"/>
                <a:gd name="T88" fmla="*/ 0 w 1"/>
                <a:gd name="T89" fmla="*/ 635 h 2144"/>
                <a:gd name="T90" fmla="*/ 0 w 1"/>
                <a:gd name="T91" fmla="*/ 589 h 2144"/>
                <a:gd name="T92" fmla="*/ 0 w 1"/>
                <a:gd name="T93" fmla="*/ 554 h 2144"/>
                <a:gd name="T94" fmla="*/ 1 w 1"/>
                <a:gd name="T95" fmla="*/ 523 h 2144"/>
                <a:gd name="T96" fmla="*/ 1 w 1"/>
                <a:gd name="T97" fmla="*/ 496 h 2144"/>
                <a:gd name="T98" fmla="*/ 0 w 1"/>
                <a:gd name="T99" fmla="*/ 466 h 2144"/>
                <a:gd name="T100" fmla="*/ 0 w 1"/>
                <a:gd name="T101" fmla="*/ 419 h 2144"/>
                <a:gd name="T102" fmla="*/ 0 w 1"/>
                <a:gd name="T103" fmla="*/ 385 h 2144"/>
                <a:gd name="T104" fmla="*/ 1 w 1"/>
                <a:gd name="T105" fmla="*/ 354 h 2144"/>
                <a:gd name="T106" fmla="*/ 1 w 1"/>
                <a:gd name="T107" fmla="*/ 327 h 2144"/>
                <a:gd name="T108" fmla="*/ 0 w 1"/>
                <a:gd name="T109" fmla="*/ 296 h 2144"/>
                <a:gd name="T110" fmla="*/ 0 w 1"/>
                <a:gd name="T111" fmla="*/ 250 h 2144"/>
                <a:gd name="T112" fmla="*/ 0 w 1"/>
                <a:gd name="T113" fmla="*/ 216 h 2144"/>
                <a:gd name="T114" fmla="*/ 1 w 1"/>
                <a:gd name="T115" fmla="*/ 185 h 2144"/>
                <a:gd name="T116" fmla="*/ 1 w 1"/>
                <a:gd name="T117" fmla="*/ 158 h 2144"/>
                <a:gd name="T118" fmla="*/ 0 w 1"/>
                <a:gd name="T119" fmla="*/ 127 h 2144"/>
                <a:gd name="T120" fmla="*/ 0 w 1"/>
                <a:gd name="T121" fmla="*/ 81 h 2144"/>
                <a:gd name="T122" fmla="*/ 0 w 1"/>
                <a:gd name="T123" fmla="*/ 46 h 2144"/>
                <a:gd name="T124" fmla="*/ 1 w 1"/>
                <a:gd name="T125" fmla="*/ 15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" h="2144">
                  <a:moveTo>
                    <a:pt x="0" y="2144"/>
                  </a:moveTo>
                  <a:lnTo>
                    <a:pt x="0" y="2141"/>
                  </a:lnTo>
                  <a:lnTo>
                    <a:pt x="1" y="2141"/>
                  </a:lnTo>
                  <a:lnTo>
                    <a:pt x="1" y="2144"/>
                  </a:lnTo>
                  <a:lnTo>
                    <a:pt x="0" y="2144"/>
                  </a:lnTo>
                  <a:close/>
                  <a:moveTo>
                    <a:pt x="0" y="2129"/>
                  </a:moveTo>
                  <a:lnTo>
                    <a:pt x="0" y="2125"/>
                  </a:lnTo>
                  <a:lnTo>
                    <a:pt x="1" y="2125"/>
                  </a:lnTo>
                  <a:lnTo>
                    <a:pt x="1" y="2129"/>
                  </a:lnTo>
                  <a:lnTo>
                    <a:pt x="0" y="2129"/>
                  </a:lnTo>
                  <a:close/>
                  <a:moveTo>
                    <a:pt x="0" y="2114"/>
                  </a:moveTo>
                  <a:lnTo>
                    <a:pt x="0" y="2110"/>
                  </a:lnTo>
                  <a:lnTo>
                    <a:pt x="1" y="2110"/>
                  </a:lnTo>
                  <a:lnTo>
                    <a:pt x="1" y="2114"/>
                  </a:lnTo>
                  <a:lnTo>
                    <a:pt x="0" y="2114"/>
                  </a:lnTo>
                  <a:close/>
                  <a:moveTo>
                    <a:pt x="0" y="2098"/>
                  </a:moveTo>
                  <a:lnTo>
                    <a:pt x="0" y="2094"/>
                  </a:lnTo>
                  <a:lnTo>
                    <a:pt x="1" y="2094"/>
                  </a:lnTo>
                  <a:lnTo>
                    <a:pt x="1" y="2098"/>
                  </a:lnTo>
                  <a:lnTo>
                    <a:pt x="0" y="2098"/>
                  </a:lnTo>
                  <a:close/>
                  <a:moveTo>
                    <a:pt x="0" y="2083"/>
                  </a:moveTo>
                  <a:lnTo>
                    <a:pt x="0" y="2079"/>
                  </a:lnTo>
                  <a:lnTo>
                    <a:pt x="1" y="2079"/>
                  </a:lnTo>
                  <a:lnTo>
                    <a:pt x="1" y="2083"/>
                  </a:lnTo>
                  <a:lnTo>
                    <a:pt x="0" y="2083"/>
                  </a:lnTo>
                  <a:close/>
                  <a:moveTo>
                    <a:pt x="0" y="2067"/>
                  </a:moveTo>
                  <a:lnTo>
                    <a:pt x="0" y="2064"/>
                  </a:lnTo>
                  <a:lnTo>
                    <a:pt x="1" y="2064"/>
                  </a:lnTo>
                  <a:lnTo>
                    <a:pt x="1" y="2067"/>
                  </a:lnTo>
                  <a:lnTo>
                    <a:pt x="0" y="2067"/>
                  </a:lnTo>
                  <a:close/>
                  <a:moveTo>
                    <a:pt x="0" y="2052"/>
                  </a:moveTo>
                  <a:lnTo>
                    <a:pt x="0" y="2048"/>
                  </a:lnTo>
                  <a:lnTo>
                    <a:pt x="1" y="2048"/>
                  </a:lnTo>
                  <a:lnTo>
                    <a:pt x="1" y="2052"/>
                  </a:lnTo>
                  <a:lnTo>
                    <a:pt x="0" y="2052"/>
                  </a:lnTo>
                  <a:close/>
                  <a:moveTo>
                    <a:pt x="0" y="2036"/>
                  </a:moveTo>
                  <a:lnTo>
                    <a:pt x="0" y="2033"/>
                  </a:lnTo>
                  <a:lnTo>
                    <a:pt x="1" y="2033"/>
                  </a:lnTo>
                  <a:lnTo>
                    <a:pt x="1" y="2036"/>
                  </a:lnTo>
                  <a:lnTo>
                    <a:pt x="0" y="2036"/>
                  </a:lnTo>
                  <a:close/>
                  <a:moveTo>
                    <a:pt x="0" y="2021"/>
                  </a:moveTo>
                  <a:lnTo>
                    <a:pt x="0" y="2017"/>
                  </a:lnTo>
                  <a:lnTo>
                    <a:pt x="1" y="2017"/>
                  </a:lnTo>
                  <a:lnTo>
                    <a:pt x="1" y="2021"/>
                  </a:lnTo>
                  <a:lnTo>
                    <a:pt x="0" y="2021"/>
                  </a:lnTo>
                  <a:close/>
                  <a:moveTo>
                    <a:pt x="0" y="2006"/>
                  </a:moveTo>
                  <a:lnTo>
                    <a:pt x="0" y="2002"/>
                  </a:lnTo>
                  <a:lnTo>
                    <a:pt x="1" y="2002"/>
                  </a:lnTo>
                  <a:lnTo>
                    <a:pt x="1" y="2006"/>
                  </a:lnTo>
                  <a:lnTo>
                    <a:pt x="0" y="2006"/>
                  </a:lnTo>
                  <a:close/>
                  <a:moveTo>
                    <a:pt x="0" y="1990"/>
                  </a:moveTo>
                  <a:lnTo>
                    <a:pt x="0" y="1986"/>
                  </a:lnTo>
                  <a:lnTo>
                    <a:pt x="1" y="1986"/>
                  </a:lnTo>
                  <a:lnTo>
                    <a:pt x="1" y="1990"/>
                  </a:lnTo>
                  <a:lnTo>
                    <a:pt x="0" y="1990"/>
                  </a:lnTo>
                  <a:close/>
                  <a:moveTo>
                    <a:pt x="0" y="1975"/>
                  </a:moveTo>
                  <a:lnTo>
                    <a:pt x="0" y="1971"/>
                  </a:lnTo>
                  <a:lnTo>
                    <a:pt x="1" y="1971"/>
                  </a:lnTo>
                  <a:lnTo>
                    <a:pt x="1" y="1975"/>
                  </a:lnTo>
                  <a:lnTo>
                    <a:pt x="0" y="1975"/>
                  </a:lnTo>
                  <a:close/>
                  <a:moveTo>
                    <a:pt x="0" y="1959"/>
                  </a:moveTo>
                  <a:lnTo>
                    <a:pt x="0" y="1956"/>
                  </a:lnTo>
                  <a:lnTo>
                    <a:pt x="1" y="1956"/>
                  </a:lnTo>
                  <a:lnTo>
                    <a:pt x="1" y="1959"/>
                  </a:lnTo>
                  <a:lnTo>
                    <a:pt x="0" y="1959"/>
                  </a:lnTo>
                  <a:close/>
                  <a:moveTo>
                    <a:pt x="0" y="1944"/>
                  </a:moveTo>
                  <a:lnTo>
                    <a:pt x="0" y="1940"/>
                  </a:lnTo>
                  <a:lnTo>
                    <a:pt x="1" y="1940"/>
                  </a:lnTo>
                  <a:lnTo>
                    <a:pt x="1" y="1944"/>
                  </a:lnTo>
                  <a:lnTo>
                    <a:pt x="0" y="1944"/>
                  </a:lnTo>
                  <a:close/>
                  <a:moveTo>
                    <a:pt x="0" y="1929"/>
                  </a:moveTo>
                  <a:lnTo>
                    <a:pt x="0" y="1925"/>
                  </a:lnTo>
                  <a:lnTo>
                    <a:pt x="1" y="1925"/>
                  </a:lnTo>
                  <a:lnTo>
                    <a:pt x="1" y="1929"/>
                  </a:lnTo>
                  <a:lnTo>
                    <a:pt x="0" y="1929"/>
                  </a:lnTo>
                  <a:close/>
                  <a:moveTo>
                    <a:pt x="0" y="1913"/>
                  </a:moveTo>
                  <a:lnTo>
                    <a:pt x="0" y="1909"/>
                  </a:lnTo>
                  <a:lnTo>
                    <a:pt x="1" y="1909"/>
                  </a:lnTo>
                  <a:lnTo>
                    <a:pt x="1" y="1913"/>
                  </a:lnTo>
                  <a:lnTo>
                    <a:pt x="0" y="1913"/>
                  </a:lnTo>
                  <a:close/>
                  <a:moveTo>
                    <a:pt x="0" y="1898"/>
                  </a:moveTo>
                  <a:lnTo>
                    <a:pt x="0" y="1894"/>
                  </a:lnTo>
                  <a:lnTo>
                    <a:pt x="1" y="1894"/>
                  </a:lnTo>
                  <a:lnTo>
                    <a:pt x="1" y="1898"/>
                  </a:lnTo>
                  <a:lnTo>
                    <a:pt x="0" y="1898"/>
                  </a:lnTo>
                  <a:close/>
                  <a:moveTo>
                    <a:pt x="0" y="1883"/>
                  </a:moveTo>
                  <a:lnTo>
                    <a:pt x="0" y="1879"/>
                  </a:lnTo>
                  <a:lnTo>
                    <a:pt x="1" y="1879"/>
                  </a:lnTo>
                  <a:lnTo>
                    <a:pt x="1" y="1883"/>
                  </a:lnTo>
                  <a:lnTo>
                    <a:pt x="0" y="1883"/>
                  </a:lnTo>
                  <a:close/>
                  <a:moveTo>
                    <a:pt x="0" y="1867"/>
                  </a:moveTo>
                  <a:lnTo>
                    <a:pt x="0" y="1863"/>
                  </a:lnTo>
                  <a:lnTo>
                    <a:pt x="1" y="1863"/>
                  </a:lnTo>
                  <a:lnTo>
                    <a:pt x="1" y="1867"/>
                  </a:lnTo>
                  <a:lnTo>
                    <a:pt x="0" y="1867"/>
                  </a:lnTo>
                  <a:close/>
                  <a:moveTo>
                    <a:pt x="0" y="1852"/>
                  </a:moveTo>
                  <a:lnTo>
                    <a:pt x="0" y="1848"/>
                  </a:lnTo>
                  <a:lnTo>
                    <a:pt x="1" y="1848"/>
                  </a:lnTo>
                  <a:lnTo>
                    <a:pt x="1" y="1852"/>
                  </a:lnTo>
                  <a:lnTo>
                    <a:pt x="0" y="1852"/>
                  </a:lnTo>
                  <a:close/>
                  <a:moveTo>
                    <a:pt x="0" y="1836"/>
                  </a:moveTo>
                  <a:lnTo>
                    <a:pt x="0" y="1833"/>
                  </a:lnTo>
                  <a:lnTo>
                    <a:pt x="1" y="1833"/>
                  </a:lnTo>
                  <a:lnTo>
                    <a:pt x="1" y="1836"/>
                  </a:lnTo>
                  <a:lnTo>
                    <a:pt x="0" y="1836"/>
                  </a:lnTo>
                  <a:close/>
                  <a:moveTo>
                    <a:pt x="0" y="1821"/>
                  </a:moveTo>
                  <a:lnTo>
                    <a:pt x="0" y="1817"/>
                  </a:lnTo>
                  <a:lnTo>
                    <a:pt x="1" y="1817"/>
                  </a:lnTo>
                  <a:lnTo>
                    <a:pt x="1" y="1821"/>
                  </a:lnTo>
                  <a:lnTo>
                    <a:pt x="0" y="1821"/>
                  </a:lnTo>
                  <a:close/>
                  <a:moveTo>
                    <a:pt x="0" y="1806"/>
                  </a:moveTo>
                  <a:lnTo>
                    <a:pt x="0" y="1802"/>
                  </a:lnTo>
                  <a:lnTo>
                    <a:pt x="1" y="1802"/>
                  </a:lnTo>
                  <a:lnTo>
                    <a:pt x="1" y="1806"/>
                  </a:lnTo>
                  <a:lnTo>
                    <a:pt x="0" y="1806"/>
                  </a:lnTo>
                  <a:close/>
                  <a:moveTo>
                    <a:pt x="0" y="1790"/>
                  </a:moveTo>
                  <a:lnTo>
                    <a:pt x="0" y="1786"/>
                  </a:lnTo>
                  <a:lnTo>
                    <a:pt x="1" y="1786"/>
                  </a:lnTo>
                  <a:lnTo>
                    <a:pt x="1" y="1790"/>
                  </a:lnTo>
                  <a:lnTo>
                    <a:pt x="0" y="1790"/>
                  </a:lnTo>
                  <a:close/>
                  <a:moveTo>
                    <a:pt x="0" y="1775"/>
                  </a:moveTo>
                  <a:lnTo>
                    <a:pt x="0" y="1771"/>
                  </a:lnTo>
                  <a:lnTo>
                    <a:pt x="1" y="1771"/>
                  </a:lnTo>
                  <a:lnTo>
                    <a:pt x="1" y="1775"/>
                  </a:lnTo>
                  <a:lnTo>
                    <a:pt x="0" y="1775"/>
                  </a:lnTo>
                  <a:close/>
                  <a:moveTo>
                    <a:pt x="0" y="1759"/>
                  </a:moveTo>
                  <a:lnTo>
                    <a:pt x="0" y="1756"/>
                  </a:lnTo>
                  <a:lnTo>
                    <a:pt x="1" y="1756"/>
                  </a:lnTo>
                  <a:lnTo>
                    <a:pt x="1" y="1759"/>
                  </a:lnTo>
                  <a:lnTo>
                    <a:pt x="0" y="1759"/>
                  </a:lnTo>
                  <a:close/>
                  <a:moveTo>
                    <a:pt x="0" y="1744"/>
                  </a:moveTo>
                  <a:lnTo>
                    <a:pt x="0" y="1740"/>
                  </a:lnTo>
                  <a:lnTo>
                    <a:pt x="1" y="1740"/>
                  </a:lnTo>
                  <a:lnTo>
                    <a:pt x="1" y="1744"/>
                  </a:lnTo>
                  <a:lnTo>
                    <a:pt x="0" y="1744"/>
                  </a:lnTo>
                  <a:close/>
                  <a:moveTo>
                    <a:pt x="0" y="1729"/>
                  </a:moveTo>
                  <a:lnTo>
                    <a:pt x="0" y="1725"/>
                  </a:lnTo>
                  <a:lnTo>
                    <a:pt x="1" y="1725"/>
                  </a:lnTo>
                  <a:lnTo>
                    <a:pt x="1" y="1729"/>
                  </a:lnTo>
                  <a:lnTo>
                    <a:pt x="0" y="1729"/>
                  </a:lnTo>
                  <a:close/>
                  <a:moveTo>
                    <a:pt x="0" y="1713"/>
                  </a:moveTo>
                  <a:lnTo>
                    <a:pt x="0" y="1709"/>
                  </a:lnTo>
                  <a:lnTo>
                    <a:pt x="1" y="1709"/>
                  </a:lnTo>
                  <a:lnTo>
                    <a:pt x="1" y="1713"/>
                  </a:lnTo>
                  <a:lnTo>
                    <a:pt x="0" y="1713"/>
                  </a:lnTo>
                  <a:close/>
                  <a:moveTo>
                    <a:pt x="0" y="1698"/>
                  </a:moveTo>
                  <a:lnTo>
                    <a:pt x="0" y="1694"/>
                  </a:lnTo>
                  <a:lnTo>
                    <a:pt x="1" y="1694"/>
                  </a:lnTo>
                  <a:lnTo>
                    <a:pt x="1" y="1698"/>
                  </a:lnTo>
                  <a:lnTo>
                    <a:pt x="0" y="1698"/>
                  </a:lnTo>
                  <a:close/>
                  <a:moveTo>
                    <a:pt x="0" y="1682"/>
                  </a:moveTo>
                  <a:lnTo>
                    <a:pt x="0" y="1678"/>
                  </a:lnTo>
                  <a:lnTo>
                    <a:pt x="1" y="1678"/>
                  </a:lnTo>
                  <a:lnTo>
                    <a:pt x="1" y="1682"/>
                  </a:lnTo>
                  <a:lnTo>
                    <a:pt x="0" y="1682"/>
                  </a:lnTo>
                  <a:close/>
                  <a:moveTo>
                    <a:pt x="0" y="1667"/>
                  </a:moveTo>
                  <a:lnTo>
                    <a:pt x="0" y="1663"/>
                  </a:lnTo>
                  <a:lnTo>
                    <a:pt x="1" y="1663"/>
                  </a:lnTo>
                  <a:lnTo>
                    <a:pt x="1" y="1667"/>
                  </a:lnTo>
                  <a:lnTo>
                    <a:pt x="0" y="1667"/>
                  </a:lnTo>
                  <a:close/>
                  <a:moveTo>
                    <a:pt x="0" y="1651"/>
                  </a:moveTo>
                  <a:lnTo>
                    <a:pt x="0" y="1648"/>
                  </a:lnTo>
                  <a:lnTo>
                    <a:pt x="1" y="1648"/>
                  </a:lnTo>
                  <a:lnTo>
                    <a:pt x="1" y="1651"/>
                  </a:lnTo>
                  <a:lnTo>
                    <a:pt x="0" y="1651"/>
                  </a:lnTo>
                  <a:close/>
                  <a:moveTo>
                    <a:pt x="0" y="1636"/>
                  </a:moveTo>
                  <a:lnTo>
                    <a:pt x="0" y="1632"/>
                  </a:lnTo>
                  <a:lnTo>
                    <a:pt x="1" y="1632"/>
                  </a:lnTo>
                  <a:lnTo>
                    <a:pt x="1" y="1636"/>
                  </a:lnTo>
                  <a:lnTo>
                    <a:pt x="0" y="1636"/>
                  </a:lnTo>
                  <a:close/>
                  <a:moveTo>
                    <a:pt x="0" y="1621"/>
                  </a:moveTo>
                  <a:lnTo>
                    <a:pt x="0" y="1617"/>
                  </a:lnTo>
                  <a:lnTo>
                    <a:pt x="1" y="1617"/>
                  </a:lnTo>
                  <a:lnTo>
                    <a:pt x="1" y="1621"/>
                  </a:lnTo>
                  <a:lnTo>
                    <a:pt x="0" y="1621"/>
                  </a:lnTo>
                  <a:close/>
                  <a:moveTo>
                    <a:pt x="0" y="1605"/>
                  </a:moveTo>
                  <a:lnTo>
                    <a:pt x="0" y="1601"/>
                  </a:lnTo>
                  <a:lnTo>
                    <a:pt x="1" y="1601"/>
                  </a:lnTo>
                  <a:lnTo>
                    <a:pt x="1" y="1605"/>
                  </a:lnTo>
                  <a:lnTo>
                    <a:pt x="0" y="1605"/>
                  </a:lnTo>
                  <a:close/>
                  <a:moveTo>
                    <a:pt x="0" y="1590"/>
                  </a:moveTo>
                  <a:lnTo>
                    <a:pt x="0" y="1586"/>
                  </a:lnTo>
                  <a:lnTo>
                    <a:pt x="1" y="1586"/>
                  </a:lnTo>
                  <a:lnTo>
                    <a:pt x="1" y="1590"/>
                  </a:lnTo>
                  <a:lnTo>
                    <a:pt x="0" y="1590"/>
                  </a:lnTo>
                  <a:close/>
                  <a:moveTo>
                    <a:pt x="0" y="1574"/>
                  </a:moveTo>
                  <a:lnTo>
                    <a:pt x="0" y="1571"/>
                  </a:lnTo>
                  <a:lnTo>
                    <a:pt x="1" y="1571"/>
                  </a:lnTo>
                  <a:lnTo>
                    <a:pt x="1" y="1574"/>
                  </a:lnTo>
                  <a:lnTo>
                    <a:pt x="0" y="1574"/>
                  </a:lnTo>
                  <a:close/>
                  <a:moveTo>
                    <a:pt x="0" y="1559"/>
                  </a:moveTo>
                  <a:lnTo>
                    <a:pt x="0" y="1555"/>
                  </a:lnTo>
                  <a:lnTo>
                    <a:pt x="1" y="1555"/>
                  </a:lnTo>
                  <a:lnTo>
                    <a:pt x="1" y="1559"/>
                  </a:lnTo>
                  <a:lnTo>
                    <a:pt x="0" y="1559"/>
                  </a:lnTo>
                  <a:close/>
                  <a:moveTo>
                    <a:pt x="0" y="1544"/>
                  </a:moveTo>
                  <a:lnTo>
                    <a:pt x="0" y="1540"/>
                  </a:lnTo>
                  <a:lnTo>
                    <a:pt x="1" y="1540"/>
                  </a:lnTo>
                  <a:lnTo>
                    <a:pt x="1" y="1544"/>
                  </a:lnTo>
                  <a:lnTo>
                    <a:pt x="0" y="1544"/>
                  </a:lnTo>
                  <a:close/>
                  <a:moveTo>
                    <a:pt x="0" y="1528"/>
                  </a:moveTo>
                  <a:lnTo>
                    <a:pt x="0" y="1524"/>
                  </a:lnTo>
                  <a:lnTo>
                    <a:pt x="1" y="1524"/>
                  </a:lnTo>
                  <a:lnTo>
                    <a:pt x="1" y="1528"/>
                  </a:lnTo>
                  <a:lnTo>
                    <a:pt x="0" y="1528"/>
                  </a:lnTo>
                  <a:close/>
                  <a:moveTo>
                    <a:pt x="0" y="1513"/>
                  </a:moveTo>
                  <a:lnTo>
                    <a:pt x="0" y="1509"/>
                  </a:lnTo>
                  <a:lnTo>
                    <a:pt x="1" y="1509"/>
                  </a:lnTo>
                  <a:lnTo>
                    <a:pt x="1" y="1513"/>
                  </a:lnTo>
                  <a:lnTo>
                    <a:pt x="0" y="1513"/>
                  </a:lnTo>
                  <a:close/>
                  <a:moveTo>
                    <a:pt x="0" y="1498"/>
                  </a:moveTo>
                  <a:lnTo>
                    <a:pt x="0" y="1494"/>
                  </a:lnTo>
                  <a:lnTo>
                    <a:pt x="1" y="1494"/>
                  </a:lnTo>
                  <a:lnTo>
                    <a:pt x="1" y="1498"/>
                  </a:lnTo>
                  <a:lnTo>
                    <a:pt x="0" y="1498"/>
                  </a:lnTo>
                  <a:close/>
                  <a:moveTo>
                    <a:pt x="0" y="1482"/>
                  </a:moveTo>
                  <a:lnTo>
                    <a:pt x="0" y="1478"/>
                  </a:lnTo>
                  <a:lnTo>
                    <a:pt x="1" y="1478"/>
                  </a:lnTo>
                  <a:lnTo>
                    <a:pt x="1" y="1482"/>
                  </a:lnTo>
                  <a:lnTo>
                    <a:pt x="0" y="1482"/>
                  </a:lnTo>
                  <a:close/>
                  <a:moveTo>
                    <a:pt x="0" y="1467"/>
                  </a:moveTo>
                  <a:lnTo>
                    <a:pt x="0" y="1463"/>
                  </a:lnTo>
                  <a:lnTo>
                    <a:pt x="1" y="1463"/>
                  </a:lnTo>
                  <a:lnTo>
                    <a:pt x="1" y="1467"/>
                  </a:lnTo>
                  <a:lnTo>
                    <a:pt x="0" y="1467"/>
                  </a:lnTo>
                  <a:close/>
                  <a:moveTo>
                    <a:pt x="0" y="1451"/>
                  </a:moveTo>
                  <a:lnTo>
                    <a:pt x="0" y="1448"/>
                  </a:lnTo>
                  <a:lnTo>
                    <a:pt x="1" y="1448"/>
                  </a:lnTo>
                  <a:lnTo>
                    <a:pt x="1" y="1451"/>
                  </a:lnTo>
                  <a:lnTo>
                    <a:pt x="0" y="1451"/>
                  </a:lnTo>
                  <a:close/>
                  <a:moveTo>
                    <a:pt x="0" y="1436"/>
                  </a:moveTo>
                  <a:lnTo>
                    <a:pt x="0" y="1432"/>
                  </a:lnTo>
                  <a:lnTo>
                    <a:pt x="1" y="1432"/>
                  </a:lnTo>
                  <a:lnTo>
                    <a:pt x="1" y="1436"/>
                  </a:lnTo>
                  <a:lnTo>
                    <a:pt x="0" y="1436"/>
                  </a:lnTo>
                  <a:close/>
                  <a:moveTo>
                    <a:pt x="0" y="1421"/>
                  </a:moveTo>
                  <a:lnTo>
                    <a:pt x="0" y="1417"/>
                  </a:lnTo>
                  <a:lnTo>
                    <a:pt x="1" y="1417"/>
                  </a:lnTo>
                  <a:lnTo>
                    <a:pt x="1" y="1421"/>
                  </a:lnTo>
                  <a:lnTo>
                    <a:pt x="0" y="1421"/>
                  </a:lnTo>
                  <a:close/>
                  <a:moveTo>
                    <a:pt x="0" y="1405"/>
                  </a:moveTo>
                  <a:lnTo>
                    <a:pt x="0" y="1401"/>
                  </a:lnTo>
                  <a:lnTo>
                    <a:pt x="1" y="1401"/>
                  </a:lnTo>
                  <a:lnTo>
                    <a:pt x="1" y="1405"/>
                  </a:lnTo>
                  <a:lnTo>
                    <a:pt x="0" y="1405"/>
                  </a:lnTo>
                  <a:close/>
                  <a:moveTo>
                    <a:pt x="0" y="1390"/>
                  </a:moveTo>
                  <a:lnTo>
                    <a:pt x="0" y="1386"/>
                  </a:lnTo>
                  <a:lnTo>
                    <a:pt x="1" y="1386"/>
                  </a:lnTo>
                  <a:lnTo>
                    <a:pt x="1" y="1390"/>
                  </a:lnTo>
                  <a:lnTo>
                    <a:pt x="0" y="1390"/>
                  </a:lnTo>
                  <a:close/>
                  <a:moveTo>
                    <a:pt x="0" y="1374"/>
                  </a:moveTo>
                  <a:lnTo>
                    <a:pt x="0" y="1371"/>
                  </a:lnTo>
                  <a:lnTo>
                    <a:pt x="1" y="1371"/>
                  </a:lnTo>
                  <a:lnTo>
                    <a:pt x="1" y="1374"/>
                  </a:lnTo>
                  <a:lnTo>
                    <a:pt x="0" y="1374"/>
                  </a:lnTo>
                  <a:close/>
                  <a:moveTo>
                    <a:pt x="0" y="1359"/>
                  </a:moveTo>
                  <a:lnTo>
                    <a:pt x="0" y="1355"/>
                  </a:lnTo>
                  <a:lnTo>
                    <a:pt x="1" y="1355"/>
                  </a:lnTo>
                  <a:lnTo>
                    <a:pt x="1" y="1359"/>
                  </a:lnTo>
                  <a:lnTo>
                    <a:pt x="0" y="1359"/>
                  </a:lnTo>
                  <a:close/>
                  <a:moveTo>
                    <a:pt x="0" y="1343"/>
                  </a:moveTo>
                  <a:lnTo>
                    <a:pt x="0" y="1340"/>
                  </a:lnTo>
                  <a:lnTo>
                    <a:pt x="1" y="1340"/>
                  </a:lnTo>
                  <a:lnTo>
                    <a:pt x="1" y="1343"/>
                  </a:lnTo>
                  <a:lnTo>
                    <a:pt x="0" y="1343"/>
                  </a:lnTo>
                  <a:close/>
                  <a:moveTo>
                    <a:pt x="0" y="1328"/>
                  </a:moveTo>
                  <a:lnTo>
                    <a:pt x="0" y="1324"/>
                  </a:lnTo>
                  <a:lnTo>
                    <a:pt x="1" y="1324"/>
                  </a:lnTo>
                  <a:lnTo>
                    <a:pt x="1" y="1328"/>
                  </a:lnTo>
                  <a:lnTo>
                    <a:pt x="0" y="1328"/>
                  </a:lnTo>
                  <a:close/>
                  <a:moveTo>
                    <a:pt x="0" y="1313"/>
                  </a:moveTo>
                  <a:lnTo>
                    <a:pt x="0" y="1309"/>
                  </a:lnTo>
                  <a:lnTo>
                    <a:pt x="1" y="1309"/>
                  </a:lnTo>
                  <a:lnTo>
                    <a:pt x="1" y="1313"/>
                  </a:lnTo>
                  <a:lnTo>
                    <a:pt x="0" y="1313"/>
                  </a:lnTo>
                  <a:close/>
                  <a:moveTo>
                    <a:pt x="0" y="1297"/>
                  </a:moveTo>
                  <a:lnTo>
                    <a:pt x="0" y="1293"/>
                  </a:lnTo>
                  <a:lnTo>
                    <a:pt x="1" y="1293"/>
                  </a:lnTo>
                  <a:lnTo>
                    <a:pt x="1" y="1297"/>
                  </a:lnTo>
                  <a:lnTo>
                    <a:pt x="0" y="1297"/>
                  </a:lnTo>
                  <a:close/>
                  <a:moveTo>
                    <a:pt x="0" y="1282"/>
                  </a:moveTo>
                  <a:lnTo>
                    <a:pt x="0" y="1278"/>
                  </a:lnTo>
                  <a:lnTo>
                    <a:pt x="1" y="1278"/>
                  </a:lnTo>
                  <a:lnTo>
                    <a:pt x="1" y="1282"/>
                  </a:lnTo>
                  <a:lnTo>
                    <a:pt x="0" y="1282"/>
                  </a:lnTo>
                  <a:close/>
                  <a:moveTo>
                    <a:pt x="0" y="1266"/>
                  </a:moveTo>
                  <a:lnTo>
                    <a:pt x="0" y="1263"/>
                  </a:lnTo>
                  <a:lnTo>
                    <a:pt x="1" y="1263"/>
                  </a:lnTo>
                  <a:lnTo>
                    <a:pt x="1" y="1266"/>
                  </a:lnTo>
                  <a:lnTo>
                    <a:pt x="0" y="1266"/>
                  </a:lnTo>
                  <a:close/>
                  <a:moveTo>
                    <a:pt x="0" y="1251"/>
                  </a:moveTo>
                  <a:lnTo>
                    <a:pt x="0" y="1247"/>
                  </a:lnTo>
                  <a:lnTo>
                    <a:pt x="1" y="1247"/>
                  </a:lnTo>
                  <a:lnTo>
                    <a:pt x="1" y="1251"/>
                  </a:lnTo>
                  <a:lnTo>
                    <a:pt x="0" y="1251"/>
                  </a:lnTo>
                  <a:close/>
                  <a:moveTo>
                    <a:pt x="0" y="1236"/>
                  </a:moveTo>
                  <a:lnTo>
                    <a:pt x="0" y="1232"/>
                  </a:lnTo>
                  <a:lnTo>
                    <a:pt x="1" y="1232"/>
                  </a:lnTo>
                  <a:lnTo>
                    <a:pt x="1" y="1236"/>
                  </a:lnTo>
                  <a:lnTo>
                    <a:pt x="0" y="1236"/>
                  </a:lnTo>
                  <a:close/>
                  <a:moveTo>
                    <a:pt x="0" y="1220"/>
                  </a:moveTo>
                  <a:lnTo>
                    <a:pt x="0" y="1216"/>
                  </a:lnTo>
                  <a:lnTo>
                    <a:pt x="1" y="1216"/>
                  </a:lnTo>
                  <a:lnTo>
                    <a:pt x="1" y="1220"/>
                  </a:lnTo>
                  <a:lnTo>
                    <a:pt x="0" y="1220"/>
                  </a:lnTo>
                  <a:close/>
                  <a:moveTo>
                    <a:pt x="0" y="1205"/>
                  </a:moveTo>
                  <a:lnTo>
                    <a:pt x="0" y="1201"/>
                  </a:lnTo>
                  <a:lnTo>
                    <a:pt x="1" y="1201"/>
                  </a:lnTo>
                  <a:lnTo>
                    <a:pt x="1" y="1205"/>
                  </a:lnTo>
                  <a:lnTo>
                    <a:pt x="0" y="1205"/>
                  </a:lnTo>
                  <a:close/>
                  <a:moveTo>
                    <a:pt x="0" y="1189"/>
                  </a:moveTo>
                  <a:lnTo>
                    <a:pt x="0" y="1186"/>
                  </a:lnTo>
                  <a:lnTo>
                    <a:pt x="1" y="1186"/>
                  </a:lnTo>
                  <a:lnTo>
                    <a:pt x="1" y="1189"/>
                  </a:lnTo>
                  <a:lnTo>
                    <a:pt x="0" y="1189"/>
                  </a:lnTo>
                  <a:close/>
                  <a:moveTo>
                    <a:pt x="0" y="1174"/>
                  </a:moveTo>
                  <a:lnTo>
                    <a:pt x="0" y="1170"/>
                  </a:lnTo>
                  <a:lnTo>
                    <a:pt x="1" y="1170"/>
                  </a:lnTo>
                  <a:lnTo>
                    <a:pt x="1" y="1174"/>
                  </a:lnTo>
                  <a:lnTo>
                    <a:pt x="0" y="1174"/>
                  </a:lnTo>
                  <a:close/>
                  <a:moveTo>
                    <a:pt x="0" y="1159"/>
                  </a:moveTo>
                  <a:lnTo>
                    <a:pt x="0" y="1155"/>
                  </a:lnTo>
                  <a:lnTo>
                    <a:pt x="1" y="1155"/>
                  </a:lnTo>
                  <a:lnTo>
                    <a:pt x="1" y="1159"/>
                  </a:lnTo>
                  <a:lnTo>
                    <a:pt x="0" y="1159"/>
                  </a:lnTo>
                  <a:close/>
                  <a:moveTo>
                    <a:pt x="0" y="1143"/>
                  </a:moveTo>
                  <a:lnTo>
                    <a:pt x="0" y="1139"/>
                  </a:lnTo>
                  <a:lnTo>
                    <a:pt x="1" y="1139"/>
                  </a:lnTo>
                  <a:lnTo>
                    <a:pt x="1" y="1143"/>
                  </a:lnTo>
                  <a:lnTo>
                    <a:pt x="0" y="1143"/>
                  </a:lnTo>
                  <a:close/>
                  <a:moveTo>
                    <a:pt x="0" y="1128"/>
                  </a:moveTo>
                  <a:lnTo>
                    <a:pt x="0" y="1124"/>
                  </a:lnTo>
                  <a:lnTo>
                    <a:pt x="1" y="1124"/>
                  </a:lnTo>
                  <a:lnTo>
                    <a:pt x="1" y="1128"/>
                  </a:lnTo>
                  <a:lnTo>
                    <a:pt x="0" y="1128"/>
                  </a:lnTo>
                  <a:close/>
                  <a:moveTo>
                    <a:pt x="0" y="1113"/>
                  </a:moveTo>
                  <a:lnTo>
                    <a:pt x="0" y="1108"/>
                  </a:lnTo>
                  <a:lnTo>
                    <a:pt x="1" y="1108"/>
                  </a:lnTo>
                  <a:lnTo>
                    <a:pt x="1" y="1113"/>
                  </a:lnTo>
                  <a:lnTo>
                    <a:pt x="0" y="1113"/>
                  </a:lnTo>
                  <a:close/>
                  <a:moveTo>
                    <a:pt x="0" y="1097"/>
                  </a:moveTo>
                  <a:lnTo>
                    <a:pt x="0" y="1093"/>
                  </a:lnTo>
                  <a:lnTo>
                    <a:pt x="1" y="1093"/>
                  </a:lnTo>
                  <a:lnTo>
                    <a:pt x="1" y="1097"/>
                  </a:lnTo>
                  <a:lnTo>
                    <a:pt x="0" y="1097"/>
                  </a:lnTo>
                  <a:close/>
                  <a:moveTo>
                    <a:pt x="0" y="1082"/>
                  </a:moveTo>
                  <a:lnTo>
                    <a:pt x="0" y="1078"/>
                  </a:lnTo>
                  <a:lnTo>
                    <a:pt x="1" y="1078"/>
                  </a:lnTo>
                  <a:lnTo>
                    <a:pt x="1" y="1082"/>
                  </a:lnTo>
                  <a:lnTo>
                    <a:pt x="0" y="1082"/>
                  </a:lnTo>
                  <a:close/>
                  <a:moveTo>
                    <a:pt x="0" y="1066"/>
                  </a:moveTo>
                  <a:lnTo>
                    <a:pt x="0" y="1063"/>
                  </a:lnTo>
                  <a:lnTo>
                    <a:pt x="1" y="1063"/>
                  </a:lnTo>
                  <a:lnTo>
                    <a:pt x="1" y="1066"/>
                  </a:lnTo>
                  <a:lnTo>
                    <a:pt x="0" y="1066"/>
                  </a:lnTo>
                  <a:close/>
                  <a:moveTo>
                    <a:pt x="0" y="1051"/>
                  </a:moveTo>
                  <a:lnTo>
                    <a:pt x="0" y="1047"/>
                  </a:lnTo>
                  <a:lnTo>
                    <a:pt x="1" y="1047"/>
                  </a:lnTo>
                  <a:lnTo>
                    <a:pt x="1" y="1051"/>
                  </a:lnTo>
                  <a:lnTo>
                    <a:pt x="0" y="1051"/>
                  </a:lnTo>
                  <a:close/>
                  <a:moveTo>
                    <a:pt x="0" y="1036"/>
                  </a:moveTo>
                  <a:lnTo>
                    <a:pt x="0" y="1032"/>
                  </a:lnTo>
                  <a:lnTo>
                    <a:pt x="1" y="1032"/>
                  </a:lnTo>
                  <a:lnTo>
                    <a:pt x="1" y="1036"/>
                  </a:lnTo>
                  <a:lnTo>
                    <a:pt x="0" y="1036"/>
                  </a:lnTo>
                  <a:close/>
                  <a:moveTo>
                    <a:pt x="0" y="1020"/>
                  </a:moveTo>
                  <a:lnTo>
                    <a:pt x="0" y="1016"/>
                  </a:lnTo>
                  <a:lnTo>
                    <a:pt x="1" y="1016"/>
                  </a:lnTo>
                  <a:lnTo>
                    <a:pt x="1" y="1020"/>
                  </a:lnTo>
                  <a:lnTo>
                    <a:pt x="0" y="1020"/>
                  </a:lnTo>
                  <a:close/>
                  <a:moveTo>
                    <a:pt x="0" y="1005"/>
                  </a:moveTo>
                  <a:lnTo>
                    <a:pt x="0" y="1001"/>
                  </a:lnTo>
                  <a:lnTo>
                    <a:pt x="1" y="1001"/>
                  </a:lnTo>
                  <a:lnTo>
                    <a:pt x="1" y="1005"/>
                  </a:lnTo>
                  <a:lnTo>
                    <a:pt x="0" y="1005"/>
                  </a:lnTo>
                  <a:close/>
                  <a:moveTo>
                    <a:pt x="0" y="989"/>
                  </a:moveTo>
                  <a:lnTo>
                    <a:pt x="0" y="986"/>
                  </a:lnTo>
                  <a:lnTo>
                    <a:pt x="1" y="986"/>
                  </a:lnTo>
                  <a:lnTo>
                    <a:pt x="1" y="989"/>
                  </a:lnTo>
                  <a:lnTo>
                    <a:pt x="0" y="989"/>
                  </a:lnTo>
                  <a:close/>
                  <a:moveTo>
                    <a:pt x="0" y="974"/>
                  </a:moveTo>
                  <a:lnTo>
                    <a:pt x="0" y="970"/>
                  </a:lnTo>
                  <a:lnTo>
                    <a:pt x="1" y="970"/>
                  </a:lnTo>
                  <a:lnTo>
                    <a:pt x="1" y="974"/>
                  </a:lnTo>
                  <a:lnTo>
                    <a:pt x="0" y="974"/>
                  </a:lnTo>
                  <a:close/>
                  <a:moveTo>
                    <a:pt x="0" y="958"/>
                  </a:moveTo>
                  <a:lnTo>
                    <a:pt x="0" y="955"/>
                  </a:lnTo>
                  <a:lnTo>
                    <a:pt x="1" y="955"/>
                  </a:lnTo>
                  <a:lnTo>
                    <a:pt x="1" y="958"/>
                  </a:lnTo>
                  <a:lnTo>
                    <a:pt x="0" y="958"/>
                  </a:lnTo>
                  <a:close/>
                  <a:moveTo>
                    <a:pt x="0" y="943"/>
                  </a:moveTo>
                  <a:lnTo>
                    <a:pt x="0" y="939"/>
                  </a:lnTo>
                  <a:lnTo>
                    <a:pt x="1" y="939"/>
                  </a:lnTo>
                  <a:lnTo>
                    <a:pt x="1" y="943"/>
                  </a:lnTo>
                  <a:lnTo>
                    <a:pt x="0" y="943"/>
                  </a:lnTo>
                  <a:close/>
                  <a:moveTo>
                    <a:pt x="0" y="928"/>
                  </a:moveTo>
                  <a:lnTo>
                    <a:pt x="0" y="924"/>
                  </a:lnTo>
                  <a:lnTo>
                    <a:pt x="1" y="924"/>
                  </a:lnTo>
                  <a:lnTo>
                    <a:pt x="1" y="928"/>
                  </a:lnTo>
                  <a:lnTo>
                    <a:pt x="0" y="928"/>
                  </a:lnTo>
                  <a:close/>
                  <a:moveTo>
                    <a:pt x="0" y="912"/>
                  </a:moveTo>
                  <a:lnTo>
                    <a:pt x="0" y="908"/>
                  </a:lnTo>
                  <a:lnTo>
                    <a:pt x="1" y="908"/>
                  </a:lnTo>
                  <a:lnTo>
                    <a:pt x="1" y="912"/>
                  </a:lnTo>
                  <a:lnTo>
                    <a:pt x="0" y="912"/>
                  </a:lnTo>
                  <a:close/>
                  <a:moveTo>
                    <a:pt x="0" y="897"/>
                  </a:moveTo>
                  <a:lnTo>
                    <a:pt x="0" y="893"/>
                  </a:lnTo>
                  <a:lnTo>
                    <a:pt x="1" y="893"/>
                  </a:lnTo>
                  <a:lnTo>
                    <a:pt x="1" y="897"/>
                  </a:lnTo>
                  <a:lnTo>
                    <a:pt x="0" y="897"/>
                  </a:lnTo>
                  <a:close/>
                  <a:moveTo>
                    <a:pt x="0" y="881"/>
                  </a:moveTo>
                  <a:lnTo>
                    <a:pt x="0" y="878"/>
                  </a:lnTo>
                  <a:lnTo>
                    <a:pt x="1" y="878"/>
                  </a:lnTo>
                  <a:lnTo>
                    <a:pt x="1" y="881"/>
                  </a:lnTo>
                  <a:lnTo>
                    <a:pt x="0" y="881"/>
                  </a:lnTo>
                  <a:close/>
                  <a:moveTo>
                    <a:pt x="0" y="866"/>
                  </a:moveTo>
                  <a:lnTo>
                    <a:pt x="0" y="862"/>
                  </a:lnTo>
                  <a:lnTo>
                    <a:pt x="1" y="862"/>
                  </a:lnTo>
                  <a:lnTo>
                    <a:pt x="1" y="866"/>
                  </a:lnTo>
                  <a:lnTo>
                    <a:pt x="0" y="866"/>
                  </a:lnTo>
                  <a:close/>
                  <a:moveTo>
                    <a:pt x="0" y="851"/>
                  </a:moveTo>
                  <a:lnTo>
                    <a:pt x="0" y="847"/>
                  </a:lnTo>
                  <a:lnTo>
                    <a:pt x="1" y="847"/>
                  </a:lnTo>
                  <a:lnTo>
                    <a:pt x="1" y="851"/>
                  </a:lnTo>
                  <a:lnTo>
                    <a:pt x="0" y="851"/>
                  </a:lnTo>
                  <a:close/>
                  <a:moveTo>
                    <a:pt x="0" y="835"/>
                  </a:moveTo>
                  <a:lnTo>
                    <a:pt x="0" y="831"/>
                  </a:lnTo>
                  <a:lnTo>
                    <a:pt x="1" y="831"/>
                  </a:lnTo>
                  <a:lnTo>
                    <a:pt x="1" y="835"/>
                  </a:lnTo>
                  <a:lnTo>
                    <a:pt x="0" y="835"/>
                  </a:lnTo>
                  <a:close/>
                  <a:moveTo>
                    <a:pt x="0" y="820"/>
                  </a:moveTo>
                  <a:lnTo>
                    <a:pt x="0" y="816"/>
                  </a:lnTo>
                  <a:lnTo>
                    <a:pt x="1" y="816"/>
                  </a:lnTo>
                  <a:lnTo>
                    <a:pt x="1" y="820"/>
                  </a:lnTo>
                  <a:lnTo>
                    <a:pt x="0" y="820"/>
                  </a:lnTo>
                  <a:close/>
                  <a:moveTo>
                    <a:pt x="0" y="804"/>
                  </a:moveTo>
                  <a:lnTo>
                    <a:pt x="0" y="801"/>
                  </a:lnTo>
                  <a:lnTo>
                    <a:pt x="1" y="801"/>
                  </a:lnTo>
                  <a:lnTo>
                    <a:pt x="1" y="804"/>
                  </a:lnTo>
                  <a:lnTo>
                    <a:pt x="0" y="804"/>
                  </a:lnTo>
                  <a:close/>
                  <a:moveTo>
                    <a:pt x="0" y="789"/>
                  </a:moveTo>
                  <a:lnTo>
                    <a:pt x="0" y="785"/>
                  </a:lnTo>
                  <a:lnTo>
                    <a:pt x="1" y="785"/>
                  </a:lnTo>
                  <a:lnTo>
                    <a:pt x="1" y="789"/>
                  </a:lnTo>
                  <a:lnTo>
                    <a:pt x="0" y="789"/>
                  </a:lnTo>
                  <a:close/>
                  <a:moveTo>
                    <a:pt x="0" y="774"/>
                  </a:moveTo>
                  <a:lnTo>
                    <a:pt x="0" y="770"/>
                  </a:lnTo>
                  <a:lnTo>
                    <a:pt x="1" y="770"/>
                  </a:lnTo>
                  <a:lnTo>
                    <a:pt x="1" y="774"/>
                  </a:lnTo>
                  <a:lnTo>
                    <a:pt x="0" y="774"/>
                  </a:lnTo>
                  <a:close/>
                  <a:moveTo>
                    <a:pt x="0" y="758"/>
                  </a:moveTo>
                  <a:lnTo>
                    <a:pt x="0" y="754"/>
                  </a:lnTo>
                  <a:lnTo>
                    <a:pt x="1" y="754"/>
                  </a:lnTo>
                  <a:lnTo>
                    <a:pt x="1" y="758"/>
                  </a:lnTo>
                  <a:lnTo>
                    <a:pt x="0" y="758"/>
                  </a:lnTo>
                  <a:close/>
                  <a:moveTo>
                    <a:pt x="0" y="743"/>
                  </a:moveTo>
                  <a:lnTo>
                    <a:pt x="0" y="739"/>
                  </a:lnTo>
                  <a:lnTo>
                    <a:pt x="1" y="739"/>
                  </a:lnTo>
                  <a:lnTo>
                    <a:pt x="1" y="743"/>
                  </a:lnTo>
                  <a:lnTo>
                    <a:pt x="0" y="743"/>
                  </a:lnTo>
                  <a:close/>
                  <a:moveTo>
                    <a:pt x="0" y="728"/>
                  </a:moveTo>
                  <a:lnTo>
                    <a:pt x="0" y="723"/>
                  </a:lnTo>
                  <a:lnTo>
                    <a:pt x="1" y="723"/>
                  </a:lnTo>
                  <a:lnTo>
                    <a:pt x="1" y="728"/>
                  </a:lnTo>
                  <a:lnTo>
                    <a:pt x="0" y="728"/>
                  </a:lnTo>
                  <a:close/>
                  <a:moveTo>
                    <a:pt x="0" y="712"/>
                  </a:moveTo>
                  <a:lnTo>
                    <a:pt x="0" y="708"/>
                  </a:lnTo>
                  <a:lnTo>
                    <a:pt x="1" y="708"/>
                  </a:lnTo>
                  <a:lnTo>
                    <a:pt x="1" y="712"/>
                  </a:lnTo>
                  <a:lnTo>
                    <a:pt x="0" y="712"/>
                  </a:lnTo>
                  <a:close/>
                  <a:moveTo>
                    <a:pt x="0" y="697"/>
                  </a:moveTo>
                  <a:lnTo>
                    <a:pt x="0" y="693"/>
                  </a:lnTo>
                  <a:lnTo>
                    <a:pt x="1" y="693"/>
                  </a:lnTo>
                  <a:lnTo>
                    <a:pt x="1" y="697"/>
                  </a:lnTo>
                  <a:lnTo>
                    <a:pt x="0" y="697"/>
                  </a:lnTo>
                  <a:close/>
                  <a:moveTo>
                    <a:pt x="0" y="681"/>
                  </a:moveTo>
                  <a:lnTo>
                    <a:pt x="0" y="678"/>
                  </a:lnTo>
                  <a:lnTo>
                    <a:pt x="1" y="678"/>
                  </a:lnTo>
                  <a:lnTo>
                    <a:pt x="1" y="681"/>
                  </a:lnTo>
                  <a:lnTo>
                    <a:pt x="0" y="681"/>
                  </a:lnTo>
                  <a:close/>
                  <a:moveTo>
                    <a:pt x="0" y="666"/>
                  </a:moveTo>
                  <a:lnTo>
                    <a:pt x="0" y="662"/>
                  </a:lnTo>
                  <a:lnTo>
                    <a:pt x="1" y="662"/>
                  </a:lnTo>
                  <a:lnTo>
                    <a:pt x="1" y="666"/>
                  </a:lnTo>
                  <a:lnTo>
                    <a:pt x="0" y="666"/>
                  </a:lnTo>
                  <a:close/>
                  <a:moveTo>
                    <a:pt x="0" y="651"/>
                  </a:moveTo>
                  <a:lnTo>
                    <a:pt x="0" y="647"/>
                  </a:lnTo>
                  <a:lnTo>
                    <a:pt x="1" y="647"/>
                  </a:lnTo>
                  <a:lnTo>
                    <a:pt x="1" y="651"/>
                  </a:lnTo>
                  <a:lnTo>
                    <a:pt x="0" y="651"/>
                  </a:lnTo>
                  <a:close/>
                  <a:moveTo>
                    <a:pt x="0" y="635"/>
                  </a:moveTo>
                  <a:lnTo>
                    <a:pt x="0" y="631"/>
                  </a:lnTo>
                  <a:lnTo>
                    <a:pt x="1" y="631"/>
                  </a:lnTo>
                  <a:lnTo>
                    <a:pt x="1" y="635"/>
                  </a:lnTo>
                  <a:lnTo>
                    <a:pt x="0" y="635"/>
                  </a:lnTo>
                  <a:close/>
                  <a:moveTo>
                    <a:pt x="0" y="620"/>
                  </a:moveTo>
                  <a:lnTo>
                    <a:pt x="0" y="616"/>
                  </a:lnTo>
                  <a:lnTo>
                    <a:pt x="1" y="616"/>
                  </a:lnTo>
                  <a:lnTo>
                    <a:pt x="1" y="620"/>
                  </a:lnTo>
                  <a:lnTo>
                    <a:pt x="0" y="620"/>
                  </a:lnTo>
                  <a:close/>
                  <a:moveTo>
                    <a:pt x="0" y="604"/>
                  </a:moveTo>
                  <a:lnTo>
                    <a:pt x="0" y="601"/>
                  </a:lnTo>
                  <a:lnTo>
                    <a:pt x="1" y="601"/>
                  </a:lnTo>
                  <a:lnTo>
                    <a:pt x="1" y="604"/>
                  </a:lnTo>
                  <a:lnTo>
                    <a:pt x="0" y="604"/>
                  </a:lnTo>
                  <a:close/>
                  <a:moveTo>
                    <a:pt x="0" y="589"/>
                  </a:moveTo>
                  <a:lnTo>
                    <a:pt x="0" y="585"/>
                  </a:lnTo>
                  <a:lnTo>
                    <a:pt x="1" y="585"/>
                  </a:lnTo>
                  <a:lnTo>
                    <a:pt x="1" y="589"/>
                  </a:lnTo>
                  <a:lnTo>
                    <a:pt x="0" y="589"/>
                  </a:lnTo>
                  <a:close/>
                  <a:moveTo>
                    <a:pt x="0" y="573"/>
                  </a:moveTo>
                  <a:lnTo>
                    <a:pt x="0" y="570"/>
                  </a:lnTo>
                  <a:lnTo>
                    <a:pt x="1" y="570"/>
                  </a:lnTo>
                  <a:lnTo>
                    <a:pt x="1" y="573"/>
                  </a:lnTo>
                  <a:lnTo>
                    <a:pt x="0" y="573"/>
                  </a:lnTo>
                  <a:close/>
                  <a:moveTo>
                    <a:pt x="0" y="558"/>
                  </a:moveTo>
                  <a:lnTo>
                    <a:pt x="0" y="554"/>
                  </a:lnTo>
                  <a:lnTo>
                    <a:pt x="1" y="554"/>
                  </a:lnTo>
                  <a:lnTo>
                    <a:pt x="1" y="558"/>
                  </a:lnTo>
                  <a:lnTo>
                    <a:pt x="0" y="558"/>
                  </a:lnTo>
                  <a:close/>
                  <a:moveTo>
                    <a:pt x="0" y="543"/>
                  </a:moveTo>
                  <a:lnTo>
                    <a:pt x="0" y="539"/>
                  </a:lnTo>
                  <a:lnTo>
                    <a:pt x="1" y="539"/>
                  </a:lnTo>
                  <a:lnTo>
                    <a:pt x="1" y="543"/>
                  </a:lnTo>
                  <a:lnTo>
                    <a:pt x="0" y="543"/>
                  </a:lnTo>
                  <a:close/>
                  <a:moveTo>
                    <a:pt x="0" y="527"/>
                  </a:moveTo>
                  <a:lnTo>
                    <a:pt x="0" y="523"/>
                  </a:lnTo>
                  <a:lnTo>
                    <a:pt x="1" y="523"/>
                  </a:lnTo>
                  <a:lnTo>
                    <a:pt x="1" y="527"/>
                  </a:lnTo>
                  <a:lnTo>
                    <a:pt x="0" y="527"/>
                  </a:lnTo>
                  <a:close/>
                  <a:moveTo>
                    <a:pt x="0" y="512"/>
                  </a:moveTo>
                  <a:lnTo>
                    <a:pt x="0" y="508"/>
                  </a:lnTo>
                  <a:lnTo>
                    <a:pt x="1" y="508"/>
                  </a:lnTo>
                  <a:lnTo>
                    <a:pt x="1" y="512"/>
                  </a:lnTo>
                  <a:lnTo>
                    <a:pt x="0" y="512"/>
                  </a:lnTo>
                  <a:close/>
                  <a:moveTo>
                    <a:pt x="0" y="496"/>
                  </a:moveTo>
                  <a:lnTo>
                    <a:pt x="0" y="493"/>
                  </a:lnTo>
                  <a:lnTo>
                    <a:pt x="1" y="493"/>
                  </a:lnTo>
                  <a:lnTo>
                    <a:pt x="1" y="496"/>
                  </a:lnTo>
                  <a:lnTo>
                    <a:pt x="0" y="496"/>
                  </a:lnTo>
                  <a:close/>
                  <a:moveTo>
                    <a:pt x="0" y="481"/>
                  </a:moveTo>
                  <a:lnTo>
                    <a:pt x="0" y="477"/>
                  </a:lnTo>
                  <a:lnTo>
                    <a:pt x="1" y="477"/>
                  </a:lnTo>
                  <a:lnTo>
                    <a:pt x="1" y="481"/>
                  </a:lnTo>
                  <a:lnTo>
                    <a:pt x="0" y="481"/>
                  </a:lnTo>
                  <a:close/>
                  <a:moveTo>
                    <a:pt x="0" y="466"/>
                  </a:moveTo>
                  <a:lnTo>
                    <a:pt x="0" y="462"/>
                  </a:lnTo>
                  <a:lnTo>
                    <a:pt x="1" y="462"/>
                  </a:lnTo>
                  <a:lnTo>
                    <a:pt x="1" y="466"/>
                  </a:lnTo>
                  <a:lnTo>
                    <a:pt x="0" y="466"/>
                  </a:lnTo>
                  <a:close/>
                  <a:moveTo>
                    <a:pt x="0" y="450"/>
                  </a:moveTo>
                  <a:lnTo>
                    <a:pt x="0" y="446"/>
                  </a:lnTo>
                  <a:lnTo>
                    <a:pt x="1" y="446"/>
                  </a:lnTo>
                  <a:lnTo>
                    <a:pt x="1" y="450"/>
                  </a:lnTo>
                  <a:lnTo>
                    <a:pt x="0" y="450"/>
                  </a:lnTo>
                  <a:close/>
                  <a:moveTo>
                    <a:pt x="0" y="435"/>
                  </a:moveTo>
                  <a:lnTo>
                    <a:pt x="0" y="431"/>
                  </a:lnTo>
                  <a:lnTo>
                    <a:pt x="1" y="431"/>
                  </a:lnTo>
                  <a:lnTo>
                    <a:pt x="1" y="435"/>
                  </a:lnTo>
                  <a:lnTo>
                    <a:pt x="0" y="435"/>
                  </a:lnTo>
                  <a:close/>
                  <a:moveTo>
                    <a:pt x="0" y="419"/>
                  </a:moveTo>
                  <a:lnTo>
                    <a:pt x="0" y="416"/>
                  </a:lnTo>
                  <a:lnTo>
                    <a:pt x="1" y="416"/>
                  </a:lnTo>
                  <a:lnTo>
                    <a:pt x="1" y="419"/>
                  </a:lnTo>
                  <a:lnTo>
                    <a:pt x="0" y="419"/>
                  </a:lnTo>
                  <a:close/>
                  <a:moveTo>
                    <a:pt x="0" y="404"/>
                  </a:moveTo>
                  <a:lnTo>
                    <a:pt x="0" y="400"/>
                  </a:lnTo>
                  <a:lnTo>
                    <a:pt x="1" y="400"/>
                  </a:lnTo>
                  <a:lnTo>
                    <a:pt x="1" y="404"/>
                  </a:lnTo>
                  <a:lnTo>
                    <a:pt x="0" y="404"/>
                  </a:lnTo>
                  <a:close/>
                  <a:moveTo>
                    <a:pt x="0" y="389"/>
                  </a:moveTo>
                  <a:lnTo>
                    <a:pt x="0" y="385"/>
                  </a:lnTo>
                  <a:lnTo>
                    <a:pt x="1" y="385"/>
                  </a:lnTo>
                  <a:lnTo>
                    <a:pt x="1" y="389"/>
                  </a:lnTo>
                  <a:lnTo>
                    <a:pt x="0" y="389"/>
                  </a:lnTo>
                  <a:close/>
                  <a:moveTo>
                    <a:pt x="0" y="373"/>
                  </a:moveTo>
                  <a:lnTo>
                    <a:pt x="0" y="369"/>
                  </a:lnTo>
                  <a:lnTo>
                    <a:pt x="1" y="369"/>
                  </a:lnTo>
                  <a:lnTo>
                    <a:pt x="1" y="373"/>
                  </a:lnTo>
                  <a:lnTo>
                    <a:pt x="0" y="373"/>
                  </a:lnTo>
                  <a:close/>
                  <a:moveTo>
                    <a:pt x="0" y="358"/>
                  </a:moveTo>
                  <a:lnTo>
                    <a:pt x="0" y="354"/>
                  </a:lnTo>
                  <a:lnTo>
                    <a:pt x="1" y="354"/>
                  </a:lnTo>
                  <a:lnTo>
                    <a:pt x="1" y="358"/>
                  </a:lnTo>
                  <a:lnTo>
                    <a:pt x="0" y="358"/>
                  </a:lnTo>
                  <a:close/>
                  <a:moveTo>
                    <a:pt x="0" y="343"/>
                  </a:moveTo>
                  <a:lnTo>
                    <a:pt x="0" y="338"/>
                  </a:lnTo>
                  <a:lnTo>
                    <a:pt x="1" y="338"/>
                  </a:lnTo>
                  <a:lnTo>
                    <a:pt x="1" y="343"/>
                  </a:lnTo>
                  <a:lnTo>
                    <a:pt x="0" y="343"/>
                  </a:lnTo>
                  <a:close/>
                  <a:moveTo>
                    <a:pt x="0" y="327"/>
                  </a:moveTo>
                  <a:lnTo>
                    <a:pt x="0" y="323"/>
                  </a:lnTo>
                  <a:lnTo>
                    <a:pt x="1" y="323"/>
                  </a:lnTo>
                  <a:lnTo>
                    <a:pt x="1" y="327"/>
                  </a:lnTo>
                  <a:lnTo>
                    <a:pt x="0" y="327"/>
                  </a:lnTo>
                  <a:close/>
                  <a:moveTo>
                    <a:pt x="0" y="312"/>
                  </a:moveTo>
                  <a:lnTo>
                    <a:pt x="0" y="308"/>
                  </a:lnTo>
                  <a:lnTo>
                    <a:pt x="1" y="308"/>
                  </a:lnTo>
                  <a:lnTo>
                    <a:pt x="1" y="312"/>
                  </a:lnTo>
                  <a:lnTo>
                    <a:pt x="0" y="312"/>
                  </a:lnTo>
                  <a:close/>
                  <a:moveTo>
                    <a:pt x="0" y="296"/>
                  </a:moveTo>
                  <a:lnTo>
                    <a:pt x="0" y="293"/>
                  </a:lnTo>
                  <a:lnTo>
                    <a:pt x="1" y="293"/>
                  </a:lnTo>
                  <a:lnTo>
                    <a:pt x="1" y="296"/>
                  </a:lnTo>
                  <a:lnTo>
                    <a:pt x="0" y="296"/>
                  </a:lnTo>
                  <a:close/>
                  <a:moveTo>
                    <a:pt x="0" y="281"/>
                  </a:moveTo>
                  <a:lnTo>
                    <a:pt x="0" y="277"/>
                  </a:lnTo>
                  <a:lnTo>
                    <a:pt x="1" y="277"/>
                  </a:lnTo>
                  <a:lnTo>
                    <a:pt x="1" y="281"/>
                  </a:lnTo>
                  <a:lnTo>
                    <a:pt x="0" y="281"/>
                  </a:lnTo>
                  <a:close/>
                  <a:moveTo>
                    <a:pt x="0" y="266"/>
                  </a:moveTo>
                  <a:lnTo>
                    <a:pt x="0" y="262"/>
                  </a:lnTo>
                  <a:lnTo>
                    <a:pt x="1" y="262"/>
                  </a:lnTo>
                  <a:lnTo>
                    <a:pt x="1" y="266"/>
                  </a:lnTo>
                  <a:lnTo>
                    <a:pt x="0" y="266"/>
                  </a:lnTo>
                  <a:close/>
                  <a:moveTo>
                    <a:pt x="0" y="250"/>
                  </a:moveTo>
                  <a:lnTo>
                    <a:pt x="0" y="246"/>
                  </a:lnTo>
                  <a:lnTo>
                    <a:pt x="1" y="246"/>
                  </a:lnTo>
                  <a:lnTo>
                    <a:pt x="1" y="250"/>
                  </a:lnTo>
                  <a:lnTo>
                    <a:pt x="0" y="250"/>
                  </a:lnTo>
                  <a:close/>
                  <a:moveTo>
                    <a:pt x="0" y="235"/>
                  </a:moveTo>
                  <a:lnTo>
                    <a:pt x="0" y="231"/>
                  </a:lnTo>
                  <a:lnTo>
                    <a:pt x="1" y="231"/>
                  </a:lnTo>
                  <a:lnTo>
                    <a:pt x="1" y="235"/>
                  </a:lnTo>
                  <a:lnTo>
                    <a:pt x="0" y="235"/>
                  </a:lnTo>
                  <a:close/>
                  <a:moveTo>
                    <a:pt x="0" y="219"/>
                  </a:moveTo>
                  <a:lnTo>
                    <a:pt x="0" y="216"/>
                  </a:lnTo>
                  <a:lnTo>
                    <a:pt x="1" y="216"/>
                  </a:lnTo>
                  <a:lnTo>
                    <a:pt x="1" y="219"/>
                  </a:lnTo>
                  <a:lnTo>
                    <a:pt x="0" y="219"/>
                  </a:lnTo>
                  <a:close/>
                  <a:moveTo>
                    <a:pt x="0" y="204"/>
                  </a:moveTo>
                  <a:lnTo>
                    <a:pt x="0" y="200"/>
                  </a:lnTo>
                  <a:lnTo>
                    <a:pt x="1" y="200"/>
                  </a:lnTo>
                  <a:lnTo>
                    <a:pt x="1" y="204"/>
                  </a:lnTo>
                  <a:lnTo>
                    <a:pt x="0" y="204"/>
                  </a:lnTo>
                  <a:close/>
                  <a:moveTo>
                    <a:pt x="0" y="188"/>
                  </a:moveTo>
                  <a:lnTo>
                    <a:pt x="0" y="185"/>
                  </a:lnTo>
                  <a:lnTo>
                    <a:pt x="1" y="185"/>
                  </a:lnTo>
                  <a:lnTo>
                    <a:pt x="1" y="188"/>
                  </a:lnTo>
                  <a:lnTo>
                    <a:pt x="0" y="188"/>
                  </a:lnTo>
                  <a:close/>
                  <a:moveTo>
                    <a:pt x="0" y="173"/>
                  </a:moveTo>
                  <a:lnTo>
                    <a:pt x="0" y="169"/>
                  </a:lnTo>
                  <a:lnTo>
                    <a:pt x="1" y="169"/>
                  </a:lnTo>
                  <a:lnTo>
                    <a:pt x="1" y="173"/>
                  </a:lnTo>
                  <a:lnTo>
                    <a:pt x="0" y="173"/>
                  </a:lnTo>
                  <a:close/>
                  <a:moveTo>
                    <a:pt x="0" y="158"/>
                  </a:moveTo>
                  <a:lnTo>
                    <a:pt x="0" y="154"/>
                  </a:lnTo>
                  <a:lnTo>
                    <a:pt x="1" y="154"/>
                  </a:lnTo>
                  <a:lnTo>
                    <a:pt x="1" y="158"/>
                  </a:lnTo>
                  <a:lnTo>
                    <a:pt x="0" y="158"/>
                  </a:lnTo>
                  <a:close/>
                  <a:moveTo>
                    <a:pt x="0" y="142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42"/>
                  </a:lnTo>
                  <a:lnTo>
                    <a:pt x="0" y="142"/>
                  </a:lnTo>
                  <a:close/>
                  <a:moveTo>
                    <a:pt x="0" y="127"/>
                  </a:moveTo>
                  <a:lnTo>
                    <a:pt x="0" y="123"/>
                  </a:lnTo>
                  <a:lnTo>
                    <a:pt x="1" y="123"/>
                  </a:lnTo>
                  <a:lnTo>
                    <a:pt x="1" y="127"/>
                  </a:lnTo>
                  <a:lnTo>
                    <a:pt x="0" y="127"/>
                  </a:lnTo>
                  <a:close/>
                  <a:moveTo>
                    <a:pt x="0" y="111"/>
                  </a:moveTo>
                  <a:lnTo>
                    <a:pt x="0" y="108"/>
                  </a:lnTo>
                  <a:lnTo>
                    <a:pt x="1" y="108"/>
                  </a:lnTo>
                  <a:lnTo>
                    <a:pt x="1" y="111"/>
                  </a:lnTo>
                  <a:lnTo>
                    <a:pt x="0" y="111"/>
                  </a:lnTo>
                  <a:close/>
                  <a:moveTo>
                    <a:pt x="0" y="96"/>
                  </a:moveTo>
                  <a:lnTo>
                    <a:pt x="0" y="92"/>
                  </a:lnTo>
                  <a:lnTo>
                    <a:pt x="1" y="92"/>
                  </a:lnTo>
                  <a:lnTo>
                    <a:pt x="1" y="96"/>
                  </a:lnTo>
                  <a:lnTo>
                    <a:pt x="0" y="96"/>
                  </a:lnTo>
                  <a:close/>
                  <a:moveTo>
                    <a:pt x="0" y="81"/>
                  </a:move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0" y="81"/>
                  </a:lnTo>
                  <a:close/>
                  <a:moveTo>
                    <a:pt x="0" y="65"/>
                  </a:moveTo>
                  <a:lnTo>
                    <a:pt x="0" y="61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0" y="65"/>
                  </a:lnTo>
                  <a:close/>
                  <a:moveTo>
                    <a:pt x="0" y="50"/>
                  </a:moveTo>
                  <a:lnTo>
                    <a:pt x="0" y="46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0" y="50"/>
                  </a:lnTo>
                  <a:close/>
                  <a:moveTo>
                    <a:pt x="0" y="34"/>
                  </a:moveTo>
                  <a:lnTo>
                    <a:pt x="0" y="31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0" y="34"/>
                  </a:lnTo>
                  <a:close/>
                  <a:moveTo>
                    <a:pt x="0" y="19"/>
                  </a:moveTo>
                  <a:lnTo>
                    <a:pt x="0" y="15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0" y="19"/>
                  </a:lnTo>
                  <a:close/>
                  <a:moveTo>
                    <a:pt x="0" y="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9" name="Freeform 10">
              <a:extLst>
                <a:ext uri="{FF2B5EF4-FFF2-40B4-BE49-F238E27FC236}">
                  <a16:creationId xmlns:a16="http://schemas.microsoft.com/office/drawing/2014/main" id="{B3F0B0FA-BE1A-5264-9ED8-47DEB1D7F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1839"/>
              <a:ext cx="2190" cy="693"/>
            </a:xfrm>
            <a:custGeom>
              <a:avLst/>
              <a:gdLst>
                <a:gd name="T0" fmla="*/ 31 w 2190"/>
                <a:gd name="T1" fmla="*/ 314 h 693"/>
                <a:gd name="T2" fmla="*/ 66 w 2190"/>
                <a:gd name="T3" fmla="*/ 294 h 693"/>
                <a:gd name="T4" fmla="*/ 101 w 2190"/>
                <a:gd name="T5" fmla="*/ 294 h 693"/>
                <a:gd name="T6" fmla="*/ 136 w 2190"/>
                <a:gd name="T7" fmla="*/ 311 h 693"/>
                <a:gd name="T8" fmla="*/ 172 w 2190"/>
                <a:gd name="T9" fmla="*/ 347 h 693"/>
                <a:gd name="T10" fmla="*/ 206 w 2190"/>
                <a:gd name="T11" fmla="*/ 409 h 693"/>
                <a:gd name="T12" fmla="*/ 242 w 2190"/>
                <a:gd name="T13" fmla="*/ 390 h 693"/>
                <a:gd name="T14" fmla="*/ 276 w 2190"/>
                <a:gd name="T15" fmla="*/ 397 h 693"/>
                <a:gd name="T16" fmla="*/ 312 w 2190"/>
                <a:gd name="T17" fmla="*/ 367 h 693"/>
                <a:gd name="T18" fmla="*/ 347 w 2190"/>
                <a:gd name="T19" fmla="*/ 332 h 693"/>
                <a:gd name="T20" fmla="*/ 382 w 2190"/>
                <a:gd name="T21" fmla="*/ 373 h 693"/>
                <a:gd name="T22" fmla="*/ 417 w 2190"/>
                <a:gd name="T23" fmla="*/ 375 h 693"/>
                <a:gd name="T24" fmla="*/ 452 w 2190"/>
                <a:gd name="T25" fmla="*/ 402 h 693"/>
                <a:gd name="T26" fmla="*/ 487 w 2190"/>
                <a:gd name="T27" fmla="*/ 446 h 693"/>
                <a:gd name="T28" fmla="*/ 523 w 2190"/>
                <a:gd name="T29" fmla="*/ 474 h 693"/>
                <a:gd name="T30" fmla="*/ 558 w 2190"/>
                <a:gd name="T31" fmla="*/ 477 h 693"/>
                <a:gd name="T32" fmla="*/ 592 w 2190"/>
                <a:gd name="T33" fmla="*/ 496 h 693"/>
                <a:gd name="T34" fmla="*/ 628 w 2190"/>
                <a:gd name="T35" fmla="*/ 553 h 693"/>
                <a:gd name="T36" fmla="*/ 663 w 2190"/>
                <a:gd name="T37" fmla="*/ 583 h 693"/>
                <a:gd name="T38" fmla="*/ 698 w 2190"/>
                <a:gd name="T39" fmla="*/ 416 h 693"/>
                <a:gd name="T40" fmla="*/ 733 w 2190"/>
                <a:gd name="T41" fmla="*/ 188 h 693"/>
                <a:gd name="T42" fmla="*/ 768 w 2190"/>
                <a:gd name="T43" fmla="*/ 242 h 693"/>
                <a:gd name="T44" fmla="*/ 803 w 2190"/>
                <a:gd name="T45" fmla="*/ 429 h 693"/>
                <a:gd name="T46" fmla="*/ 839 w 2190"/>
                <a:gd name="T47" fmla="*/ 621 h 693"/>
                <a:gd name="T48" fmla="*/ 873 w 2190"/>
                <a:gd name="T49" fmla="*/ 666 h 693"/>
                <a:gd name="T50" fmla="*/ 909 w 2190"/>
                <a:gd name="T51" fmla="*/ 545 h 693"/>
                <a:gd name="T52" fmla="*/ 943 w 2190"/>
                <a:gd name="T53" fmla="*/ 454 h 693"/>
                <a:gd name="T54" fmla="*/ 979 w 2190"/>
                <a:gd name="T55" fmla="*/ 428 h 693"/>
                <a:gd name="T56" fmla="*/ 1014 w 2190"/>
                <a:gd name="T57" fmla="*/ 421 h 693"/>
                <a:gd name="T58" fmla="*/ 1050 w 2190"/>
                <a:gd name="T59" fmla="*/ 330 h 693"/>
                <a:gd name="T60" fmla="*/ 1084 w 2190"/>
                <a:gd name="T61" fmla="*/ 230 h 693"/>
                <a:gd name="T62" fmla="*/ 1120 w 2190"/>
                <a:gd name="T63" fmla="*/ 208 h 693"/>
                <a:gd name="T64" fmla="*/ 1154 w 2190"/>
                <a:gd name="T65" fmla="*/ 285 h 693"/>
                <a:gd name="T66" fmla="*/ 1190 w 2190"/>
                <a:gd name="T67" fmla="*/ 357 h 693"/>
                <a:gd name="T68" fmla="*/ 1225 w 2190"/>
                <a:gd name="T69" fmla="*/ 407 h 693"/>
                <a:gd name="T70" fmla="*/ 1259 w 2190"/>
                <a:gd name="T71" fmla="*/ 290 h 693"/>
                <a:gd name="T72" fmla="*/ 1295 w 2190"/>
                <a:gd name="T73" fmla="*/ 188 h 693"/>
                <a:gd name="T74" fmla="*/ 1330 w 2190"/>
                <a:gd name="T75" fmla="*/ 86 h 693"/>
                <a:gd name="T76" fmla="*/ 1365 w 2190"/>
                <a:gd name="T77" fmla="*/ 25 h 693"/>
                <a:gd name="T78" fmla="*/ 1400 w 2190"/>
                <a:gd name="T79" fmla="*/ 0 h 693"/>
                <a:gd name="T80" fmla="*/ 1435 w 2190"/>
                <a:gd name="T81" fmla="*/ 14 h 693"/>
                <a:gd name="T82" fmla="*/ 1470 w 2190"/>
                <a:gd name="T83" fmla="*/ 2 h 693"/>
                <a:gd name="T84" fmla="*/ 1506 w 2190"/>
                <a:gd name="T85" fmla="*/ 68 h 693"/>
                <a:gd name="T86" fmla="*/ 1540 w 2190"/>
                <a:gd name="T87" fmla="*/ 97 h 693"/>
                <a:gd name="T88" fmla="*/ 1576 w 2190"/>
                <a:gd name="T89" fmla="*/ 129 h 693"/>
                <a:gd name="T90" fmla="*/ 1610 w 2190"/>
                <a:gd name="T91" fmla="*/ 114 h 693"/>
                <a:gd name="T92" fmla="*/ 1646 w 2190"/>
                <a:gd name="T93" fmla="*/ 106 h 693"/>
                <a:gd name="T94" fmla="*/ 1681 w 2190"/>
                <a:gd name="T95" fmla="*/ 128 h 693"/>
                <a:gd name="T96" fmla="*/ 1717 w 2190"/>
                <a:gd name="T97" fmla="*/ 110 h 693"/>
                <a:gd name="T98" fmla="*/ 1751 w 2190"/>
                <a:gd name="T99" fmla="*/ 152 h 693"/>
                <a:gd name="T100" fmla="*/ 1787 w 2190"/>
                <a:gd name="T101" fmla="*/ 170 h 693"/>
                <a:gd name="T102" fmla="*/ 1821 w 2190"/>
                <a:gd name="T103" fmla="*/ 188 h 693"/>
                <a:gd name="T104" fmla="*/ 1857 w 2190"/>
                <a:gd name="T105" fmla="*/ 215 h 693"/>
                <a:gd name="T106" fmla="*/ 1892 w 2190"/>
                <a:gd name="T107" fmla="*/ 197 h 693"/>
                <a:gd name="T108" fmla="*/ 1926 w 2190"/>
                <a:gd name="T109" fmla="*/ 180 h 693"/>
                <a:gd name="T110" fmla="*/ 1962 w 2190"/>
                <a:gd name="T111" fmla="*/ 214 h 693"/>
                <a:gd name="T112" fmla="*/ 1997 w 2190"/>
                <a:gd name="T113" fmla="*/ 266 h 693"/>
                <a:gd name="T114" fmla="*/ 2032 w 2190"/>
                <a:gd name="T115" fmla="*/ 228 h 693"/>
                <a:gd name="T116" fmla="*/ 2067 w 2190"/>
                <a:gd name="T117" fmla="*/ 259 h 693"/>
                <a:gd name="T118" fmla="*/ 2102 w 2190"/>
                <a:gd name="T119" fmla="*/ 340 h 693"/>
                <a:gd name="T120" fmla="*/ 2137 w 2190"/>
                <a:gd name="T121" fmla="*/ 347 h 693"/>
                <a:gd name="T122" fmla="*/ 2173 w 2190"/>
                <a:gd name="T123" fmla="*/ 34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0" h="693">
                  <a:moveTo>
                    <a:pt x="0" y="301"/>
                  </a:moveTo>
                  <a:lnTo>
                    <a:pt x="5" y="302"/>
                  </a:lnTo>
                  <a:lnTo>
                    <a:pt x="9" y="303"/>
                  </a:lnTo>
                  <a:lnTo>
                    <a:pt x="14" y="304"/>
                  </a:lnTo>
                  <a:lnTo>
                    <a:pt x="17" y="306"/>
                  </a:lnTo>
                  <a:lnTo>
                    <a:pt x="22" y="308"/>
                  </a:lnTo>
                  <a:lnTo>
                    <a:pt x="26" y="311"/>
                  </a:lnTo>
                  <a:lnTo>
                    <a:pt x="31" y="314"/>
                  </a:lnTo>
                  <a:lnTo>
                    <a:pt x="35" y="316"/>
                  </a:lnTo>
                  <a:lnTo>
                    <a:pt x="40" y="317"/>
                  </a:lnTo>
                  <a:lnTo>
                    <a:pt x="44" y="317"/>
                  </a:lnTo>
                  <a:lnTo>
                    <a:pt x="48" y="314"/>
                  </a:lnTo>
                  <a:lnTo>
                    <a:pt x="53" y="311"/>
                  </a:lnTo>
                  <a:lnTo>
                    <a:pt x="57" y="305"/>
                  </a:lnTo>
                  <a:lnTo>
                    <a:pt x="62" y="299"/>
                  </a:lnTo>
                  <a:lnTo>
                    <a:pt x="66" y="294"/>
                  </a:lnTo>
                  <a:lnTo>
                    <a:pt x="70" y="292"/>
                  </a:lnTo>
                  <a:lnTo>
                    <a:pt x="75" y="289"/>
                  </a:lnTo>
                  <a:lnTo>
                    <a:pt x="79" y="287"/>
                  </a:lnTo>
                  <a:lnTo>
                    <a:pt x="84" y="286"/>
                  </a:lnTo>
                  <a:lnTo>
                    <a:pt x="88" y="285"/>
                  </a:lnTo>
                  <a:lnTo>
                    <a:pt x="93" y="287"/>
                  </a:lnTo>
                  <a:lnTo>
                    <a:pt x="96" y="291"/>
                  </a:lnTo>
                  <a:lnTo>
                    <a:pt x="101" y="294"/>
                  </a:lnTo>
                  <a:lnTo>
                    <a:pt x="105" y="299"/>
                  </a:lnTo>
                  <a:lnTo>
                    <a:pt x="110" y="302"/>
                  </a:lnTo>
                  <a:lnTo>
                    <a:pt x="115" y="304"/>
                  </a:lnTo>
                  <a:lnTo>
                    <a:pt x="119" y="306"/>
                  </a:lnTo>
                  <a:lnTo>
                    <a:pt x="123" y="308"/>
                  </a:lnTo>
                  <a:lnTo>
                    <a:pt x="127" y="309"/>
                  </a:lnTo>
                  <a:lnTo>
                    <a:pt x="132" y="310"/>
                  </a:lnTo>
                  <a:lnTo>
                    <a:pt x="136" y="311"/>
                  </a:lnTo>
                  <a:lnTo>
                    <a:pt x="141" y="311"/>
                  </a:lnTo>
                  <a:lnTo>
                    <a:pt x="144" y="312"/>
                  </a:lnTo>
                  <a:lnTo>
                    <a:pt x="149" y="315"/>
                  </a:lnTo>
                  <a:lnTo>
                    <a:pt x="154" y="320"/>
                  </a:lnTo>
                  <a:lnTo>
                    <a:pt x="158" y="326"/>
                  </a:lnTo>
                  <a:lnTo>
                    <a:pt x="163" y="334"/>
                  </a:lnTo>
                  <a:lnTo>
                    <a:pt x="167" y="341"/>
                  </a:lnTo>
                  <a:lnTo>
                    <a:pt x="172" y="347"/>
                  </a:lnTo>
                  <a:lnTo>
                    <a:pt x="175" y="350"/>
                  </a:lnTo>
                  <a:lnTo>
                    <a:pt x="180" y="356"/>
                  </a:lnTo>
                  <a:lnTo>
                    <a:pt x="184" y="363"/>
                  </a:lnTo>
                  <a:lnTo>
                    <a:pt x="189" y="371"/>
                  </a:lnTo>
                  <a:lnTo>
                    <a:pt x="194" y="382"/>
                  </a:lnTo>
                  <a:lnTo>
                    <a:pt x="198" y="392"/>
                  </a:lnTo>
                  <a:lnTo>
                    <a:pt x="202" y="402"/>
                  </a:lnTo>
                  <a:lnTo>
                    <a:pt x="206" y="409"/>
                  </a:lnTo>
                  <a:lnTo>
                    <a:pt x="211" y="415"/>
                  </a:lnTo>
                  <a:lnTo>
                    <a:pt x="215" y="417"/>
                  </a:lnTo>
                  <a:lnTo>
                    <a:pt x="220" y="415"/>
                  </a:lnTo>
                  <a:lnTo>
                    <a:pt x="225" y="411"/>
                  </a:lnTo>
                  <a:lnTo>
                    <a:pt x="228" y="404"/>
                  </a:lnTo>
                  <a:lnTo>
                    <a:pt x="233" y="397"/>
                  </a:lnTo>
                  <a:lnTo>
                    <a:pt x="237" y="393"/>
                  </a:lnTo>
                  <a:lnTo>
                    <a:pt x="242" y="390"/>
                  </a:lnTo>
                  <a:lnTo>
                    <a:pt x="246" y="389"/>
                  </a:lnTo>
                  <a:lnTo>
                    <a:pt x="251" y="391"/>
                  </a:lnTo>
                  <a:lnTo>
                    <a:pt x="254" y="394"/>
                  </a:lnTo>
                  <a:lnTo>
                    <a:pt x="259" y="397"/>
                  </a:lnTo>
                  <a:lnTo>
                    <a:pt x="264" y="399"/>
                  </a:lnTo>
                  <a:lnTo>
                    <a:pt x="268" y="402"/>
                  </a:lnTo>
                  <a:lnTo>
                    <a:pt x="273" y="400"/>
                  </a:lnTo>
                  <a:lnTo>
                    <a:pt x="276" y="397"/>
                  </a:lnTo>
                  <a:lnTo>
                    <a:pt x="281" y="394"/>
                  </a:lnTo>
                  <a:lnTo>
                    <a:pt x="285" y="390"/>
                  </a:lnTo>
                  <a:lnTo>
                    <a:pt x="290" y="387"/>
                  </a:lnTo>
                  <a:lnTo>
                    <a:pt x="294" y="384"/>
                  </a:lnTo>
                  <a:lnTo>
                    <a:pt x="299" y="380"/>
                  </a:lnTo>
                  <a:lnTo>
                    <a:pt x="304" y="377"/>
                  </a:lnTo>
                  <a:lnTo>
                    <a:pt x="307" y="373"/>
                  </a:lnTo>
                  <a:lnTo>
                    <a:pt x="312" y="367"/>
                  </a:lnTo>
                  <a:lnTo>
                    <a:pt x="316" y="359"/>
                  </a:lnTo>
                  <a:lnTo>
                    <a:pt x="321" y="350"/>
                  </a:lnTo>
                  <a:lnTo>
                    <a:pt x="325" y="340"/>
                  </a:lnTo>
                  <a:lnTo>
                    <a:pt x="329" y="331"/>
                  </a:lnTo>
                  <a:lnTo>
                    <a:pt x="333" y="325"/>
                  </a:lnTo>
                  <a:lnTo>
                    <a:pt x="338" y="324"/>
                  </a:lnTo>
                  <a:lnTo>
                    <a:pt x="343" y="326"/>
                  </a:lnTo>
                  <a:lnTo>
                    <a:pt x="347" y="332"/>
                  </a:lnTo>
                  <a:lnTo>
                    <a:pt x="352" y="339"/>
                  </a:lnTo>
                  <a:lnTo>
                    <a:pt x="355" y="345"/>
                  </a:lnTo>
                  <a:lnTo>
                    <a:pt x="360" y="351"/>
                  </a:lnTo>
                  <a:lnTo>
                    <a:pt x="364" y="356"/>
                  </a:lnTo>
                  <a:lnTo>
                    <a:pt x="369" y="362"/>
                  </a:lnTo>
                  <a:lnTo>
                    <a:pt x="374" y="366"/>
                  </a:lnTo>
                  <a:lnTo>
                    <a:pt x="378" y="370"/>
                  </a:lnTo>
                  <a:lnTo>
                    <a:pt x="382" y="373"/>
                  </a:lnTo>
                  <a:lnTo>
                    <a:pt x="386" y="376"/>
                  </a:lnTo>
                  <a:lnTo>
                    <a:pt x="391" y="378"/>
                  </a:lnTo>
                  <a:lnTo>
                    <a:pt x="395" y="381"/>
                  </a:lnTo>
                  <a:lnTo>
                    <a:pt x="400" y="383"/>
                  </a:lnTo>
                  <a:lnTo>
                    <a:pt x="404" y="383"/>
                  </a:lnTo>
                  <a:lnTo>
                    <a:pt x="408" y="381"/>
                  </a:lnTo>
                  <a:lnTo>
                    <a:pt x="413" y="378"/>
                  </a:lnTo>
                  <a:lnTo>
                    <a:pt x="417" y="375"/>
                  </a:lnTo>
                  <a:lnTo>
                    <a:pt x="422" y="373"/>
                  </a:lnTo>
                  <a:lnTo>
                    <a:pt x="426" y="371"/>
                  </a:lnTo>
                  <a:lnTo>
                    <a:pt x="431" y="373"/>
                  </a:lnTo>
                  <a:lnTo>
                    <a:pt x="434" y="376"/>
                  </a:lnTo>
                  <a:lnTo>
                    <a:pt x="439" y="382"/>
                  </a:lnTo>
                  <a:lnTo>
                    <a:pt x="443" y="389"/>
                  </a:lnTo>
                  <a:lnTo>
                    <a:pt x="448" y="396"/>
                  </a:lnTo>
                  <a:lnTo>
                    <a:pt x="452" y="402"/>
                  </a:lnTo>
                  <a:lnTo>
                    <a:pt x="457" y="405"/>
                  </a:lnTo>
                  <a:lnTo>
                    <a:pt x="461" y="409"/>
                  </a:lnTo>
                  <a:lnTo>
                    <a:pt x="465" y="413"/>
                  </a:lnTo>
                  <a:lnTo>
                    <a:pt x="470" y="420"/>
                  </a:lnTo>
                  <a:lnTo>
                    <a:pt x="474" y="427"/>
                  </a:lnTo>
                  <a:lnTo>
                    <a:pt x="479" y="435"/>
                  </a:lnTo>
                  <a:lnTo>
                    <a:pt x="483" y="442"/>
                  </a:lnTo>
                  <a:lnTo>
                    <a:pt x="487" y="446"/>
                  </a:lnTo>
                  <a:lnTo>
                    <a:pt x="492" y="447"/>
                  </a:lnTo>
                  <a:lnTo>
                    <a:pt x="496" y="446"/>
                  </a:lnTo>
                  <a:lnTo>
                    <a:pt x="501" y="445"/>
                  </a:lnTo>
                  <a:lnTo>
                    <a:pt x="505" y="446"/>
                  </a:lnTo>
                  <a:lnTo>
                    <a:pt x="510" y="450"/>
                  </a:lnTo>
                  <a:lnTo>
                    <a:pt x="513" y="456"/>
                  </a:lnTo>
                  <a:lnTo>
                    <a:pt x="518" y="465"/>
                  </a:lnTo>
                  <a:lnTo>
                    <a:pt x="523" y="474"/>
                  </a:lnTo>
                  <a:lnTo>
                    <a:pt x="527" y="481"/>
                  </a:lnTo>
                  <a:lnTo>
                    <a:pt x="531" y="485"/>
                  </a:lnTo>
                  <a:lnTo>
                    <a:pt x="536" y="487"/>
                  </a:lnTo>
                  <a:lnTo>
                    <a:pt x="540" y="485"/>
                  </a:lnTo>
                  <a:lnTo>
                    <a:pt x="544" y="483"/>
                  </a:lnTo>
                  <a:lnTo>
                    <a:pt x="549" y="480"/>
                  </a:lnTo>
                  <a:lnTo>
                    <a:pt x="553" y="478"/>
                  </a:lnTo>
                  <a:lnTo>
                    <a:pt x="558" y="477"/>
                  </a:lnTo>
                  <a:lnTo>
                    <a:pt x="562" y="476"/>
                  </a:lnTo>
                  <a:lnTo>
                    <a:pt x="566" y="476"/>
                  </a:lnTo>
                  <a:lnTo>
                    <a:pt x="571" y="474"/>
                  </a:lnTo>
                  <a:lnTo>
                    <a:pt x="575" y="474"/>
                  </a:lnTo>
                  <a:lnTo>
                    <a:pt x="580" y="476"/>
                  </a:lnTo>
                  <a:lnTo>
                    <a:pt x="584" y="478"/>
                  </a:lnTo>
                  <a:lnTo>
                    <a:pt x="588" y="485"/>
                  </a:lnTo>
                  <a:lnTo>
                    <a:pt x="592" y="496"/>
                  </a:lnTo>
                  <a:lnTo>
                    <a:pt x="597" y="509"/>
                  </a:lnTo>
                  <a:lnTo>
                    <a:pt x="602" y="524"/>
                  </a:lnTo>
                  <a:lnTo>
                    <a:pt x="606" y="539"/>
                  </a:lnTo>
                  <a:lnTo>
                    <a:pt x="610" y="552"/>
                  </a:lnTo>
                  <a:lnTo>
                    <a:pt x="614" y="559"/>
                  </a:lnTo>
                  <a:lnTo>
                    <a:pt x="619" y="561"/>
                  </a:lnTo>
                  <a:lnTo>
                    <a:pt x="623" y="559"/>
                  </a:lnTo>
                  <a:lnTo>
                    <a:pt x="628" y="553"/>
                  </a:lnTo>
                  <a:lnTo>
                    <a:pt x="633" y="550"/>
                  </a:lnTo>
                  <a:lnTo>
                    <a:pt x="636" y="547"/>
                  </a:lnTo>
                  <a:lnTo>
                    <a:pt x="641" y="549"/>
                  </a:lnTo>
                  <a:lnTo>
                    <a:pt x="645" y="553"/>
                  </a:lnTo>
                  <a:lnTo>
                    <a:pt x="650" y="561"/>
                  </a:lnTo>
                  <a:lnTo>
                    <a:pt x="654" y="570"/>
                  </a:lnTo>
                  <a:lnTo>
                    <a:pt x="658" y="577"/>
                  </a:lnTo>
                  <a:lnTo>
                    <a:pt x="663" y="583"/>
                  </a:lnTo>
                  <a:lnTo>
                    <a:pt x="667" y="583"/>
                  </a:lnTo>
                  <a:lnTo>
                    <a:pt x="672" y="577"/>
                  </a:lnTo>
                  <a:lnTo>
                    <a:pt x="676" y="566"/>
                  </a:lnTo>
                  <a:lnTo>
                    <a:pt x="681" y="547"/>
                  </a:lnTo>
                  <a:lnTo>
                    <a:pt x="684" y="521"/>
                  </a:lnTo>
                  <a:lnTo>
                    <a:pt x="689" y="489"/>
                  </a:lnTo>
                  <a:lnTo>
                    <a:pt x="693" y="453"/>
                  </a:lnTo>
                  <a:lnTo>
                    <a:pt x="698" y="416"/>
                  </a:lnTo>
                  <a:lnTo>
                    <a:pt x="702" y="379"/>
                  </a:lnTo>
                  <a:lnTo>
                    <a:pt x="707" y="342"/>
                  </a:lnTo>
                  <a:lnTo>
                    <a:pt x="711" y="308"/>
                  </a:lnTo>
                  <a:lnTo>
                    <a:pt x="715" y="276"/>
                  </a:lnTo>
                  <a:lnTo>
                    <a:pt x="720" y="248"/>
                  </a:lnTo>
                  <a:lnTo>
                    <a:pt x="724" y="223"/>
                  </a:lnTo>
                  <a:lnTo>
                    <a:pt x="729" y="203"/>
                  </a:lnTo>
                  <a:lnTo>
                    <a:pt x="733" y="188"/>
                  </a:lnTo>
                  <a:lnTo>
                    <a:pt x="737" y="177"/>
                  </a:lnTo>
                  <a:lnTo>
                    <a:pt x="741" y="170"/>
                  </a:lnTo>
                  <a:lnTo>
                    <a:pt x="746" y="170"/>
                  </a:lnTo>
                  <a:lnTo>
                    <a:pt x="751" y="174"/>
                  </a:lnTo>
                  <a:lnTo>
                    <a:pt x="755" y="184"/>
                  </a:lnTo>
                  <a:lnTo>
                    <a:pt x="760" y="199"/>
                  </a:lnTo>
                  <a:lnTo>
                    <a:pt x="763" y="220"/>
                  </a:lnTo>
                  <a:lnTo>
                    <a:pt x="768" y="242"/>
                  </a:lnTo>
                  <a:lnTo>
                    <a:pt x="772" y="267"/>
                  </a:lnTo>
                  <a:lnTo>
                    <a:pt x="777" y="291"/>
                  </a:lnTo>
                  <a:lnTo>
                    <a:pt x="782" y="315"/>
                  </a:lnTo>
                  <a:lnTo>
                    <a:pt x="786" y="338"/>
                  </a:lnTo>
                  <a:lnTo>
                    <a:pt x="790" y="361"/>
                  </a:lnTo>
                  <a:lnTo>
                    <a:pt x="794" y="384"/>
                  </a:lnTo>
                  <a:lnTo>
                    <a:pt x="799" y="406"/>
                  </a:lnTo>
                  <a:lnTo>
                    <a:pt x="803" y="429"/>
                  </a:lnTo>
                  <a:lnTo>
                    <a:pt x="808" y="452"/>
                  </a:lnTo>
                  <a:lnTo>
                    <a:pt x="812" y="474"/>
                  </a:lnTo>
                  <a:lnTo>
                    <a:pt x="816" y="495"/>
                  </a:lnTo>
                  <a:lnTo>
                    <a:pt x="821" y="517"/>
                  </a:lnTo>
                  <a:lnTo>
                    <a:pt x="825" y="542"/>
                  </a:lnTo>
                  <a:lnTo>
                    <a:pt x="830" y="568"/>
                  </a:lnTo>
                  <a:lnTo>
                    <a:pt x="834" y="595"/>
                  </a:lnTo>
                  <a:lnTo>
                    <a:pt x="839" y="621"/>
                  </a:lnTo>
                  <a:lnTo>
                    <a:pt x="842" y="645"/>
                  </a:lnTo>
                  <a:lnTo>
                    <a:pt x="847" y="665"/>
                  </a:lnTo>
                  <a:lnTo>
                    <a:pt x="851" y="682"/>
                  </a:lnTo>
                  <a:lnTo>
                    <a:pt x="856" y="691"/>
                  </a:lnTo>
                  <a:lnTo>
                    <a:pt x="861" y="693"/>
                  </a:lnTo>
                  <a:lnTo>
                    <a:pt x="865" y="688"/>
                  </a:lnTo>
                  <a:lnTo>
                    <a:pt x="869" y="678"/>
                  </a:lnTo>
                  <a:lnTo>
                    <a:pt x="873" y="666"/>
                  </a:lnTo>
                  <a:lnTo>
                    <a:pt x="878" y="653"/>
                  </a:lnTo>
                  <a:lnTo>
                    <a:pt x="882" y="639"/>
                  </a:lnTo>
                  <a:lnTo>
                    <a:pt x="887" y="625"/>
                  </a:lnTo>
                  <a:lnTo>
                    <a:pt x="892" y="610"/>
                  </a:lnTo>
                  <a:lnTo>
                    <a:pt x="895" y="594"/>
                  </a:lnTo>
                  <a:lnTo>
                    <a:pt x="900" y="577"/>
                  </a:lnTo>
                  <a:lnTo>
                    <a:pt x="904" y="560"/>
                  </a:lnTo>
                  <a:lnTo>
                    <a:pt x="909" y="545"/>
                  </a:lnTo>
                  <a:lnTo>
                    <a:pt x="913" y="529"/>
                  </a:lnTo>
                  <a:lnTo>
                    <a:pt x="918" y="516"/>
                  </a:lnTo>
                  <a:lnTo>
                    <a:pt x="921" y="505"/>
                  </a:lnTo>
                  <a:lnTo>
                    <a:pt x="926" y="494"/>
                  </a:lnTo>
                  <a:lnTo>
                    <a:pt x="931" y="482"/>
                  </a:lnTo>
                  <a:lnTo>
                    <a:pt x="935" y="473"/>
                  </a:lnTo>
                  <a:lnTo>
                    <a:pt x="940" y="463"/>
                  </a:lnTo>
                  <a:lnTo>
                    <a:pt x="943" y="454"/>
                  </a:lnTo>
                  <a:lnTo>
                    <a:pt x="948" y="447"/>
                  </a:lnTo>
                  <a:lnTo>
                    <a:pt x="952" y="443"/>
                  </a:lnTo>
                  <a:lnTo>
                    <a:pt x="957" y="439"/>
                  </a:lnTo>
                  <a:lnTo>
                    <a:pt x="961" y="436"/>
                  </a:lnTo>
                  <a:lnTo>
                    <a:pt x="966" y="432"/>
                  </a:lnTo>
                  <a:lnTo>
                    <a:pt x="971" y="429"/>
                  </a:lnTo>
                  <a:lnTo>
                    <a:pt x="974" y="427"/>
                  </a:lnTo>
                  <a:lnTo>
                    <a:pt x="979" y="428"/>
                  </a:lnTo>
                  <a:lnTo>
                    <a:pt x="983" y="431"/>
                  </a:lnTo>
                  <a:lnTo>
                    <a:pt x="988" y="435"/>
                  </a:lnTo>
                  <a:lnTo>
                    <a:pt x="992" y="440"/>
                  </a:lnTo>
                  <a:lnTo>
                    <a:pt x="996" y="444"/>
                  </a:lnTo>
                  <a:lnTo>
                    <a:pt x="1000" y="443"/>
                  </a:lnTo>
                  <a:lnTo>
                    <a:pt x="1005" y="439"/>
                  </a:lnTo>
                  <a:lnTo>
                    <a:pt x="1010" y="431"/>
                  </a:lnTo>
                  <a:lnTo>
                    <a:pt x="1014" y="421"/>
                  </a:lnTo>
                  <a:lnTo>
                    <a:pt x="1019" y="410"/>
                  </a:lnTo>
                  <a:lnTo>
                    <a:pt x="1022" y="399"/>
                  </a:lnTo>
                  <a:lnTo>
                    <a:pt x="1027" y="386"/>
                  </a:lnTo>
                  <a:lnTo>
                    <a:pt x="1031" y="375"/>
                  </a:lnTo>
                  <a:lnTo>
                    <a:pt x="1036" y="364"/>
                  </a:lnTo>
                  <a:lnTo>
                    <a:pt x="1041" y="353"/>
                  </a:lnTo>
                  <a:lnTo>
                    <a:pt x="1045" y="342"/>
                  </a:lnTo>
                  <a:lnTo>
                    <a:pt x="1050" y="330"/>
                  </a:lnTo>
                  <a:lnTo>
                    <a:pt x="1053" y="318"/>
                  </a:lnTo>
                  <a:lnTo>
                    <a:pt x="1058" y="307"/>
                  </a:lnTo>
                  <a:lnTo>
                    <a:pt x="1062" y="294"/>
                  </a:lnTo>
                  <a:lnTo>
                    <a:pt x="1067" y="281"/>
                  </a:lnTo>
                  <a:lnTo>
                    <a:pt x="1071" y="268"/>
                  </a:lnTo>
                  <a:lnTo>
                    <a:pt x="1075" y="254"/>
                  </a:lnTo>
                  <a:lnTo>
                    <a:pt x="1080" y="242"/>
                  </a:lnTo>
                  <a:lnTo>
                    <a:pt x="1084" y="230"/>
                  </a:lnTo>
                  <a:lnTo>
                    <a:pt x="1089" y="220"/>
                  </a:lnTo>
                  <a:lnTo>
                    <a:pt x="1093" y="213"/>
                  </a:lnTo>
                  <a:lnTo>
                    <a:pt x="1098" y="208"/>
                  </a:lnTo>
                  <a:lnTo>
                    <a:pt x="1101" y="204"/>
                  </a:lnTo>
                  <a:lnTo>
                    <a:pt x="1106" y="201"/>
                  </a:lnTo>
                  <a:lnTo>
                    <a:pt x="1110" y="201"/>
                  </a:lnTo>
                  <a:lnTo>
                    <a:pt x="1115" y="204"/>
                  </a:lnTo>
                  <a:lnTo>
                    <a:pt x="1120" y="208"/>
                  </a:lnTo>
                  <a:lnTo>
                    <a:pt x="1124" y="215"/>
                  </a:lnTo>
                  <a:lnTo>
                    <a:pt x="1128" y="223"/>
                  </a:lnTo>
                  <a:lnTo>
                    <a:pt x="1132" y="234"/>
                  </a:lnTo>
                  <a:lnTo>
                    <a:pt x="1137" y="245"/>
                  </a:lnTo>
                  <a:lnTo>
                    <a:pt x="1141" y="258"/>
                  </a:lnTo>
                  <a:lnTo>
                    <a:pt x="1146" y="268"/>
                  </a:lnTo>
                  <a:lnTo>
                    <a:pt x="1150" y="278"/>
                  </a:lnTo>
                  <a:lnTo>
                    <a:pt x="1154" y="285"/>
                  </a:lnTo>
                  <a:lnTo>
                    <a:pt x="1159" y="291"/>
                  </a:lnTo>
                  <a:lnTo>
                    <a:pt x="1163" y="297"/>
                  </a:lnTo>
                  <a:lnTo>
                    <a:pt x="1168" y="303"/>
                  </a:lnTo>
                  <a:lnTo>
                    <a:pt x="1172" y="311"/>
                  </a:lnTo>
                  <a:lnTo>
                    <a:pt x="1177" y="321"/>
                  </a:lnTo>
                  <a:lnTo>
                    <a:pt x="1180" y="333"/>
                  </a:lnTo>
                  <a:lnTo>
                    <a:pt x="1185" y="346"/>
                  </a:lnTo>
                  <a:lnTo>
                    <a:pt x="1190" y="357"/>
                  </a:lnTo>
                  <a:lnTo>
                    <a:pt x="1194" y="369"/>
                  </a:lnTo>
                  <a:lnTo>
                    <a:pt x="1198" y="378"/>
                  </a:lnTo>
                  <a:lnTo>
                    <a:pt x="1203" y="388"/>
                  </a:lnTo>
                  <a:lnTo>
                    <a:pt x="1207" y="396"/>
                  </a:lnTo>
                  <a:lnTo>
                    <a:pt x="1211" y="402"/>
                  </a:lnTo>
                  <a:lnTo>
                    <a:pt x="1216" y="406"/>
                  </a:lnTo>
                  <a:lnTo>
                    <a:pt x="1220" y="408"/>
                  </a:lnTo>
                  <a:lnTo>
                    <a:pt x="1225" y="407"/>
                  </a:lnTo>
                  <a:lnTo>
                    <a:pt x="1229" y="402"/>
                  </a:lnTo>
                  <a:lnTo>
                    <a:pt x="1233" y="393"/>
                  </a:lnTo>
                  <a:lnTo>
                    <a:pt x="1238" y="378"/>
                  </a:lnTo>
                  <a:lnTo>
                    <a:pt x="1242" y="362"/>
                  </a:lnTo>
                  <a:lnTo>
                    <a:pt x="1247" y="344"/>
                  </a:lnTo>
                  <a:lnTo>
                    <a:pt x="1251" y="325"/>
                  </a:lnTo>
                  <a:lnTo>
                    <a:pt x="1256" y="307"/>
                  </a:lnTo>
                  <a:lnTo>
                    <a:pt x="1259" y="290"/>
                  </a:lnTo>
                  <a:lnTo>
                    <a:pt x="1264" y="273"/>
                  </a:lnTo>
                  <a:lnTo>
                    <a:pt x="1269" y="259"/>
                  </a:lnTo>
                  <a:lnTo>
                    <a:pt x="1273" y="245"/>
                  </a:lnTo>
                  <a:lnTo>
                    <a:pt x="1277" y="233"/>
                  </a:lnTo>
                  <a:lnTo>
                    <a:pt x="1281" y="221"/>
                  </a:lnTo>
                  <a:lnTo>
                    <a:pt x="1286" y="210"/>
                  </a:lnTo>
                  <a:lnTo>
                    <a:pt x="1290" y="199"/>
                  </a:lnTo>
                  <a:lnTo>
                    <a:pt x="1295" y="188"/>
                  </a:lnTo>
                  <a:lnTo>
                    <a:pt x="1299" y="177"/>
                  </a:lnTo>
                  <a:lnTo>
                    <a:pt x="1304" y="165"/>
                  </a:lnTo>
                  <a:lnTo>
                    <a:pt x="1308" y="152"/>
                  </a:lnTo>
                  <a:lnTo>
                    <a:pt x="1312" y="138"/>
                  </a:lnTo>
                  <a:lnTo>
                    <a:pt x="1317" y="124"/>
                  </a:lnTo>
                  <a:lnTo>
                    <a:pt x="1321" y="111"/>
                  </a:lnTo>
                  <a:lnTo>
                    <a:pt x="1325" y="98"/>
                  </a:lnTo>
                  <a:lnTo>
                    <a:pt x="1330" y="86"/>
                  </a:lnTo>
                  <a:lnTo>
                    <a:pt x="1334" y="76"/>
                  </a:lnTo>
                  <a:lnTo>
                    <a:pt x="1339" y="67"/>
                  </a:lnTo>
                  <a:lnTo>
                    <a:pt x="1343" y="60"/>
                  </a:lnTo>
                  <a:lnTo>
                    <a:pt x="1348" y="53"/>
                  </a:lnTo>
                  <a:lnTo>
                    <a:pt x="1352" y="46"/>
                  </a:lnTo>
                  <a:lnTo>
                    <a:pt x="1356" y="39"/>
                  </a:lnTo>
                  <a:lnTo>
                    <a:pt x="1360" y="32"/>
                  </a:lnTo>
                  <a:lnTo>
                    <a:pt x="1365" y="25"/>
                  </a:lnTo>
                  <a:lnTo>
                    <a:pt x="1369" y="18"/>
                  </a:lnTo>
                  <a:lnTo>
                    <a:pt x="1374" y="14"/>
                  </a:lnTo>
                  <a:lnTo>
                    <a:pt x="1379" y="10"/>
                  </a:lnTo>
                  <a:lnTo>
                    <a:pt x="1382" y="6"/>
                  </a:lnTo>
                  <a:lnTo>
                    <a:pt x="1387" y="3"/>
                  </a:lnTo>
                  <a:lnTo>
                    <a:pt x="1391" y="1"/>
                  </a:lnTo>
                  <a:lnTo>
                    <a:pt x="1396" y="0"/>
                  </a:lnTo>
                  <a:lnTo>
                    <a:pt x="1400" y="0"/>
                  </a:lnTo>
                  <a:lnTo>
                    <a:pt x="1404" y="1"/>
                  </a:lnTo>
                  <a:lnTo>
                    <a:pt x="1409" y="3"/>
                  </a:lnTo>
                  <a:lnTo>
                    <a:pt x="1413" y="5"/>
                  </a:lnTo>
                  <a:lnTo>
                    <a:pt x="1418" y="7"/>
                  </a:lnTo>
                  <a:lnTo>
                    <a:pt x="1422" y="9"/>
                  </a:lnTo>
                  <a:lnTo>
                    <a:pt x="1427" y="10"/>
                  </a:lnTo>
                  <a:lnTo>
                    <a:pt x="1430" y="12"/>
                  </a:lnTo>
                  <a:lnTo>
                    <a:pt x="1435" y="14"/>
                  </a:lnTo>
                  <a:lnTo>
                    <a:pt x="1439" y="14"/>
                  </a:lnTo>
                  <a:lnTo>
                    <a:pt x="1444" y="15"/>
                  </a:lnTo>
                  <a:lnTo>
                    <a:pt x="1449" y="17"/>
                  </a:lnTo>
                  <a:lnTo>
                    <a:pt x="1453" y="17"/>
                  </a:lnTo>
                  <a:lnTo>
                    <a:pt x="1457" y="14"/>
                  </a:lnTo>
                  <a:lnTo>
                    <a:pt x="1461" y="10"/>
                  </a:lnTo>
                  <a:lnTo>
                    <a:pt x="1466" y="6"/>
                  </a:lnTo>
                  <a:lnTo>
                    <a:pt x="1470" y="2"/>
                  </a:lnTo>
                  <a:lnTo>
                    <a:pt x="1475" y="0"/>
                  </a:lnTo>
                  <a:lnTo>
                    <a:pt x="1479" y="2"/>
                  </a:lnTo>
                  <a:lnTo>
                    <a:pt x="1483" y="9"/>
                  </a:lnTo>
                  <a:lnTo>
                    <a:pt x="1488" y="19"/>
                  </a:lnTo>
                  <a:lnTo>
                    <a:pt x="1492" y="33"/>
                  </a:lnTo>
                  <a:lnTo>
                    <a:pt x="1497" y="46"/>
                  </a:lnTo>
                  <a:lnTo>
                    <a:pt x="1501" y="59"/>
                  </a:lnTo>
                  <a:lnTo>
                    <a:pt x="1506" y="68"/>
                  </a:lnTo>
                  <a:lnTo>
                    <a:pt x="1509" y="77"/>
                  </a:lnTo>
                  <a:lnTo>
                    <a:pt x="1514" y="83"/>
                  </a:lnTo>
                  <a:lnTo>
                    <a:pt x="1518" y="88"/>
                  </a:lnTo>
                  <a:lnTo>
                    <a:pt x="1523" y="91"/>
                  </a:lnTo>
                  <a:lnTo>
                    <a:pt x="1528" y="93"/>
                  </a:lnTo>
                  <a:lnTo>
                    <a:pt x="1532" y="94"/>
                  </a:lnTo>
                  <a:lnTo>
                    <a:pt x="1536" y="96"/>
                  </a:lnTo>
                  <a:lnTo>
                    <a:pt x="1540" y="97"/>
                  </a:lnTo>
                  <a:lnTo>
                    <a:pt x="1545" y="100"/>
                  </a:lnTo>
                  <a:lnTo>
                    <a:pt x="1549" y="104"/>
                  </a:lnTo>
                  <a:lnTo>
                    <a:pt x="1554" y="109"/>
                  </a:lnTo>
                  <a:lnTo>
                    <a:pt x="1557" y="115"/>
                  </a:lnTo>
                  <a:lnTo>
                    <a:pt x="1562" y="120"/>
                  </a:lnTo>
                  <a:lnTo>
                    <a:pt x="1567" y="125"/>
                  </a:lnTo>
                  <a:lnTo>
                    <a:pt x="1571" y="128"/>
                  </a:lnTo>
                  <a:lnTo>
                    <a:pt x="1576" y="129"/>
                  </a:lnTo>
                  <a:lnTo>
                    <a:pt x="1580" y="129"/>
                  </a:lnTo>
                  <a:lnTo>
                    <a:pt x="1585" y="127"/>
                  </a:lnTo>
                  <a:lnTo>
                    <a:pt x="1588" y="124"/>
                  </a:lnTo>
                  <a:lnTo>
                    <a:pt x="1593" y="120"/>
                  </a:lnTo>
                  <a:lnTo>
                    <a:pt x="1598" y="117"/>
                  </a:lnTo>
                  <a:lnTo>
                    <a:pt x="1602" y="115"/>
                  </a:lnTo>
                  <a:lnTo>
                    <a:pt x="1607" y="115"/>
                  </a:lnTo>
                  <a:lnTo>
                    <a:pt x="1610" y="114"/>
                  </a:lnTo>
                  <a:lnTo>
                    <a:pt x="1615" y="113"/>
                  </a:lnTo>
                  <a:lnTo>
                    <a:pt x="1619" y="110"/>
                  </a:lnTo>
                  <a:lnTo>
                    <a:pt x="1624" y="108"/>
                  </a:lnTo>
                  <a:lnTo>
                    <a:pt x="1628" y="105"/>
                  </a:lnTo>
                  <a:lnTo>
                    <a:pt x="1633" y="103"/>
                  </a:lnTo>
                  <a:lnTo>
                    <a:pt x="1638" y="102"/>
                  </a:lnTo>
                  <a:lnTo>
                    <a:pt x="1641" y="103"/>
                  </a:lnTo>
                  <a:lnTo>
                    <a:pt x="1646" y="106"/>
                  </a:lnTo>
                  <a:lnTo>
                    <a:pt x="1650" y="111"/>
                  </a:lnTo>
                  <a:lnTo>
                    <a:pt x="1655" y="115"/>
                  </a:lnTo>
                  <a:lnTo>
                    <a:pt x="1659" y="121"/>
                  </a:lnTo>
                  <a:lnTo>
                    <a:pt x="1664" y="125"/>
                  </a:lnTo>
                  <a:lnTo>
                    <a:pt x="1667" y="129"/>
                  </a:lnTo>
                  <a:lnTo>
                    <a:pt x="1672" y="131"/>
                  </a:lnTo>
                  <a:lnTo>
                    <a:pt x="1677" y="130"/>
                  </a:lnTo>
                  <a:lnTo>
                    <a:pt x="1681" y="128"/>
                  </a:lnTo>
                  <a:lnTo>
                    <a:pt x="1686" y="123"/>
                  </a:lnTo>
                  <a:lnTo>
                    <a:pt x="1689" y="117"/>
                  </a:lnTo>
                  <a:lnTo>
                    <a:pt x="1694" y="112"/>
                  </a:lnTo>
                  <a:lnTo>
                    <a:pt x="1698" y="107"/>
                  </a:lnTo>
                  <a:lnTo>
                    <a:pt x="1703" y="104"/>
                  </a:lnTo>
                  <a:lnTo>
                    <a:pt x="1707" y="104"/>
                  </a:lnTo>
                  <a:lnTo>
                    <a:pt x="1712" y="106"/>
                  </a:lnTo>
                  <a:lnTo>
                    <a:pt x="1717" y="110"/>
                  </a:lnTo>
                  <a:lnTo>
                    <a:pt x="1720" y="115"/>
                  </a:lnTo>
                  <a:lnTo>
                    <a:pt x="1725" y="121"/>
                  </a:lnTo>
                  <a:lnTo>
                    <a:pt x="1729" y="127"/>
                  </a:lnTo>
                  <a:lnTo>
                    <a:pt x="1734" y="133"/>
                  </a:lnTo>
                  <a:lnTo>
                    <a:pt x="1738" y="138"/>
                  </a:lnTo>
                  <a:lnTo>
                    <a:pt x="1742" y="142"/>
                  </a:lnTo>
                  <a:lnTo>
                    <a:pt x="1747" y="147"/>
                  </a:lnTo>
                  <a:lnTo>
                    <a:pt x="1751" y="152"/>
                  </a:lnTo>
                  <a:lnTo>
                    <a:pt x="1756" y="157"/>
                  </a:lnTo>
                  <a:lnTo>
                    <a:pt x="1760" y="160"/>
                  </a:lnTo>
                  <a:lnTo>
                    <a:pt x="1765" y="163"/>
                  </a:lnTo>
                  <a:lnTo>
                    <a:pt x="1768" y="165"/>
                  </a:lnTo>
                  <a:lnTo>
                    <a:pt x="1773" y="165"/>
                  </a:lnTo>
                  <a:lnTo>
                    <a:pt x="1777" y="168"/>
                  </a:lnTo>
                  <a:lnTo>
                    <a:pt x="1782" y="170"/>
                  </a:lnTo>
                  <a:lnTo>
                    <a:pt x="1787" y="170"/>
                  </a:lnTo>
                  <a:lnTo>
                    <a:pt x="1791" y="171"/>
                  </a:lnTo>
                  <a:lnTo>
                    <a:pt x="1795" y="172"/>
                  </a:lnTo>
                  <a:lnTo>
                    <a:pt x="1799" y="173"/>
                  </a:lnTo>
                  <a:lnTo>
                    <a:pt x="1804" y="174"/>
                  </a:lnTo>
                  <a:lnTo>
                    <a:pt x="1808" y="176"/>
                  </a:lnTo>
                  <a:lnTo>
                    <a:pt x="1813" y="179"/>
                  </a:lnTo>
                  <a:lnTo>
                    <a:pt x="1817" y="183"/>
                  </a:lnTo>
                  <a:lnTo>
                    <a:pt x="1821" y="188"/>
                  </a:lnTo>
                  <a:lnTo>
                    <a:pt x="1826" y="194"/>
                  </a:lnTo>
                  <a:lnTo>
                    <a:pt x="1830" y="200"/>
                  </a:lnTo>
                  <a:lnTo>
                    <a:pt x="1835" y="207"/>
                  </a:lnTo>
                  <a:lnTo>
                    <a:pt x="1839" y="213"/>
                  </a:lnTo>
                  <a:lnTo>
                    <a:pt x="1844" y="217"/>
                  </a:lnTo>
                  <a:lnTo>
                    <a:pt x="1847" y="218"/>
                  </a:lnTo>
                  <a:lnTo>
                    <a:pt x="1852" y="218"/>
                  </a:lnTo>
                  <a:lnTo>
                    <a:pt x="1857" y="215"/>
                  </a:lnTo>
                  <a:lnTo>
                    <a:pt x="1861" y="211"/>
                  </a:lnTo>
                  <a:lnTo>
                    <a:pt x="1866" y="208"/>
                  </a:lnTo>
                  <a:lnTo>
                    <a:pt x="1870" y="205"/>
                  </a:lnTo>
                  <a:lnTo>
                    <a:pt x="1874" y="202"/>
                  </a:lnTo>
                  <a:lnTo>
                    <a:pt x="1878" y="200"/>
                  </a:lnTo>
                  <a:lnTo>
                    <a:pt x="1883" y="198"/>
                  </a:lnTo>
                  <a:lnTo>
                    <a:pt x="1887" y="197"/>
                  </a:lnTo>
                  <a:lnTo>
                    <a:pt x="1892" y="197"/>
                  </a:lnTo>
                  <a:lnTo>
                    <a:pt x="1896" y="198"/>
                  </a:lnTo>
                  <a:lnTo>
                    <a:pt x="1900" y="198"/>
                  </a:lnTo>
                  <a:lnTo>
                    <a:pt x="1905" y="197"/>
                  </a:lnTo>
                  <a:lnTo>
                    <a:pt x="1909" y="195"/>
                  </a:lnTo>
                  <a:lnTo>
                    <a:pt x="1914" y="191"/>
                  </a:lnTo>
                  <a:lnTo>
                    <a:pt x="1918" y="187"/>
                  </a:lnTo>
                  <a:lnTo>
                    <a:pt x="1923" y="183"/>
                  </a:lnTo>
                  <a:lnTo>
                    <a:pt x="1926" y="180"/>
                  </a:lnTo>
                  <a:lnTo>
                    <a:pt x="1931" y="179"/>
                  </a:lnTo>
                  <a:lnTo>
                    <a:pt x="1936" y="179"/>
                  </a:lnTo>
                  <a:lnTo>
                    <a:pt x="1940" y="182"/>
                  </a:lnTo>
                  <a:lnTo>
                    <a:pt x="1944" y="186"/>
                  </a:lnTo>
                  <a:lnTo>
                    <a:pt x="1949" y="192"/>
                  </a:lnTo>
                  <a:lnTo>
                    <a:pt x="1953" y="197"/>
                  </a:lnTo>
                  <a:lnTo>
                    <a:pt x="1957" y="205"/>
                  </a:lnTo>
                  <a:lnTo>
                    <a:pt x="1962" y="214"/>
                  </a:lnTo>
                  <a:lnTo>
                    <a:pt x="1966" y="223"/>
                  </a:lnTo>
                  <a:lnTo>
                    <a:pt x="1971" y="234"/>
                  </a:lnTo>
                  <a:lnTo>
                    <a:pt x="1975" y="246"/>
                  </a:lnTo>
                  <a:lnTo>
                    <a:pt x="1979" y="256"/>
                  </a:lnTo>
                  <a:lnTo>
                    <a:pt x="1984" y="264"/>
                  </a:lnTo>
                  <a:lnTo>
                    <a:pt x="1988" y="268"/>
                  </a:lnTo>
                  <a:lnTo>
                    <a:pt x="1993" y="268"/>
                  </a:lnTo>
                  <a:lnTo>
                    <a:pt x="1997" y="266"/>
                  </a:lnTo>
                  <a:lnTo>
                    <a:pt x="2002" y="262"/>
                  </a:lnTo>
                  <a:lnTo>
                    <a:pt x="2006" y="256"/>
                  </a:lnTo>
                  <a:lnTo>
                    <a:pt x="2010" y="250"/>
                  </a:lnTo>
                  <a:lnTo>
                    <a:pt x="2015" y="245"/>
                  </a:lnTo>
                  <a:lnTo>
                    <a:pt x="2019" y="242"/>
                  </a:lnTo>
                  <a:lnTo>
                    <a:pt x="2023" y="237"/>
                  </a:lnTo>
                  <a:lnTo>
                    <a:pt x="2027" y="232"/>
                  </a:lnTo>
                  <a:lnTo>
                    <a:pt x="2032" y="228"/>
                  </a:lnTo>
                  <a:lnTo>
                    <a:pt x="2036" y="226"/>
                  </a:lnTo>
                  <a:lnTo>
                    <a:pt x="2041" y="226"/>
                  </a:lnTo>
                  <a:lnTo>
                    <a:pt x="2046" y="228"/>
                  </a:lnTo>
                  <a:lnTo>
                    <a:pt x="2050" y="233"/>
                  </a:lnTo>
                  <a:lnTo>
                    <a:pt x="2054" y="239"/>
                  </a:lnTo>
                  <a:lnTo>
                    <a:pt x="2058" y="245"/>
                  </a:lnTo>
                  <a:lnTo>
                    <a:pt x="2063" y="252"/>
                  </a:lnTo>
                  <a:lnTo>
                    <a:pt x="2067" y="259"/>
                  </a:lnTo>
                  <a:lnTo>
                    <a:pt x="2071" y="268"/>
                  </a:lnTo>
                  <a:lnTo>
                    <a:pt x="2076" y="276"/>
                  </a:lnTo>
                  <a:lnTo>
                    <a:pt x="2080" y="288"/>
                  </a:lnTo>
                  <a:lnTo>
                    <a:pt x="2085" y="299"/>
                  </a:lnTo>
                  <a:lnTo>
                    <a:pt x="2089" y="312"/>
                  </a:lnTo>
                  <a:lnTo>
                    <a:pt x="2094" y="324"/>
                  </a:lnTo>
                  <a:lnTo>
                    <a:pt x="2098" y="334"/>
                  </a:lnTo>
                  <a:lnTo>
                    <a:pt x="2102" y="340"/>
                  </a:lnTo>
                  <a:lnTo>
                    <a:pt x="2106" y="342"/>
                  </a:lnTo>
                  <a:lnTo>
                    <a:pt x="2111" y="342"/>
                  </a:lnTo>
                  <a:lnTo>
                    <a:pt x="2115" y="339"/>
                  </a:lnTo>
                  <a:lnTo>
                    <a:pt x="2120" y="336"/>
                  </a:lnTo>
                  <a:lnTo>
                    <a:pt x="2124" y="335"/>
                  </a:lnTo>
                  <a:lnTo>
                    <a:pt x="2128" y="337"/>
                  </a:lnTo>
                  <a:lnTo>
                    <a:pt x="2133" y="342"/>
                  </a:lnTo>
                  <a:lnTo>
                    <a:pt x="2137" y="347"/>
                  </a:lnTo>
                  <a:lnTo>
                    <a:pt x="2142" y="352"/>
                  </a:lnTo>
                  <a:lnTo>
                    <a:pt x="2146" y="356"/>
                  </a:lnTo>
                  <a:lnTo>
                    <a:pt x="2150" y="357"/>
                  </a:lnTo>
                  <a:lnTo>
                    <a:pt x="2155" y="356"/>
                  </a:lnTo>
                  <a:lnTo>
                    <a:pt x="2159" y="352"/>
                  </a:lnTo>
                  <a:lnTo>
                    <a:pt x="2164" y="349"/>
                  </a:lnTo>
                  <a:lnTo>
                    <a:pt x="2168" y="344"/>
                  </a:lnTo>
                  <a:lnTo>
                    <a:pt x="2173" y="340"/>
                  </a:lnTo>
                  <a:lnTo>
                    <a:pt x="2176" y="336"/>
                  </a:lnTo>
                  <a:lnTo>
                    <a:pt x="2181" y="334"/>
                  </a:lnTo>
                  <a:lnTo>
                    <a:pt x="2185" y="332"/>
                  </a:lnTo>
                  <a:lnTo>
                    <a:pt x="2190" y="331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0" name="Freeform 11">
              <a:extLst>
                <a:ext uri="{FF2B5EF4-FFF2-40B4-BE49-F238E27FC236}">
                  <a16:creationId xmlns:a16="http://schemas.microsoft.com/office/drawing/2014/main" id="{4E706C1D-1A43-1B16-1616-7D7B437A3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1535"/>
              <a:ext cx="2190" cy="856"/>
            </a:xfrm>
            <a:custGeom>
              <a:avLst/>
              <a:gdLst>
                <a:gd name="T0" fmla="*/ 31 w 2190"/>
                <a:gd name="T1" fmla="*/ 574 h 856"/>
                <a:gd name="T2" fmla="*/ 66 w 2190"/>
                <a:gd name="T3" fmla="*/ 607 h 856"/>
                <a:gd name="T4" fmla="*/ 101 w 2190"/>
                <a:gd name="T5" fmla="*/ 631 h 856"/>
                <a:gd name="T6" fmla="*/ 136 w 2190"/>
                <a:gd name="T7" fmla="*/ 610 h 856"/>
                <a:gd name="T8" fmla="*/ 172 w 2190"/>
                <a:gd name="T9" fmla="*/ 668 h 856"/>
                <a:gd name="T10" fmla="*/ 206 w 2190"/>
                <a:gd name="T11" fmla="*/ 694 h 856"/>
                <a:gd name="T12" fmla="*/ 242 w 2190"/>
                <a:gd name="T13" fmla="*/ 700 h 856"/>
                <a:gd name="T14" fmla="*/ 276 w 2190"/>
                <a:gd name="T15" fmla="*/ 698 h 856"/>
                <a:gd name="T16" fmla="*/ 312 w 2190"/>
                <a:gd name="T17" fmla="*/ 675 h 856"/>
                <a:gd name="T18" fmla="*/ 347 w 2190"/>
                <a:gd name="T19" fmla="*/ 681 h 856"/>
                <a:gd name="T20" fmla="*/ 382 w 2190"/>
                <a:gd name="T21" fmla="*/ 649 h 856"/>
                <a:gd name="T22" fmla="*/ 417 w 2190"/>
                <a:gd name="T23" fmla="*/ 683 h 856"/>
                <a:gd name="T24" fmla="*/ 452 w 2190"/>
                <a:gd name="T25" fmla="*/ 687 h 856"/>
                <a:gd name="T26" fmla="*/ 487 w 2190"/>
                <a:gd name="T27" fmla="*/ 695 h 856"/>
                <a:gd name="T28" fmla="*/ 523 w 2190"/>
                <a:gd name="T29" fmla="*/ 701 h 856"/>
                <a:gd name="T30" fmla="*/ 558 w 2190"/>
                <a:gd name="T31" fmla="*/ 686 h 856"/>
                <a:gd name="T32" fmla="*/ 592 w 2190"/>
                <a:gd name="T33" fmla="*/ 760 h 856"/>
                <a:gd name="T34" fmla="*/ 628 w 2190"/>
                <a:gd name="T35" fmla="*/ 830 h 856"/>
                <a:gd name="T36" fmla="*/ 663 w 2190"/>
                <a:gd name="T37" fmla="*/ 856 h 856"/>
                <a:gd name="T38" fmla="*/ 698 w 2190"/>
                <a:gd name="T39" fmla="*/ 635 h 856"/>
                <a:gd name="T40" fmla="*/ 733 w 2190"/>
                <a:gd name="T41" fmla="*/ 379 h 856"/>
                <a:gd name="T42" fmla="*/ 768 w 2190"/>
                <a:gd name="T43" fmla="*/ 342 h 856"/>
                <a:gd name="T44" fmla="*/ 803 w 2190"/>
                <a:gd name="T45" fmla="*/ 557 h 856"/>
                <a:gd name="T46" fmla="*/ 839 w 2190"/>
                <a:gd name="T47" fmla="*/ 770 h 856"/>
                <a:gd name="T48" fmla="*/ 873 w 2190"/>
                <a:gd name="T49" fmla="*/ 736 h 856"/>
                <a:gd name="T50" fmla="*/ 909 w 2190"/>
                <a:gd name="T51" fmla="*/ 565 h 856"/>
                <a:gd name="T52" fmla="*/ 943 w 2190"/>
                <a:gd name="T53" fmla="*/ 530 h 856"/>
                <a:gd name="T54" fmla="*/ 979 w 2190"/>
                <a:gd name="T55" fmla="*/ 506 h 856"/>
                <a:gd name="T56" fmla="*/ 1014 w 2190"/>
                <a:gd name="T57" fmla="*/ 462 h 856"/>
                <a:gd name="T58" fmla="*/ 1050 w 2190"/>
                <a:gd name="T59" fmla="*/ 441 h 856"/>
                <a:gd name="T60" fmla="*/ 1084 w 2190"/>
                <a:gd name="T61" fmla="*/ 385 h 856"/>
                <a:gd name="T62" fmla="*/ 1120 w 2190"/>
                <a:gd name="T63" fmla="*/ 303 h 856"/>
                <a:gd name="T64" fmla="*/ 1154 w 2190"/>
                <a:gd name="T65" fmla="*/ 304 h 856"/>
                <a:gd name="T66" fmla="*/ 1190 w 2190"/>
                <a:gd name="T67" fmla="*/ 395 h 856"/>
                <a:gd name="T68" fmla="*/ 1225 w 2190"/>
                <a:gd name="T69" fmla="*/ 417 h 856"/>
                <a:gd name="T70" fmla="*/ 1259 w 2190"/>
                <a:gd name="T71" fmla="*/ 329 h 856"/>
                <a:gd name="T72" fmla="*/ 1295 w 2190"/>
                <a:gd name="T73" fmla="*/ 187 h 856"/>
                <a:gd name="T74" fmla="*/ 1330 w 2190"/>
                <a:gd name="T75" fmla="*/ 66 h 856"/>
                <a:gd name="T76" fmla="*/ 1365 w 2190"/>
                <a:gd name="T77" fmla="*/ 21 h 856"/>
                <a:gd name="T78" fmla="*/ 1400 w 2190"/>
                <a:gd name="T79" fmla="*/ 1 h 856"/>
                <a:gd name="T80" fmla="*/ 1435 w 2190"/>
                <a:gd name="T81" fmla="*/ 28 h 856"/>
                <a:gd name="T82" fmla="*/ 1470 w 2190"/>
                <a:gd name="T83" fmla="*/ 39 h 856"/>
                <a:gd name="T84" fmla="*/ 1506 w 2190"/>
                <a:gd name="T85" fmla="*/ 134 h 856"/>
                <a:gd name="T86" fmla="*/ 1540 w 2190"/>
                <a:gd name="T87" fmla="*/ 176 h 856"/>
                <a:gd name="T88" fmla="*/ 1576 w 2190"/>
                <a:gd name="T89" fmla="*/ 176 h 856"/>
                <a:gd name="T90" fmla="*/ 1610 w 2190"/>
                <a:gd name="T91" fmla="*/ 183 h 856"/>
                <a:gd name="T92" fmla="*/ 1646 w 2190"/>
                <a:gd name="T93" fmla="*/ 216 h 856"/>
                <a:gd name="T94" fmla="*/ 1681 w 2190"/>
                <a:gd name="T95" fmla="*/ 199 h 856"/>
                <a:gd name="T96" fmla="*/ 1717 w 2190"/>
                <a:gd name="T97" fmla="*/ 166 h 856"/>
                <a:gd name="T98" fmla="*/ 1751 w 2190"/>
                <a:gd name="T99" fmla="*/ 229 h 856"/>
                <a:gd name="T100" fmla="*/ 1787 w 2190"/>
                <a:gd name="T101" fmla="*/ 228 h 856"/>
                <a:gd name="T102" fmla="*/ 1821 w 2190"/>
                <a:gd name="T103" fmla="*/ 294 h 856"/>
                <a:gd name="T104" fmla="*/ 1857 w 2190"/>
                <a:gd name="T105" fmla="*/ 311 h 856"/>
                <a:gd name="T106" fmla="*/ 1892 w 2190"/>
                <a:gd name="T107" fmla="*/ 316 h 856"/>
                <a:gd name="T108" fmla="*/ 1926 w 2190"/>
                <a:gd name="T109" fmla="*/ 330 h 856"/>
                <a:gd name="T110" fmla="*/ 1962 w 2190"/>
                <a:gd name="T111" fmla="*/ 340 h 856"/>
                <a:gd name="T112" fmla="*/ 1997 w 2190"/>
                <a:gd name="T113" fmla="*/ 356 h 856"/>
                <a:gd name="T114" fmla="*/ 2032 w 2190"/>
                <a:gd name="T115" fmla="*/ 373 h 856"/>
                <a:gd name="T116" fmla="*/ 2067 w 2190"/>
                <a:gd name="T117" fmla="*/ 429 h 856"/>
                <a:gd name="T118" fmla="*/ 2102 w 2190"/>
                <a:gd name="T119" fmla="*/ 403 h 856"/>
                <a:gd name="T120" fmla="*/ 2137 w 2190"/>
                <a:gd name="T121" fmla="*/ 416 h 856"/>
                <a:gd name="T122" fmla="*/ 2173 w 2190"/>
                <a:gd name="T123" fmla="*/ 43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0" h="856">
                  <a:moveTo>
                    <a:pt x="0" y="557"/>
                  </a:moveTo>
                  <a:lnTo>
                    <a:pt x="5" y="553"/>
                  </a:lnTo>
                  <a:lnTo>
                    <a:pt x="9" y="552"/>
                  </a:lnTo>
                  <a:lnTo>
                    <a:pt x="14" y="553"/>
                  </a:lnTo>
                  <a:lnTo>
                    <a:pt x="17" y="556"/>
                  </a:lnTo>
                  <a:lnTo>
                    <a:pt x="22" y="562"/>
                  </a:lnTo>
                  <a:lnTo>
                    <a:pt x="26" y="568"/>
                  </a:lnTo>
                  <a:lnTo>
                    <a:pt x="31" y="574"/>
                  </a:lnTo>
                  <a:lnTo>
                    <a:pt x="35" y="581"/>
                  </a:lnTo>
                  <a:lnTo>
                    <a:pt x="40" y="588"/>
                  </a:lnTo>
                  <a:lnTo>
                    <a:pt x="44" y="594"/>
                  </a:lnTo>
                  <a:lnTo>
                    <a:pt x="48" y="598"/>
                  </a:lnTo>
                  <a:lnTo>
                    <a:pt x="53" y="601"/>
                  </a:lnTo>
                  <a:lnTo>
                    <a:pt x="57" y="603"/>
                  </a:lnTo>
                  <a:lnTo>
                    <a:pt x="62" y="605"/>
                  </a:lnTo>
                  <a:lnTo>
                    <a:pt x="66" y="607"/>
                  </a:lnTo>
                  <a:lnTo>
                    <a:pt x="70" y="608"/>
                  </a:lnTo>
                  <a:lnTo>
                    <a:pt x="75" y="609"/>
                  </a:lnTo>
                  <a:lnTo>
                    <a:pt x="79" y="612"/>
                  </a:lnTo>
                  <a:lnTo>
                    <a:pt x="84" y="615"/>
                  </a:lnTo>
                  <a:lnTo>
                    <a:pt x="88" y="620"/>
                  </a:lnTo>
                  <a:lnTo>
                    <a:pt x="93" y="625"/>
                  </a:lnTo>
                  <a:lnTo>
                    <a:pt x="96" y="628"/>
                  </a:lnTo>
                  <a:lnTo>
                    <a:pt x="101" y="631"/>
                  </a:lnTo>
                  <a:lnTo>
                    <a:pt x="105" y="630"/>
                  </a:lnTo>
                  <a:lnTo>
                    <a:pt x="110" y="627"/>
                  </a:lnTo>
                  <a:lnTo>
                    <a:pt x="115" y="622"/>
                  </a:lnTo>
                  <a:lnTo>
                    <a:pt x="119" y="617"/>
                  </a:lnTo>
                  <a:lnTo>
                    <a:pt x="123" y="612"/>
                  </a:lnTo>
                  <a:lnTo>
                    <a:pt x="127" y="609"/>
                  </a:lnTo>
                  <a:lnTo>
                    <a:pt x="132" y="608"/>
                  </a:lnTo>
                  <a:lnTo>
                    <a:pt x="136" y="610"/>
                  </a:lnTo>
                  <a:lnTo>
                    <a:pt x="141" y="613"/>
                  </a:lnTo>
                  <a:lnTo>
                    <a:pt x="144" y="619"/>
                  </a:lnTo>
                  <a:lnTo>
                    <a:pt x="149" y="625"/>
                  </a:lnTo>
                  <a:lnTo>
                    <a:pt x="154" y="632"/>
                  </a:lnTo>
                  <a:lnTo>
                    <a:pt x="158" y="641"/>
                  </a:lnTo>
                  <a:lnTo>
                    <a:pt x="163" y="651"/>
                  </a:lnTo>
                  <a:lnTo>
                    <a:pt x="167" y="660"/>
                  </a:lnTo>
                  <a:lnTo>
                    <a:pt x="172" y="668"/>
                  </a:lnTo>
                  <a:lnTo>
                    <a:pt x="175" y="675"/>
                  </a:lnTo>
                  <a:lnTo>
                    <a:pt x="180" y="679"/>
                  </a:lnTo>
                  <a:lnTo>
                    <a:pt x="184" y="683"/>
                  </a:lnTo>
                  <a:lnTo>
                    <a:pt x="189" y="686"/>
                  </a:lnTo>
                  <a:lnTo>
                    <a:pt x="194" y="688"/>
                  </a:lnTo>
                  <a:lnTo>
                    <a:pt x="198" y="689"/>
                  </a:lnTo>
                  <a:lnTo>
                    <a:pt x="202" y="691"/>
                  </a:lnTo>
                  <a:lnTo>
                    <a:pt x="206" y="694"/>
                  </a:lnTo>
                  <a:lnTo>
                    <a:pt x="211" y="696"/>
                  </a:lnTo>
                  <a:lnTo>
                    <a:pt x="215" y="699"/>
                  </a:lnTo>
                  <a:lnTo>
                    <a:pt x="220" y="700"/>
                  </a:lnTo>
                  <a:lnTo>
                    <a:pt x="225" y="701"/>
                  </a:lnTo>
                  <a:lnTo>
                    <a:pt x="228" y="701"/>
                  </a:lnTo>
                  <a:lnTo>
                    <a:pt x="233" y="701"/>
                  </a:lnTo>
                  <a:lnTo>
                    <a:pt x="237" y="701"/>
                  </a:lnTo>
                  <a:lnTo>
                    <a:pt x="242" y="700"/>
                  </a:lnTo>
                  <a:lnTo>
                    <a:pt x="246" y="700"/>
                  </a:lnTo>
                  <a:lnTo>
                    <a:pt x="251" y="701"/>
                  </a:lnTo>
                  <a:lnTo>
                    <a:pt x="254" y="703"/>
                  </a:lnTo>
                  <a:lnTo>
                    <a:pt x="259" y="704"/>
                  </a:lnTo>
                  <a:lnTo>
                    <a:pt x="264" y="704"/>
                  </a:lnTo>
                  <a:lnTo>
                    <a:pt x="268" y="703"/>
                  </a:lnTo>
                  <a:lnTo>
                    <a:pt x="273" y="701"/>
                  </a:lnTo>
                  <a:lnTo>
                    <a:pt x="276" y="698"/>
                  </a:lnTo>
                  <a:lnTo>
                    <a:pt x="281" y="695"/>
                  </a:lnTo>
                  <a:lnTo>
                    <a:pt x="285" y="692"/>
                  </a:lnTo>
                  <a:lnTo>
                    <a:pt x="290" y="690"/>
                  </a:lnTo>
                  <a:lnTo>
                    <a:pt x="294" y="689"/>
                  </a:lnTo>
                  <a:lnTo>
                    <a:pt x="299" y="687"/>
                  </a:lnTo>
                  <a:lnTo>
                    <a:pt x="304" y="683"/>
                  </a:lnTo>
                  <a:lnTo>
                    <a:pt x="307" y="679"/>
                  </a:lnTo>
                  <a:lnTo>
                    <a:pt x="312" y="675"/>
                  </a:lnTo>
                  <a:lnTo>
                    <a:pt x="316" y="671"/>
                  </a:lnTo>
                  <a:lnTo>
                    <a:pt x="321" y="669"/>
                  </a:lnTo>
                  <a:lnTo>
                    <a:pt x="325" y="669"/>
                  </a:lnTo>
                  <a:lnTo>
                    <a:pt x="329" y="671"/>
                  </a:lnTo>
                  <a:lnTo>
                    <a:pt x="333" y="673"/>
                  </a:lnTo>
                  <a:lnTo>
                    <a:pt x="338" y="675"/>
                  </a:lnTo>
                  <a:lnTo>
                    <a:pt x="343" y="677"/>
                  </a:lnTo>
                  <a:lnTo>
                    <a:pt x="347" y="681"/>
                  </a:lnTo>
                  <a:lnTo>
                    <a:pt x="352" y="685"/>
                  </a:lnTo>
                  <a:lnTo>
                    <a:pt x="355" y="687"/>
                  </a:lnTo>
                  <a:lnTo>
                    <a:pt x="360" y="687"/>
                  </a:lnTo>
                  <a:lnTo>
                    <a:pt x="364" y="683"/>
                  </a:lnTo>
                  <a:lnTo>
                    <a:pt x="369" y="675"/>
                  </a:lnTo>
                  <a:lnTo>
                    <a:pt x="374" y="666"/>
                  </a:lnTo>
                  <a:lnTo>
                    <a:pt x="378" y="656"/>
                  </a:lnTo>
                  <a:lnTo>
                    <a:pt x="382" y="649"/>
                  </a:lnTo>
                  <a:lnTo>
                    <a:pt x="386" y="645"/>
                  </a:lnTo>
                  <a:lnTo>
                    <a:pt x="391" y="645"/>
                  </a:lnTo>
                  <a:lnTo>
                    <a:pt x="395" y="650"/>
                  </a:lnTo>
                  <a:lnTo>
                    <a:pt x="400" y="656"/>
                  </a:lnTo>
                  <a:lnTo>
                    <a:pt x="404" y="665"/>
                  </a:lnTo>
                  <a:lnTo>
                    <a:pt x="408" y="673"/>
                  </a:lnTo>
                  <a:lnTo>
                    <a:pt x="413" y="679"/>
                  </a:lnTo>
                  <a:lnTo>
                    <a:pt x="417" y="683"/>
                  </a:lnTo>
                  <a:lnTo>
                    <a:pt x="422" y="686"/>
                  </a:lnTo>
                  <a:lnTo>
                    <a:pt x="426" y="687"/>
                  </a:lnTo>
                  <a:lnTo>
                    <a:pt x="431" y="688"/>
                  </a:lnTo>
                  <a:lnTo>
                    <a:pt x="434" y="689"/>
                  </a:lnTo>
                  <a:lnTo>
                    <a:pt x="439" y="689"/>
                  </a:lnTo>
                  <a:lnTo>
                    <a:pt x="443" y="688"/>
                  </a:lnTo>
                  <a:lnTo>
                    <a:pt x="448" y="687"/>
                  </a:lnTo>
                  <a:lnTo>
                    <a:pt x="452" y="687"/>
                  </a:lnTo>
                  <a:lnTo>
                    <a:pt x="457" y="686"/>
                  </a:lnTo>
                  <a:lnTo>
                    <a:pt x="461" y="686"/>
                  </a:lnTo>
                  <a:lnTo>
                    <a:pt x="465" y="687"/>
                  </a:lnTo>
                  <a:lnTo>
                    <a:pt x="470" y="688"/>
                  </a:lnTo>
                  <a:lnTo>
                    <a:pt x="474" y="689"/>
                  </a:lnTo>
                  <a:lnTo>
                    <a:pt x="479" y="691"/>
                  </a:lnTo>
                  <a:lnTo>
                    <a:pt x="483" y="693"/>
                  </a:lnTo>
                  <a:lnTo>
                    <a:pt x="487" y="695"/>
                  </a:lnTo>
                  <a:lnTo>
                    <a:pt x="492" y="696"/>
                  </a:lnTo>
                  <a:lnTo>
                    <a:pt x="496" y="697"/>
                  </a:lnTo>
                  <a:lnTo>
                    <a:pt x="501" y="697"/>
                  </a:lnTo>
                  <a:lnTo>
                    <a:pt x="505" y="698"/>
                  </a:lnTo>
                  <a:lnTo>
                    <a:pt x="510" y="700"/>
                  </a:lnTo>
                  <a:lnTo>
                    <a:pt x="513" y="701"/>
                  </a:lnTo>
                  <a:lnTo>
                    <a:pt x="518" y="701"/>
                  </a:lnTo>
                  <a:lnTo>
                    <a:pt x="523" y="701"/>
                  </a:lnTo>
                  <a:lnTo>
                    <a:pt x="527" y="701"/>
                  </a:lnTo>
                  <a:lnTo>
                    <a:pt x="531" y="698"/>
                  </a:lnTo>
                  <a:lnTo>
                    <a:pt x="536" y="695"/>
                  </a:lnTo>
                  <a:lnTo>
                    <a:pt x="540" y="692"/>
                  </a:lnTo>
                  <a:lnTo>
                    <a:pt x="544" y="688"/>
                  </a:lnTo>
                  <a:lnTo>
                    <a:pt x="549" y="685"/>
                  </a:lnTo>
                  <a:lnTo>
                    <a:pt x="553" y="684"/>
                  </a:lnTo>
                  <a:lnTo>
                    <a:pt x="558" y="686"/>
                  </a:lnTo>
                  <a:lnTo>
                    <a:pt x="562" y="689"/>
                  </a:lnTo>
                  <a:lnTo>
                    <a:pt x="566" y="695"/>
                  </a:lnTo>
                  <a:lnTo>
                    <a:pt x="571" y="703"/>
                  </a:lnTo>
                  <a:lnTo>
                    <a:pt x="575" y="711"/>
                  </a:lnTo>
                  <a:lnTo>
                    <a:pt x="580" y="721"/>
                  </a:lnTo>
                  <a:lnTo>
                    <a:pt x="584" y="732"/>
                  </a:lnTo>
                  <a:lnTo>
                    <a:pt x="588" y="746"/>
                  </a:lnTo>
                  <a:lnTo>
                    <a:pt x="592" y="760"/>
                  </a:lnTo>
                  <a:lnTo>
                    <a:pt x="597" y="777"/>
                  </a:lnTo>
                  <a:lnTo>
                    <a:pt x="602" y="793"/>
                  </a:lnTo>
                  <a:lnTo>
                    <a:pt x="606" y="809"/>
                  </a:lnTo>
                  <a:lnTo>
                    <a:pt x="610" y="821"/>
                  </a:lnTo>
                  <a:lnTo>
                    <a:pt x="614" y="830"/>
                  </a:lnTo>
                  <a:lnTo>
                    <a:pt x="619" y="834"/>
                  </a:lnTo>
                  <a:lnTo>
                    <a:pt x="623" y="834"/>
                  </a:lnTo>
                  <a:lnTo>
                    <a:pt x="628" y="830"/>
                  </a:lnTo>
                  <a:lnTo>
                    <a:pt x="633" y="827"/>
                  </a:lnTo>
                  <a:lnTo>
                    <a:pt x="636" y="825"/>
                  </a:lnTo>
                  <a:lnTo>
                    <a:pt x="641" y="827"/>
                  </a:lnTo>
                  <a:lnTo>
                    <a:pt x="645" y="833"/>
                  </a:lnTo>
                  <a:lnTo>
                    <a:pt x="650" y="841"/>
                  </a:lnTo>
                  <a:lnTo>
                    <a:pt x="654" y="850"/>
                  </a:lnTo>
                  <a:lnTo>
                    <a:pt x="658" y="856"/>
                  </a:lnTo>
                  <a:lnTo>
                    <a:pt x="663" y="856"/>
                  </a:lnTo>
                  <a:lnTo>
                    <a:pt x="667" y="849"/>
                  </a:lnTo>
                  <a:lnTo>
                    <a:pt x="672" y="835"/>
                  </a:lnTo>
                  <a:lnTo>
                    <a:pt x="676" y="815"/>
                  </a:lnTo>
                  <a:lnTo>
                    <a:pt x="681" y="789"/>
                  </a:lnTo>
                  <a:lnTo>
                    <a:pt x="684" y="757"/>
                  </a:lnTo>
                  <a:lnTo>
                    <a:pt x="689" y="720"/>
                  </a:lnTo>
                  <a:lnTo>
                    <a:pt x="693" y="678"/>
                  </a:lnTo>
                  <a:lnTo>
                    <a:pt x="698" y="635"/>
                  </a:lnTo>
                  <a:lnTo>
                    <a:pt x="702" y="593"/>
                  </a:lnTo>
                  <a:lnTo>
                    <a:pt x="707" y="551"/>
                  </a:lnTo>
                  <a:lnTo>
                    <a:pt x="711" y="514"/>
                  </a:lnTo>
                  <a:lnTo>
                    <a:pt x="715" y="479"/>
                  </a:lnTo>
                  <a:lnTo>
                    <a:pt x="720" y="449"/>
                  </a:lnTo>
                  <a:lnTo>
                    <a:pt x="724" y="424"/>
                  </a:lnTo>
                  <a:lnTo>
                    <a:pt x="729" y="400"/>
                  </a:lnTo>
                  <a:lnTo>
                    <a:pt x="733" y="379"/>
                  </a:lnTo>
                  <a:lnTo>
                    <a:pt x="737" y="362"/>
                  </a:lnTo>
                  <a:lnTo>
                    <a:pt x="741" y="348"/>
                  </a:lnTo>
                  <a:lnTo>
                    <a:pt x="746" y="339"/>
                  </a:lnTo>
                  <a:lnTo>
                    <a:pt x="751" y="332"/>
                  </a:lnTo>
                  <a:lnTo>
                    <a:pt x="755" y="329"/>
                  </a:lnTo>
                  <a:lnTo>
                    <a:pt x="760" y="329"/>
                  </a:lnTo>
                  <a:lnTo>
                    <a:pt x="763" y="333"/>
                  </a:lnTo>
                  <a:lnTo>
                    <a:pt x="768" y="342"/>
                  </a:lnTo>
                  <a:lnTo>
                    <a:pt x="772" y="355"/>
                  </a:lnTo>
                  <a:lnTo>
                    <a:pt x="777" y="372"/>
                  </a:lnTo>
                  <a:lnTo>
                    <a:pt x="782" y="395"/>
                  </a:lnTo>
                  <a:lnTo>
                    <a:pt x="786" y="424"/>
                  </a:lnTo>
                  <a:lnTo>
                    <a:pt x="790" y="454"/>
                  </a:lnTo>
                  <a:lnTo>
                    <a:pt x="794" y="488"/>
                  </a:lnTo>
                  <a:lnTo>
                    <a:pt x="799" y="522"/>
                  </a:lnTo>
                  <a:lnTo>
                    <a:pt x="803" y="557"/>
                  </a:lnTo>
                  <a:lnTo>
                    <a:pt x="808" y="591"/>
                  </a:lnTo>
                  <a:lnTo>
                    <a:pt x="812" y="622"/>
                  </a:lnTo>
                  <a:lnTo>
                    <a:pt x="816" y="654"/>
                  </a:lnTo>
                  <a:lnTo>
                    <a:pt x="821" y="683"/>
                  </a:lnTo>
                  <a:lnTo>
                    <a:pt x="825" y="710"/>
                  </a:lnTo>
                  <a:lnTo>
                    <a:pt x="830" y="733"/>
                  </a:lnTo>
                  <a:lnTo>
                    <a:pt x="834" y="754"/>
                  </a:lnTo>
                  <a:lnTo>
                    <a:pt x="839" y="770"/>
                  </a:lnTo>
                  <a:lnTo>
                    <a:pt x="842" y="783"/>
                  </a:lnTo>
                  <a:lnTo>
                    <a:pt x="847" y="791"/>
                  </a:lnTo>
                  <a:lnTo>
                    <a:pt x="851" y="795"/>
                  </a:lnTo>
                  <a:lnTo>
                    <a:pt x="856" y="793"/>
                  </a:lnTo>
                  <a:lnTo>
                    <a:pt x="861" y="786"/>
                  </a:lnTo>
                  <a:lnTo>
                    <a:pt x="865" y="775"/>
                  </a:lnTo>
                  <a:lnTo>
                    <a:pt x="869" y="757"/>
                  </a:lnTo>
                  <a:lnTo>
                    <a:pt x="873" y="736"/>
                  </a:lnTo>
                  <a:lnTo>
                    <a:pt x="878" y="712"/>
                  </a:lnTo>
                  <a:lnTo>
                    <a:pt x="882" y="686"/>
                  </a:lnTo>
                  <a:lnTo>
                    <a:pt x="887" y="658"/>
                  </a:lnTo>
                  <a:lnTo>
                    <a:pt x="892" y="633"/>
                  </a:lnTo>
                  <a:lnTo>
                    <a:pt x="895" y="610"/>
                  </a:lnTo>
                  <a:lnTo>
                    <a:pt x="900" y="591"/>
                  </a:lnTo>
                  <a:lnTo>
                    <a:pt x="904" y="577"/>
                  </a:lnTo>
                  <a:lnTo>
                    <a:pt x="909" y="565"/>
                  </a:lnTo>
                  <a:lnTo>
                    <a:pt x="913" y="555"/>
                  </a:lnTo>
                  <a:lnTo>
                    <a:pt x="918" y="546"/>
                  </a:lnTo>
                  <a:lnTo>
                    <a:pt x="921" y="541"/>
                  </a:lnTo>
                  <a:lnTo>
                    <a:pt x="926" y="536"/>
                  </a:lnTo>
                  <a:lnTo>
                    <a:pt x="931" y="533"/>
                  </a:lnTo>
                  <a:lnTo>
                    <a:pt x="935" y="531"/>
                  </a:lnTo>
                  <a:lnTo>
                    <a:pt x="940" y="530"/>
                  </a:lnTo>
                  <a:lnTo>
                    <a:pt x="943" y="530"/>
                  </a:lnTo>
                  <a:lnTo>
                    <a:pt x="948" y="528"/>
                  </a:lnTo>
                  <a:lnTo>
                    <a:pt x="952" y="525"/>
                  </a:lnTo>
                  <a:lnTo>
                    <a:pt x="957" y="522"/>
                  </a:lnTo>
                  <a:lnTo>
                    <a:pt x="961" y="520"/>
                  </a:lnTo>
                  <a:lnTo>
                    <a:pt x="966" y="517"/>
                  </a:lnTo>
                  <a:lnTo>
                    <a:pt x="971" y="514"/>
                  </a:lnTo>
                  <a:lnTo>
                    <a:pt x="974" y="511"/>
                  </a:lnTo>
                  <a:lnTo>
                    <a:pt x="979" y="506"/>
                  </a:lnTo>
                  <a:lnTo>
                    <a:pt x="983" y="501"/>
                  </a:lnTo>
                  <a:lnTo>
                    <a:pt x="988" y="493"/>
                  </a:lnTo>
                  <a:lnTo>
                    <a:pt x="992" y="487"/>
                  </a:lnTo>
                  <a:lnTo>
                    <a:pt x="996" y="479"/>
                  </a:lnTo>
                  <a:lnTo>
                    <a:pt x="1000" y="474"/>
                  </a:lnTo>
                  <a:lnTo>
                    <a:pt x="1005" y="469"/>
                  </a:lnTo>
                  <a:lnTo>
                    <a:pt x="1010" y="466"/>
                  </a:lnTo>
                  <a:lnTo>
                    <a:pt x="1014" y="462"/>
                  </a:lnTo>
                  <a:lnTo>
                    <a:pt x="1019" y="459"/>
                  </a:lnTo>
                  <a:lnTo>
                    <a:pt x="1022" y="456"/>
                  </a:lnTo>
                  <a:lnTo>
                    <a:pt x="1027" y="453"/>
                  </a:lnTo>
                  <a:lnTo>
                    <a:pt x="1031" y="451"/>
                  </a:lnTo>
                  <a:lnTo>
                    <a:pt x="1036" y="449"/>
                  </a:lnTo>
                  <a:lnTo>
                    <a:pt x="1041" y="448"/>
                  </a:lnTo>
                  <a:lnTo>
                    <a:pt x="1045" y="445"/>
                  </a:lnTo>
                  <a:lnTo>
                    <a:pt x="1050" y="441"/>
                  </a:lnTo>
                  <a:lnTo>
                    <a:pt x="1053" y="436"/>
                  </a:lnTo>
                  <a:lnTo>
                    <a:pt x="1058" y="431"/>
                  </a:lnTo>
                  <a:lnTo>
                    <a:pt x="1062" y="425"/>
                  </a:lnTo>
                  <a:lnTo>
                    <a:pt x="1067" y="419"/>
                  </a:lnTo>
                  <a:lnTo>
                    <a:pt x="1071" y="414"/>
                  </a:lnTo>
                  <a:lnTo>
                    <a:pt x="1075" y="405"/>
                  </a:lnTo>
                  <a:lnTo>
                    <a:pt x="1080" y="395"/>
                  </a:lnTo>
                  <a:lnTo>
                    <a:pt x="1084" y="385"/>
                  </a:lnTo>
                  <a:lnTo>
                    <a:pt x="1089" y="373"/>
                  </a:lnTo>
                  <a:lnTo>
                    <a:pt x="1093" y="363"/>
                  </a:lnTo>
                  <a:lnTo>
                    <a:pt x="1098" y="353"/>
                  </a:lnTo>
                  <a:lnTo>
                    <a:pt x="1101" y="343"/>
                  </a:lnTo>
                  <a:lnTo>
                    <a:pt x="1106" y="334"/>
                  </a:lnTo>
                  <a:lnTo>
                    <a:pt x="1110" y="323"/>
                  </a:lnTo>
                  <a:lnTo>
                    <a:pt x="1115" y="313"/>
                  </a:lnTo>
                  <a:lnTo>
                    <a:pt x="1120" y="303"/>
                  </a:lnTo>
                  <a:lnTo>
                    <a:pt x="1124" y="294"/>
                  </a:lnTo>
                  <a:lnTo>
                    <a:pt x="1128" y="289"/>
                  </a:lnTo>
                  <a:lnTo>
                    <a:pt x="1132" y="286"/>
                  </a:lnTo>
                  <a:lnTo>
                    <a:pt x="1137" y="286"/>
                  </a:lnTo>
                  <a:lnTo>
                    <a:pt x="1141" y="288"/>
                  </a:lnTo>
                  <a:lnTo>
                    <a:pt x="1146" y="290"/>
                  </a:lnTo>
                  <a:lnTo>
                    <a:pt x="1150" y="296"/>
                  </a:lnTo>
                  <a:lnTo>
                    <a:pt x="1154" y="304"/>
                  </a:lnTo>
                  <a:lnTo>
                    <a:pt x="1159" y="313"/>
                  </a:lnTo>
                  <a:lnTo>
                    <a:pt x="1163" y="323"/>
                  </a:lnTo>
                  <a:lnTo>
                    <a:pt x="1168" y="335"/>
                  </a:lnTo>
                  <a:lnTo>
                    <a:pt x="1172" y="346"/>
                  </a:lnTo>
                  <a:lnTo>
                    <a:pt x="1177" y="359"/>
                  </a:lnTo>
                  <a:lnTo>
                    <a:pt x="1180" y="371"/>
                  </a:lnTo>
                  <a:lnTo>
                    <a:pt x="1185" y="383"/>
                  </a:lnTo>
                  <a:lnTo>
                    <a:pt x="1190" y="395"/>
                  </a:lnTo>
                  <a:lnTo>
                    <a:pt x="1194" y="404"/>
                  </a:lnTo>
                  <a:lnTo>
                    <a:pt x="1198" y="411"/>
                  </a:lnTo>
                  <a:lnTo>
                    <a:pt x="1203" y="417"/>
                  </a:lnTo>
                  <a:lnTo>
                    <a:pt x="1207" y="419"/>
                  </a:lnTo>
                  <a:lnTo>
                    <a:pt x="1211" y="421"/>
                  </a:lnTo>
                  <a:lnTo>
                    <a:pt x="1216" y="421"/>
                  </a:lnTo>
                  <a:lnTo>
                    <a:pt x="1220" y="419"/>
                  </a:lnTo>
                  <a:lnTo>
                    <a:pt x="1225" y="417"/>
                  </a:lnTo>
                  <a:lnTo>
                    <a:pt x="1229" y="414"/>
                  </a:lnTo>
                  <a:lnTo>
                    <a:pt x="1233" y="409"/>
                  </a:lnTo>
                  <a:lnTo>
                    <a:pt x="1238" y="401"/>
                  </a:lnTo>
                  <a:lnTo>
                    <a:pt x="1242" y="393"/>
                  </a:lnTo>
                  <a:lnTo>
                    <a:pt x="1247" y="380"/>
                  </a:lnTo>
                  <a:lnTo>
                    <a:pt x="1251" y="366"/>
                  </a:lnTo>
                  <a:lnTo>
                    <a:pt x="1256" y="348"/>
                  </a:lnTo>
                  <a:lnTo>
                    <a:pt x="1259" y="329"/>
                  </a:lnTo>
                  <a:lnTo>
                    <a:pt x="1264" y="310"/>
                  </a:lnTo>
                  <a:lnTo>
                    <a:pt x="1269" y="292"/>
                  </a:lnTo>
                  <a:lnTo>
                    <a:pt x="1273" y="273"/>
                  </a:lnTo>
                  <a:lnTo>
                    <a:pt x="1277" y="256"/>
                  </a:lnTo>
                  <a:lnTo>
                    <a:pt x="1281" y="240"/>
                  </a:lnTo>
                  <a:lnTo>
                    <a:pt x="1286" y="222"/>
                  </a:lnTo>
                  <a:lnTo>
                    <a:pt x="1290" y="205"/>
                  </a:lnTo>
                  <a:lnTo>
                    <a:pt x="1295" y="187"/>
                  </a:lnTo>
                  <a:lnTo>
                    <a:pt x="1299" y="167"/>
                  </a:lnTo>
                  <a:lnTo>
                    <a:pt x="1304" y="148"/>
                  </a:lnTo>
                  <a:lnTo>
                    <a:pt x="1308" y="130"/>
                  </a:lnTo>
                  <a:lnTo>
                    <a:pt x="1312" y="113"/>
                  </a:lnTo>
                  <a:lnTo>
                    <a:pt x="1317" y="100"/>
                  </a:lnTo>
                  <a:lnTo>
                    <a:pt x="1321" y="87"/>
                  </a:lnTo>
                  <a:lnTo>
                    <a:pt x="1325" y="77"/>
                  </a:lnTo>
                  <a:lnTo>
                    <a:pt x="1330" y="66"/>
                  </a:lnTo>
                  <a:lnTo>
                    <a:pt x="1334" y="57"/>
                  </a:lnTo>
                  <a:lnTo>
                    <a:pt x="1339" y="48"/>
                  </a:lnTo>
                  <a:lnTo>
                    <a:pt x="1343" y="40"/>
                  </a:lnTo>
                  <a:lnTo>
                    <a:pt x="1348" y="34"/>
                  </a:lnTo>
                  <a:lnTo>
                    <a:pt x="1352" y="29"/>
                  </a:lnTo>
                  <a:lnTo>
                    <a:pt x="1356" y="27"/>
                  </a:lnTo>
                  <a:lnTo>
                    <a:pt x="1360" y="24"/>
                  </a:lnTo>
                  <a:lnTo>
                    <a:pt x="1365" y="21"/>
                  </a:lnTo>
                  <a:lnTo>
                    <a:pt x="1369" y="16"/>
                  </a:lnTo>
                  <a:lnTo>
                    <a:pt x="1374" y="12"/>
                  </a:lnTo>
                  <a:lnTo>
                    <a:pt x="1379" y="8"/>
                  </a:lnTo>
                  <a:lnTo>
                    <a:pt x="1382" y="4"/>
                  </a:lnTo>
                  <a:lnTo>
                    <a:pt x="1387" y="2"/>
                  </a:lnTo>
                  <a:lnTo>
                    <a:pt x="1391" y="1"/>
                  </a:lnTo>
                  <a:lnTo>
                    <a:pt x="1396" y="0"/>
                  </a:lnTo>
                  <a:lnTo>
                    <a:pt x="1400" y="1"/>
                  </a:lnTo>
                  <a:lnTo>
                    <a:pt x="1404" y="2"/>
                  </a:lnTo>
                  <a:lnTo>
                    <a:pt x="1409" y="4"/>
                  </a:lnTo>
                  <a:lnTo>
                    <a:pt x="1413" y="7"/>
                  </a:lnTo>
                  <a:lnTo>
                    <a:pt x="1418" y="10"/>
                  </a:lnTo>
                  <a:lnTo>
                    <a:pt x="1422" y="13"/>
                  </a:lnTo>
                  <a:lnTo>
                    <a:pt x="1427" y="18"/>
                  </a:lnTo>
                  <a:lnTo>
                    <a:pt x="1430" y="23"/>
                  </a:lnTo>
                  <a:lnTo>
                    <a:pt x="1435" y="28"/>
                  </a:lnTo>
                  <a:lnTo>
                    <a:pt x="1439" y="32"/>
                  </a:lnTo>
                  <a:lnTo>
                    <a:pt x="1444" y="34"/>
                  </a:lnTo>
                  <a:lnTo>
                    <a:pt x="1449" y="36"/>
                  </a:lnTo>
                  <a:lnTo>
                    <a:pt x="1453" y="34"/>
                  </a:lnTo>
                  <a:lnTo>
                    <a:pt x="1457" y="34"/>
                  </a:lnTo>
                  <a:lnTo>
                    <a:pt x="1461" y="32"/>
                  </a:lnTo>
                  <a:lnTo>
                    <a:pt x="1466" y="34"/>
                  </a:lnTo>
                  <a:lnTo>
                    <a:pt x="1470" y="39"/>
                  </a:lnTo>
                  <a:lnTo>
                    <a:pt x="1475" y="46"/>
                  </a:lnTo>
                  <a:lnTo>
                    <a:pt x="1479" y="57"/>
                  </a:lnTo>
                  <a:lnTo>
                    <a:pt x="1483" y="68"/>
                  </a:lnTo>
                  <a:lnTo>
                    <a:pt x="1488" y="82"/>
                  </a:lnTo>
                  <a:lnTo>
                    <a:pt x="1492" y="95"/>
                  </a:lnTo>
                  <a:lnTo>
                    <a:pt x="1497" y="108"/>
                  </a:lnTo>
                  <a:lnTo>
                    <a:pt x="1501" y="121"/>
                  </a:lnTo>
                  <a:lnTo>
                    <a:pt x="1506" y="134"/>
                  </a:lnTo>
                  <a:lnTo>
                    <a:pt x="1509" y="143"/>
                  </a:lnTo>
                  <a:lnTo>
                    <a:pt x="1514" y="153"/>
                  </a:lnTo>
                  <a:lnTo>
                    <a:pt x="1518" y="161"/>
                  </a:lnTo>
                  <a:lnTo>
                    <a:pt x="1523" y="166"/>
                  </a:lnTo>
                  <a:lnTo>
                    <a:pt x="1528" y="170"/>
                  </a:lnTo>
                  <a:lnTo>
                    <a:pt x="1532" y="172"/>
                  </a:lnTo>
                  <a:lnTo>
                    <a:pt x="1536" y="174"/>
                  </a:lnTo>
                  <a:lnTo>
                    <a:pt x="1540" y="176"/>
                  </a:lnTo>
                  <a:lnTo>
                    <a:pt x="1545" y="176"/>
                  </a:lnTo>
                  <a:lnTo>
                    <a:pt x="1549" y="175"/>
                  </a:lnTo>
                  <a:lnTo>
                    <a:pt x="1554" y="173"/>
                  </a:lnTo>
                  <a:lnTo>
                    <a:pt x="1557" y="172"/>
                  </a:lnTo>
                  <a:lnTo>
                    <a:pt x="1562" y="171"/>
                  </a:lnTo>
                  <a:lnTo>
                    <a:pt x="1567" y="173"/>
                  </a:lnTo>
                  <a:lnTo>
                    <a:pt x="1571" y="175"/>
                  </a:lnTo>
                  <a:lnTo>
                    <a:pt x="1576" y="176"/>
                  </a:lnTo>
                  <a:lnTo>
                    <a:pt x="1580" y="176"/>
                  </a:lnTo>
                  <a:lnTo>
                    <a:pt x="1585" y="175"/>
                  </a:lnTo>
                  <a:lnTo>
                    <a:pt x="1588" y="174"/>
                  </a:lnTo>
                  <a:lnTo>
                    <a:pt x="1593" y="172"/>
                  </a:lnTo>
                  <a:lnTo>
                    <a:pt x="1598" y="172"/>
                  </a:lnTo>
                  <a:lnTo>
                    <a:pt x="1602" y="173"/>
                  </a:lnTo>
                  <a:lnTo>
                    <a:pt x="1607" y="177"/>
                  </a:lnTo>
                  <a:lnTo>
                    <a:pt x="1610" y="183"/>
                  </a:lnTo>
                  <a:lnTo>
                    <a:pt x="1615" y="189"/>
                  </a:lnTo>
                  <a:lnTo>
                    <a:pt x="1619" y="197"/>
                  </a:lnTo>
                  <a:lnTo>
                    <a:pt x="1624" y="203"/>
                  </a:lnTo>
                  <a:lnTo>
                    <a:pt x="1628" y="207"/>
                  </a:lnTo>
                  <a:lnTo>
                    <a:pt x="1633" y="210"/>
                  </a:lnTo>
                  <a:lnTo>
                    <a:pt x="1638" y="211"/>
                  </a:lnTo>
                  <a:lnTo>
                    <a:pt x="1641" y="213"/>
                  </a:lnTo>
                  <a:lnTo>
                    <a:pt x="1646" y="216"/>
                  </a:lnTo>
                  <a:lnTo>
                    <a:pt x="1650" y="217"/>
                  </a:lnTo>
                  <a:lnTo>
                    <a:pt x="1655" y="220"/>
                  </a:lnTo>
                  <a:lnTo>
                    <a:pt x="1659" y="222"/>
                  </a:lnTo>
                  <a:lnTo>
                    <a:pt x="1664" y="223"/>
                  </a:lnTo>
                  <a:lnTo>
                    <a:pt x="1667" y="222"/>
                  </a:lnTo>
                  <a:lnTo>
                    <a:pt x="1672" y="217"/>
                  </a:lnTo>
                  <a:lnTo>
                    <a:pt x="1677" y="210"/>
                  </a:lnTo>
                  <a:lnTo>
                    <a:pt x="1681" y="199"/>
                  </a:lnTo>
                  <a:lnTo>
                    <a:pt x="1686" y="187"/>
                  </a:lnTo>
                  <a:lnTo>
                    <a:pt x="1689" y="176"/>
                  </a:lnTo>
                  <a:lnTo>
                    <a:pt x="1694" y="166"/>
                  </a:lnTo>
                  <a:lnTo>
                    <a:pt x="1698" y="159"/>
                  </a:lnTo>
                  <a:lnTo>
                    <a:pt x="1703" y="155"/>
                  </a:lnTo>
                  <a:lnTo>
                    <a:pt x="1707" y="155"/>
                  </a:lnTo>
                  <a:lnTo>
                    <a:pt x="1712" y="159"/>
                  </a:lnTo>
                  <a:lnTo>
                    <a:pt x="1717" y="166"/>
                  </a:lnTo>
                  <a:lnTo>
                    <a:pt x="1720" y="178"/>
                  </a:lnTo>
                  <a:lnTo>
                    <a:pt x="1725" y="192"/>
                  </a:lnTo>
                  <a:lnTo>
                    <a:pt x="1729" y="206"/>
                  </a:lnTo>
                  <a:lnTo>
                    <a:pt x="1734" y="216"/>
                  </a:lnTo>
                  <a:lnTo>
                    <a:pt x="1738" y="224"/>
                  </a:lnTo>
                  <a:lnTo>
                    <a:pt x="1742" y="228"/>
                  </a:lnTo>
                  <a:lnTo>
                    <a:pt x="1747" y="230"/>
                  </a:lnTo>
                  <a:lnTo>
                    <a:pt x="1751" y="229"/>
                  </a:lnTo>
                  <a:lnTo>
                    <a:pt x="1756" y="229"/>
                  </a:lnTo>
                  <a:lnTo>
                    <a:pt x="1760" y="227"/>
                  </a:lnTo>
                  <a:lnTo>
                    <a:pt x="1765" y="227"/>
                  </a:lnTo>
                  <a:lnTo>
                    <a:pt x="1768" y="226"/>
                  </a:lnTo>
                  <a:lnTo>
                    <a:pt x="1773" y="226"/>
                  </a:lnTo>
                  <a:lnTo>
                    <a:pt x="1777" y="226"/>
                  </a:lnTo>
                  <a:lnTo>
                    <a:pt x="1782" y="227"/>
                  </a:lnTo>
                  <a:lnTo>
                    <a:pt x="1787" y="228"/>
                  </a:lnTo>
                  <a:lnTo>
                    <a:pt x="1791" y="231"/>
                  </a:lnTo>
                  <a:lnTo>
                    <a:pt x="1795" y="235"/>
                  </a:lnTo>
                  <a:lnTo>
                    <a:pt x="1799" y="242"/>
                  </a:lnTo>
                  <a:lnTo>
                    <a:pt x="1804" y="249"/>
                  </a:lnTo>
                  <a:lnTo>
                    <a:pt x="1808" y="260"/>
                  </a:lnTo>
                  <a:lnTo>
                    <a:pt x="1813" y="271"/>
                  </a:lnTo>
                  <a:lnTo>
                    <a:pt x="1817" y="283"/>
                  </a:lnTo>
                  <a:lnTo>
                    <a:pt x="1821" y="294"/>
                  </a:lnTo>
                  <a:lnTo>
                    <a:pt x="1826" y="304"/>
                  </a:lnTo>
                  <a:lnTo>
                    <a:pt x="1830" y="313"/>
                  </a:lnTo>
                  <a:lnTo>
                    <a:pt x="1835" y="318"/>
                  </a:lnTo>
                  <a:lnTo>
                    <a:pt x="1839" y="321"/>
                  </a:lnTo>
                  <a:lnTo>
                    <a:pt x="1844" y="321"/>
                  </a:lnTo>
                  <a:lnTo>
                    <a:pt x="1847" y="318"/>
                  </a:lnTo>
                  <a:lnTo>
                    <a:pt x="1852" y="314"/>
                  </a:lnTo>
                  <a:lnTo>
                    <a:pt x="1857" y="311"/>
                  </a:lnTo>
                  <a:lnTo>
                    <a:pt x="1861" y="310"/>
                  </a:lnTo>
                  <a:lnTo>
                    <a:pt x="1866" y="310"/>
                  </a:lnTo>
                  <a:lnTo>
                    <a:pt x="1870" y="313"/>
                  </a:lnTo>
                  <a:lnTo>
                    <a:pt x="1874" y="316"/>
                  </a:lnTo>
                  <a:lnTo>
                    <a:pt x="1878" y="319"/>
                  </a:lnTo>
                  <a:lnTo>
                    <a:pt x="1883" y="321"/>
                  </a:lnTo>
                  <a:lnTo>
                    <a:pt x="1887" y="319"/>
                  </a:lnTo>
                  <a:lnTo>
                    <a:pt x="1892" y="316"/>
                  </a:lnTo>
                  <a:lnTo>
                    <a:pt x="1896" y="314"/>
                  </a:lnTo>
                  <a:lnTo>
                    <a:pt x="1900" y="313"/>
                  </a:lnTo>
                  <a:lnTo>
                    <a:pt x="1905" y="313"/>
                  </a:lnTo>
                  <a:lnTo>
                    <a:pt x="1909" y="314"/>
                  </a:lnTo>
                  <a:lnTo>
                    <a:pt x="1914" y="318"/>
                  </a:lnTo>
                  <a:lnTo>
                    <a:pt x="1918" y="321"/>
                  </a:lnTo>
                  <a:lnTo>
                    <a:pt x="1923" y="326"/>
                  </a:lnTo>
                  <a:lnTo>
                    <a:pt x="1926" y="330"/>
                  </a:lnTo>
                  <a:lnTo>
                    <a:pt x="1931" y="334"/>
                  </a:lnTo>
                  <a:lnTo>
                    <a:pt x="1936" y="338"/>
                  </a:lnTo>
                  <a:lnTo>
                    <a:pt x="1940" y="340"/>
                  </a:lnTo>
                  <a:lnTo>
                    <a:pt x="1944" y="342"/>
                  </a:lnTo>
                  <a:lnTo>
                    <a:pt x="1949" y="342"/>
                  </a:lnTo>
                  <a:lnTo>
                    <a:pt x="1953" y="342"/>
                  </a:lnTo>
                  <a:lnTo>
                    <a:pt x="1957" y="340"/>
                  </a:lnTo>
                  <a:lnTo>
                    <a:pt x="1962" y="340"/>
                  </a:lnTo>
                  <a:lnTo>
                    <a:pt x="1966" y="342"/>
                  </a:lnTo>
                  <a:lnTo>
                    <a:pt x="1971" y="345"/>
                  </a:lnTo>
                  <a:lnTo>
                    <a:pt x="1975" y="347"/>
                  </a:lnTo>
                  <a:lnTo>
                    <a:pt x="1979" y="349"/>
                  </a:lnTo>
                  <a:lnTo>
                    <a:pt x="1984" y="351"/>
                  </a:lnTo>
                  <a:lnTo>
                    <a:pt x="1988" y="351"/>
                  </a:lnTo>
                  <a:lnTo>
                    <a:pt x="1993" y="353"/>
                  </a:lnTo>
                  <a:lnTo>
                    <a:pt x="1997" y="356"/>
                  </a:lnTo>
                  <a:lnTo>
                    <a:pt x="2002" y="360"/>
                  </a:lnTo>
                  <a:lnTo>
                    <a:pt x="2006" y="365"/>
                  </a:lnTo>
                  <a:lnTo>
                    <a:pt x="2010" y="369"/>
                  </a:lnTo>
                  <a:lnTo>
                    <a:pt x="2015" y="369"/>
                  </a:lnTo>
                  <a:lnTo>
                    <a:pt x="2019" y="369"/>
                  </a:lnTo>
                  <a:lnTo>
                    <a:pt x="2023" y="369"/>
                  </a:lnTo>
                  <a:lnTo>
                    <a:pt x="2027" y="369"/>
                  </a:lnTo>
                  <a:lnTo>
                    <a:pt x="2032" y="373"/>
                  </a:lnTo>
                  <a:lnTo>
                    <a:pt x="2036" y="379"/>
                  </a:lnTo>
                  <a:lnTo>
                    <a:pt x="2041" y="386"/>
                  </a:lnTo>
                  <a:lnTo>
                    <a:pt x="2046" y="395"/>
                  </a:lnTo>
                  <a:lnTo>
                    <a:pt x="2050" y="404"/>
                  </a:lnTo>
                  <a:lnTo>
                    <a:pt x="2054" y="413"/>
                  </a:lnTo>
                  <a:lnTo>
                    <a:pt x="2058" y="421"/>
                  </a:lnTo>
                  <a:lnTo>
                    <a:pt x="2063" y="426"/>
                  </a:lnTo>
                  <a:lnTo>
                    <a:pt x="2067" y="429"/>
                  </a:lnTo>
                  <a:lnTo>
                    <a:pt x="2071" y="429"/>
                  </a:lnTo>
                  <a:lnTo>
                    <a:pt x="2076" y="426"/>
                  </a:lnTo>
                  <a:lnTo>
                    <a:pt x="2080" y="421"/>
                  </a:lnTo>
                  <a:lnTo>
                    <a:pt x="2085" y="414"/>
                  </a:lnTo>
                  <a:lnTo>
                    <a:pt x="2089" y="407"/>
                  </a:lnTo>
                  <a:lnTo>
                    <a:pt x="2094" y="403"/>
                  </a:lnTo>
                  <a:lnTo>
                    <a:pt x="2098" y="401"/>
                  </a:lnTo>
                  <a:lnTo>
                    <a:pt x="2102" y="403"/>
                  </a:lnTo>
                  <a:lnTo>
                    <a:pt x="2106" y="406"/>
                  </a:lnTo>
                  <a:lnTo>
                    <a:pt x="2111" y="409"/>
                  </a:lnTo>
                  <a:lnTo>
                    <a:pt x="2115" y="410"/>
                  </a:lnTo>
                  <a:lnTo>
                    <a:pt x="2120" y="409"/>
                  </a:lnTo>
                  <a:lnTo>
                    <a:pt x="2124" y="409"/>
                  </a:lnTo>
                  <a:lnTo>
                    <a:pt x="2128" y="409"/>
                  </a:lnTo>
                  <a:lnTo>
                    <a:pt x="2133" y="412"/>
                  </a:lnTo>
                  <a:lnTo>
                    <a:pt x="2137" y="416"/>
                  </a:lnTo>
                  <a:lnTo>
                    <a:pt x="2142" y="421"/>
                  </a:lnTo>
                  <a:lnTo>
                    <a:pt x="2146" y="426"/>
                  </a:lnTo>
                  <a:lnTo>
                    <a:pt x="2150" y="432"/>
                  </a:lnTo>
                  <a:lnTo>
                    <a:pt x="2155" y="436"/>
                  </a:lnTo>
                  <a:lnTo>
                    <a:pt x="2159" y="438"/>
                  </a:lnTo>
                  <a:lnTo>
                    <a:pt x="2164" y="437"/>
                  </a:lnTo>
                  <a:lnTo>
                    <a:pt x="2168" y="434"/>
                  </a:lnTo>
                  <a:lnTo>
                    <a:pt x="2173" y="431"/>
                  </a:lnTo>
                  <a:lnTo>
                    <a:pt x="2176" y="427"/>
                  </a:lnTo>
                  <a:lnTo>
                    <a:pt x="2181" y="426"/>
                  </a:lnTo>
                  <a:lnTo>
                    <a:pt x="2185" y="427"/>
                  </a:lnTo>
                  <a:lnTo>
                    <a:pt x="2190" y="429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3" name="Line 14">
              <a:extLst>
                <a:ext uri="{FF2B5EF4-FFF2-40B4-BE49-F238E27FC236}">
                  <a16:creationId xmlns:a16="http://schemas.microsoft.com/office/drawing/2014/main" id="{A9E4A730-A020-807D-A0D6-3DF477916D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" y="3217"/>
              <a:ext cx="219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4" name="Freeform 15">
              <a:extLst>
                <a:ext uri="{FF2B5EF4-FFF2-40B4-BE49-F238E27FC236}">
                  <a16:creationId xmlns:a16="http://schemas.microsoft.com/office/drawing/2014/main" id="{06E29762-8385-E986-7E42-BDBE406FD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5" name="Freeform 16">
              <a:extLst>
                <a:ext uri="{FF2B5EF4-FFF2-40B4-BE49-F238E27FC236}">
                  <a16:creationId xmlns:a16="http://schemas.microsoft.com/office/drawing/2014/main" id="{DE1C7029-B5FC-B319-E693-DA60A63E1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3217"/>
              <a:ext cx="2" cy="9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6" name="Freeform 17">
              <a:extLst>
                <a:ext uri="{FF2B5EF4-FFF2-40B4-BE49-F238E27FC236}">
                  <a16:creationId xmlns:a16="http://schemas.microsoft.com/office/drawing/2014/main" id="{EEADDC29-A64A-A2A8-5824-6A18BF24E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7" name="Freeform 18">
              <a:extLst>
                <a:ext uri="{FF2B5EF4-FFF2-40B4-BE49-F238E27FC236}">
                  <a16:creationId xmlns:a16="http://schemas.microsoft.com/office/drawing/2014/main" id="{94A6F0B7-2AA0-3438-4629-9B7FC26C9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8" name="Freeform 19">
              <a:extLst>
                <a:ext uri="{FF2B5EF4-FFF2-40B4-BE49-F238E27FC236}">
                  <a16:creationId xmlns:a16="http://schemas.microsoft.com/office/drawing/2014/main" id="{A5DABF12-F4EC-73A7-89F6-0CDE6B88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9" name="Freeform 20">
              <a:extLst>
                <a:ext uri="{FF2B5EF4-FFF2-40B4-BE49-F238E27FC236}">
                  <a16:creationId xmlns:a16="http://schemas.microsoft.com/office/drawing/2014/main" id="{F6561779-72F7-DB1B-42C3-715843646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0" name="Freeform 21">
              <a:extLst>
                <a:ext uri="{FF2B5EF4-FFF2-40B4-BE49-F238E27FC236}">
                  <a16:creationId xmlns:a16="http://schemas.microsoft.com/office/drawing/2014/main" id="{553A2113-33D8-378B-2DD7-39BBA39A4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1" name="Freeform 22">
              <a:extLst>
                <a:ext uri="{FF2B5EF4-FFF2-40B4-BE49-F238E27FC236}">
                  <a16:creationId xmlns:a16="http://schemas.microsoft.com/office/drawing/2014/main" id="{A52A1D24-39F2-FA9A-5C20-8FED0BE07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2" name="Freeform 23">
              <a:extLst>
                <a:ext uri="{FF2B5EF4-FFF2-40B4-BE49-F238E27FC236}">
                  <a16:creationId xmlns:a16="http://schemas.microsoft.com/office/drawing/2014/main" id="{1FB34CFD-2B3E-02E8-1346-D4A4CB836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3217"/>
              <a:ext cx="0" cy="9"/>
            </a:xfrm>
            <a:custGeom>
              <a:avLst/>
              <a:gdLst>
                <a:gd name="T0" fmla="*/ 0 h 9"/>
                <a:gd name="T1" fmla="*/ 0 h 9"/>
                <a:gd name="T2" fmla="*/ 9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3" name="Freeform 24">
              <a:extLst>
                <a:ext uri="{FF2B5EF4-FFF2-40B4-BE49-F238E27FC236}">
                  <a16:creationId xmlns:a16="http://schemas.microsoft.com/office/drawing/2014/main" id="{1CB9A20F-BCEB-A2FC-AE9C-B07ACA0FA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4" name="Freeform 25">
              <a:extLst>
                <a:ext uri="{FF2B5EF4-FFF2-40B4-BE49-F238E27FC236}">
                  <a16:creationId xmlns:a16="http://schemas.microsoft.com/office/drawing/2014/main" id="{C3DC50B4-6B66-262D-B4BE-29D5272CB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5" name="Freeform 26">
              <a:extLst>
                <a:ext uri="{FF2B5EF4-FFF2-40B4-BE49-F238E27FC236}">
                  <a16:creationId xmlns:a16="http://schemas.microsoft.com/office/drawing/2014/main" id="{620731F1-2137-528A-53A8-6BCC23541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6" name="Freeform 27">
              <a:extLst>
                <a:ext uri="{FF2B5EF4-FFF2-40B4-BE49-F238E27FC236}">
                  <a16:creationId xmlns:a16="http://schemas.microsoft.com/office/drawing/2014/main" id="{70BAE83A-CA56-B547-D280-EC3D4D17D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7" name="Freeform 28">
              <a:extLst>
                <a:ext uri="{FF2B5EF4-FFF2-40B4-BE49-F238E27FC236}">
                  <a16:creationId xmlns:a16="http://schemas.microsoft.com/office/drawing/2014/main" id="{47E8FD40-432B-56D2-4877-9C3EF9152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8" name="Freeform 29">
              <a:extLst>
                <a:ext uri="{FF2B5EF4-FFF2-40B4-BE49-F238E27FC236}">
                  <a16:creationId xmlns:a16="http://schemas.microsoft.com/office/drawing/2014/main" id="{8AAC4691-9D00-DCD8-3C4A-C83F3CDC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9" name="Freeform 30">
              <a:extLst>
                <a:ext uri="{FF2B5EF4-FFF2-40B4-BE49-F238E27FC236}">
                  <a16:creationId xmlns:a16="http://schemas.microsoft.com/office/drawing/2014/main" id="{DD096DCA-080A-BCE6-6E96-6DC94C6ED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" y="3217"/>
              <a:ext cx="2" cy="19"/>
            </a:xfrm>
            <a:custGeom>
              <a:avLst/>
              <a:gdLst>
                <a:gd name="T0" fmla="*/ 2 w 2"/>
                <a:gd name="T1" fmla="*/ 0 h 19"/>
                <a:gd name="T2" fmla="*/ 0 w 2"/>
                <a:gd name="T3" fmla="*/ 0 h 19"/>
                <a:gd name="T4" fmla="*/ 0 w 2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9">
                  <a:moveTo>
                    <a:pt x="2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0" name="Freeform 31">
              <a:extLst>
                <a:ext uri="{FF2B5EF4-FFF2-40B4-BE49-F238E27FC236}">
                  <a16:creationId xmlns:a16="http://schemas.microsoft.com/office/drawing/2014/main" id="{45C6A77C-C48D-DAAE-B1A9-F8C79E5CD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1" name="Freeform 32">
              <a:extLst>
                <a:ext uri="{FF2B5EF4-FFF2-40B4-BE49-F238E27FC236}">
                  <a16:creationId xmlns:a16="http://schemas.microsoft.com/office/drawing/2014/main" id="{F17E9E88-9702-3369-1054-0C6E24065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2" name="Freeform 33">
              <a:extLst>
                <a:ext uri="{FF2B5EF4-FFF2-40B4-BE49-F238E27FC236}">
                  <a16:creationId xmlns:a16="http://schemas.microsoft.com/office/drawing/2014/main" id="{B59379C6-DC2B-D6F9-9843-BF636D9D8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3217"/>
              <a:ext cx="2" cy="9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3" name="Freeform 34">
              <a:extLst>
                <a:ext uri="{FF2B5EF4-FFF2-40B4-BE49-F238E27FC236}">
                  <a16:creationId xmlns:a16="http://schemas.microsoft.com/office/drawing/2014/main" id="{56B0A194-5662-680A-5EE7-646C90960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4" name="Freeform 35">
              <a:extLst>
                <a:ext uri="{FF2B5EF4-FFF2-40B4-BE49-F238E27FC236}">
                  <a16:creationId xmlns:a16="http://schemas.microsoft.com/office/drawing/2014/main" id="{3B07953D-43F5-E33A-2043-D7EB687B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5" name="Freeform 36">
              <a:extLst>
                <a:ext uri="{FF2B5EF4-FFF2-40B4-BE49-F238E27FC236}">
                  <a16:creationId xmlns:a16="http://schemas.microsoft.com/office/drawing/2014/main" id="{A27F9C77-E70F-1C40-7166-240CB0777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6" name="Freeform 37">
              <a:extLst>
                <a:ext uri="{FF2B5EF4-FFF2-40B4-BE49-F238E27FC236}">
                  <a16:creationId xmlns:a16="http://schemas.microsoft.com/office/drawing/2014/main" id="{AD19185C-4FC4-B644-3DF3-1E4A8C8EE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7" name="Freeform 38">
              <a:extLst>
                <a:ext uri="{FF2B5EF4-FFF2-40B4-BE49-F238E27FC236}">
                  <a16:creationId xmlns:a16="http://schemas.microsoft.com/office/drawing/2014/main" id="{624CED8C-6B54-D559-17E0-3E1EEC50A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8" name="Freeform 39">
              <a:extLst>
                <a:ext uri="{FF2B5EF4-FFF2-40B4-BE49-F238E27FC236}">
                  <a16:creationId xmlns:a16="http://schemas.microsoft.com/office/drawing/2014/main" id="{AA17FB2F-FF89-E7AD-7A11-EFED27BF1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9" name="Freeform 40">
              <a:extLst>
                <a:ext uri="{FF2B5EF4-FFF2-40B4-BE49-F238E27FC236}">
                  <a16:creationId xmlns:a16="http://schemas.microsoft.com/office/drawing/2014/main" id="{87F5ACD2-D540-4009-4C91-7279761E8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3217"/>
              <a:ext cx="0" cy="19"/>
            </a:xfrm>
            <a:custGeom>
              <a:avLst/>
              <a:gdLst>
                <a:gd name="T0" fmla="*/ 0 h 19"/>
                <a:gd name="T1" fmla="*/ 0 h 19"/>
                <a:gd name="T2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0" name="Freeform 41">
              <a:extLst>
                <a:ext uri="{FF2B5EF4-FFF2-40B4-BE49-F238E27FC236}">
                  <a16:creationId xmlns:a16="http://schemas.microsoft.com/office/drawing/2014/main" id="{F89810E7-5574-8137-6A55-A4E5A2591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1" name="Freeform 42">
              <a:extLst>
                <a:ext uri="{FF2B5EF4-FFF2-40B4-BE49-F238E27FC236}">
                  <a16:creationId xmlns:a16="http://schemas.microsoft.com/office/drawing/2014/main" id="{FB4906F7-14D2-FB99-B7C1-2EED0D231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2" name="Freeform 43">
              <a:extLst>
                <a:ext uri="{FF2B5EF4-FFF2-40B4-BE49-F238E27FC236}">
                  <a16:creationId xmlns:a16="http://schemas.microsoft.com/office/drawing/2014/main" id="{73F3B755-B546-3F43-6956-80157F42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3" name="Freeform 44">
              <a:extLst>
                <a:ext uri="{FF2B5EF4-FFF2-40B4-BE49-F238E27FC236}">
                  <a16:creationId xmlns:a16="http://schemas.microsoft.com/office/drawing/2014/main" id="{988F6035-4CA7-7B7A-505D-132C69A02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4" name="Freeform 45">
              <a:extLst>
                <a:ext uri="{FF2B5EF4-FFF2-40B4-BE49-F238E27FC236}">
                  <a16:creationId xmlns:a16="http://schemas.microsoft.com/office/drawing/2014/main" id="{FEC14E93-1662-0958-B4FD-22BF32E1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5" name="Freeform 46">
              <a:extLst>
                <a:ext uri="{FF2B5EF4-FFF2-40B4-BE49-F238E27FC236}">
                  <a16:creationId xmlns:a16="http://schemas.microsoft.com/office/drawing/2014/main" id="{2BF6E619-DB65-5A41-4D5E-F81511C75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6" name="Freeform 47">
              <a:extLst>
                <a:ext uri="{FF2B5EF4-FFF2-40B4-BE49-F238E27FC236}">
                  <a16:creationId xmlns:a16="http://schemas.microsoft.com/office/drawing/2014/main" id="{1D73032D-F540-D37E-6D7B-B5B6F2E4C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3217"/>
              <a:ext cx="2" cy="9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7" name="Freeform 48">
              <a:extLst>
                <a:ext uri="{FF2B5EF4-FFF2-40B4-BE49-F238E27FC236}">
                  <a16:creationId xmlns:a16="http://schemas.microsoft.com/office/drawing/2014/main" id="{188B3ED9-7C9A-35B0-30C0-6C66DB9B5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8" name="Freeform 49">
              <a:extLst>
                <a:ext uri="{FF2B5EF4-FFF2-40B4-BE49-F238E27FC236}">
                  <a16:creationId xmlns:a16="http://schemas.microsoft.com/office/drawing/2014/main" id="{2184C997-9092-B531-5A92-495446E7F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9" name="Freeform 50">
              <a:extLst>
                <a:ext uri="{FF2B5EF4-FFF2-40B4-BE49-F238E27FC236}">
                  <a16:creationId xmlns:a16="http://schemas.microsoft.com/office/drawing/2014/main" id="{699D6700-18C7-2671-515D-1E440DFD3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3217"/>
              <a:ext cx="2" cy="19"/>
            </a:xfrm>
            <a:custGeom>
              <a:avLst/>
              <a:gdLst>
                <a:gd name="T0" fmla="*/ 2 w 2"/>
                <a:gd name="T1" fmla="*/ 0 h 19"/>
                <a:gd name="T2" fmla="*/ 0 w 2"/>
                <a:gd name="T3" fmla="*/ 0 h 19"/>
                <a:gd name="T4" fmla="*/ 0 w 2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9">
                  <a:moveTo>
                    <a:pt x="2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0" name="Freeform 51">
              <a:extLst>
                <a:ext uri="{FF2B5EF4-FFF2-40B4-BE49-F238E27FC236}">
                  <a16:creationId xmlns:a16="http://schemas.microsoft.com/office/drawing/2014/main" id="{79D9594E-5CA3-93FD-AA65-97E64165D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1" name="Freeform 52">
              <a:extLst>
                <a:ext uri="{FF2B5EF4-FFF2-40B4-BE49-F238E27FC236}">
                  <a16:creationId xmlns:a16="http://schemas.microsoft.com/office/drawing/2014/main" id="{DDCD549B-19CE-74DC-8E69-1F394F361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2" name="Freeform 53">
              <a:extLst>
                <a:ext uri="{FF2B5EF4-FFF2-40B4-BE49-F238E27FC236}">
                  <a16:creationId xmlns:a16="http://schemas.microsoft.com/office/drawing/2014/main" id="{7615BC07-58D4-59B6-214A-020F95E42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3" name="Freeform 54">
              <a:extLst>
                <a:ext uri="{FF2B5EF4-FFF2-40B4-BE49-F238E27FC236}">
                  <a16:creationId xmlns:a16="http://schemas.microsoft.com/office/drawing/2014/main" id="{CA695765-5D4E-46DE-5778-55E99DD73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4" name="Freeform 55">
              <a:extLst>
                <a:ext uri="{FF2B5EF4-FFF2-40B4-BE49-F238E27FC236}">
                  <a16:creationId xmlns:a16="http://schemas.microsoft.com/office/drawing/2014/main" id="{564DDED9-6ABE-10BD-1A18-0176794B6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5" name="Freeform 56">
              <a:extLst>
                <a:ext uri="{FF2B5EF4-FFF2-40B4-BE49-F238E27FC236}">
                  <a16:creationId xmlns:a16="http://schemas.microsoft.com/office/drawing/2014/main" id="{D27B2E9B-9D73-D1A9-A5B9-6961A6C19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6" name="Freeform 57">
              <a:extLst>
                <a:ext uri="{FF2B5EF4-FFF2-40B4-BE49-F238E27FC236}">
                  <a16:creationId xmlns:a16="http://schemas.microsoft.com/office/drawing/2014/main" id="{B668EDAB-719C-0588-6CD5-32ADB672B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3217"/>
              <a:ext cx="0" cy="9"/>
            </a:xfrm>
            <a:custGeom>
              <a:avLst/>
              <a:gdLst>
                <a:gd name="T0" fmla="*/ 0 h 9"/>
                <a:gd name="T1" fmla="*/ 0 h 9"/>
                <a:gd name="T2" fmla="*/ 9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7" name="Freeform 58">
              <a:extLst>
                <a:ext uri="{FF2B5EF4-FFF2-40B4-BE49-F238E27FC236}">
                  <a16:creationId xmlns:a16="http://schemas.microsoft.com/office/drawing/2014/main" id="{A94AA2D5-71BC-D556-D7A3-5C251CBFC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8" name="Freeform 59">
              <a:extLst>
                <a:ext uri="{FF2B5EF4-FFF2-40B4-BE49-F238E27FC236}">
                  <a16:creationId xmlns:a16="http://schemas.microsoft.com/office/drawing/2014/main" id="{121EB0CF-2C70-A010-30E2-391AF4280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9" name="Freeform 60">
              <a:extLst>
                <a:ext uri="{FF2B5EF4-FFF2-40B4-BE49-F238E27FC236}">
                  <a16:creationId xmlns:a16="http://schemas.microsoft.com/office/drawing/2014/main" id="{F1E74A67-C1FC-D355-3B13-4DFDA9322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0" name="Freeform 61">
              <a:extLst>
                <a:ext uri="{FF2B5EF4-FFF2-40B4-BE49-F238E27FC236}">
                  <a16:creationId xmlns:a16="http://schemas.microsoft.com/office/drawing/2014/main" id="{3BB29675-44B8-E53F-D37B-85D70916F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1" name="Freeform 62">
              <a:extLst>
                <a:ext uri="{FF2B5EF4-FFF2-40B4-BE49-F238E27FC236}">
                  <a16:creationId xmlns:a16="http://schemas.microsoft.com/office/drawing/2014/main" id="{6C53620B-EBB1-0176-EB70-612563A97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2" name="Freeform 63">
              <a:extLst>
                <a:ext uri="{FF2B5EF4-FFF2-40B4-BE49-F238E27FC236}">
                  <a16:creationId xmlns:a16="http://schemas.microsoft.com/office/drawing/2014/main" id="{FF22FE93-8E69-4B85-2221-5266F5E92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3" name="Freeform 64">
              <a:extLst>
                <a:ext uri="{FF2B5EF4-FFF2-40B4-BE49-F238E27FC236}">
                  <a16:creationId xmlns:a16="http://schemas.microsoft.com/office/drawing/2014/main" id="{F86B1292-15F8-9EAA-747B-64B9283B0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" y="3217"/>
              <a:ext cx="2" cy="9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4" name="Rectangle 65">
              <a:extLst>
                <a:ext uri="{FF2B5EF4-FFF2-40B4-BE49-F238E27FC236}">
                  <a16:creationId xmlns:a16="http://schemas.microsoft.com/office/drawing/2014/main" id="{EB03A7D3-A4BA-4DE6-1ED6-A4AA142F8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" y="3237"/>
              <a:ext cx="18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-200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6" name="Rectangle 67">
              <a:extLst>
                <a:ext uri="{FF2B5EF4-FFF2-40B4-BE49-F238E27FC236}">
                  <a16:creationId xmlns:a16="http://schemas.microsoft.com/office/drawing/2014/main" id="{86F19BF8-0B42-C20A-A9F0-EBE97A331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3227"/>
              <a:ext cx="5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8" name="Rectangle 69">
              <a:extLst>
                <a:ext uri="{FF2B5EF4-FFF2-40B4-BE49-F238E27FC236}">
                  <a16:creationId xmlns:a16="http://schemas.microsoft.com/office/drawing/2014/main" id="{9D08D7CA-FB5A-DD5E-FA8C-5F1435577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" y="3232"/>
              <a:ext cx="15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0" name="Rectangle 71">
              <a:extLst>
                <a:ext uri="{FF2B5EF4-FFF2-40B4-BE49-F238E27FC236}">
                  <a16:creationId xmlns:a16="http://schemas.microsoft.com/office/drawing/2014/main" id="{D2911B08-0FA9-0C7C-1CDE-74FFD11F4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3232"/>
              <a:ext cx="15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2" name="Rectangle 73">
              <a:extLst>
                <a:ext uri="{FF2B5EF4-FFF2-40B4-BE49-F238E27FC236}">
                  <a16:creationId xmlns:a16="http://schemas.microsoft.com/office/drawing/2014/main" id="{667396F9-17EF-7FD0-81E7-4E957D092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3232"/>
              <a:ext cx="15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Line 75">
              <a:extLst>
                <a:ext uri="{FF2B5EF4-FFF2-40B4-BE49-F238E27FC236}">
                  <a16:creationId xmlns:a16="http://schemas.microsoft.com/office/drawing/2014/main" id="{45A5409D-C06B-D8F1-FD17-2D9ADE4541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" y="1063"/>
              <a:ext cx="0" cy="2154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5" name="Freeform 76">
              <a:extLst>
                <a:ext uri="{FF2B5EF4-FFF2-40B4-BE49-F238E27FC236}">
                  <a16:creationId xmlns:a16="http://schemas.microsoft.com/office/drawing/2014/main" id="{829C0E94-C929-6D2F-1CA3-25CC054D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154"/>
              <a:ext cx="14" cy="1"/>
            </a:xfrm>
            <a:custGeom>
              <a:avLst/>
              <a:gdLst>
                <a:gd name="T0" fmla="*/ 14 w 14"/>
                <a:gd name="T1" fmla="*/ 1 h 1"/>
                <a:gd name="T2" fmla="*/ 14 w 14"/>
                <a:gd name="T3" fmla="*/ 0 h 1"/>
                <a:gd name="T4" fmla="*/ 0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6" name="Freeform 77">
              <a:extLst>
                <a:ext uri="{FF2B5EF4-FFF2-40B4-BE49-F238E27FC236}">
                  <a16:creationId xmlns:a16="http://schemas.microsoft.com/office/drawing/2014/main" id="{12B3528B-9D61-0243-1958-453A10B8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1326"/>
              <a:ext cx="9" cy="1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0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7" name="Freeform 78">
              <a:extLst>
                <a:ext uri="{FF2B5EF4-FFF2-40B4-BE49-F238E27FC236}">
                  <a16:creationId xmlns:a16="http://schemas.microsoft.com/office/drawing/2014/main" id="{5BD9A87C-73E9-450E-74D5-DF56B8541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498"/>
              <a:ext cx="14" cy="1"/>
            </a:xfrm>
            <a:custGeom>
              <a:avLst/>
              <a:gdLst>
                <a:gd name="T0" fmla="*/ 14 w 14"/>
                <a:gd name="T1" fmla="*/ 1 h 1"/>
                <a:gd name="T2" fmla="*/ 14 w 14"/>
                <a:gd name="T3" fmla="*/ 0 h 1"/>
                <a:gd name="T4" fmla="*/ 0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8" name="Freeform 79">
              <a:extLst>
                <a:ext uri="{FF2B5EF4-FFF2-40B4-BE49-F238E27FC236}">
                  <a16:creationId xmlns:a16="http://schemas.microsoft.com/office/drawing/2014/main" id="{714E787B-3444-54CC-5262-1D61BDAC9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1671"/>
              <a:ext cx="9" cy="1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0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9" name="Freeform 80">
              <a:extLst>
                <a:ext uri="{FF2B5EF4-FFF2-40B4-BE49-F238E27FC236}">
                  <a16:creationId xmlns:a16="http://schemas.microsoft.com/office/drawing/2014/main" id="{6742ECB7-066E-1797-7206-25A26D711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843"/>
              <a:ext cx="14" cy="1"/>
            </a:xfrm>
            <a:custGeom>
              <a:avLst/>
              <a:gdLst>
                <a:gd name="T0" fmla="*/ 14 w 14"/>
                <a:gd name="T1" fmla="*/ 1 h 1"/>
                <a:gd name="T2" fmla="*/ 14 w 14"/>
                <a:gd name="T3" fmla="*/ 0 h 1"/>
                <a:gd name="T4" fmla="*/ 0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0" name="Freeform 81">
              <a:extLst>
                <a:ext uri="{FF2B5EF4-FFF2-40B4-BE49-F238E27FC236}">
                  <a16:creationId xmlns:a16="http://schemas.microsoft.com/office/drawing/2014/main" id="{395B54C4-D3E7-60F3-D59D-3EBADB2DD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015"/>
              <a:ext cx="9" cy="1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0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1" name="Freeform 82">
              <a:extLst>
                <a:ext uri="{FF2B5EF4-FFF2-40B4-BE49-F238E27FC236}">
                  <a16:creationId xmlns:a16="http://schemas.microsoft.com/office/drawing/2014/main" id="{73E11F37-281B-990D-B650-ACC853700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188"/>
              <a:ext cx="14" cy="0"/>
            </a:xfrm>
            <a:custGeom>
              <a:avLst/>
              <a:gdLst>
                <a:gd name="T0" fmla="*/ 14 w 14"/>
                <a:gd name="T1" fmla="*/ 14 w 14"/>
                <a:gd name="T2" fmla="*/ 0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2" name="Freeform 83">
              <a:extLst>
                <a:ext uri="{FF2B5EF4-FFF2-40B4-BE49-F238E27FC236}">
                  <a16:creationId xmlns:a16="http://schemas.microsoft.com/office/drawing/2014/main" id="{6F90CCAC-1602-96D5-582D-7D490503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360"/>
              <a:ext cx="9" cy="1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0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3" name="Freeform 84">
              <a:extLst>
                <a:ext uri="{FF2B5EF4-FFF2-40B4-BE49-F238E27FC236}">
                  <a16:creationId xmlns:a16="http://schemas.microsoft.com/office/drawing/2014/main" id="{60D9EBCB-E4B4-88C5-1221-781D5A959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532"/>
              <a:ext cx="14" cy="1"/>
            </a:xfrm>
            <a:custGeom>
              <a:avLst/>
              <a:gdLst>
                <a:gd name="T0" fmla="*/ 14 w 14"/>
                <a:gd name="T1" fmla="*/ 1 h 1"/>
                <a:gd name="T2" fmla="*/ 14 w 14"/>
                <a:gd name="T3" fmla="*/ 0 h 1"/>
                <a:gd name="T4" fmla="*/ 0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4" name="Freeform 85">
              <a:extLst>
                <a:ext uri="{FF2B5EF4-FFF2-40B4-BE49-F238E27FC236}">
                  <a16:creationId xmlns:a16="http://schemas.microsoft.com/office/drawing/2014/main" id="{3EEB71D5-D359-E1B8-31AB-D86A99F64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704"/>
              <a:ext cx="9" cy="1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0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5" name="Freeform 86">
              <a:extLst>
                <a:ext uri="{FF2B5EF4-FFF2-40B4-BE49-F238E27FC236}">
                  <a16:creationId xmlns:a16="http://schemas.microsoft.com/office/drawing/2014/main" id="{0FA9DB87-383C-ECCD-35F4-467129C20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877"/>
              <a:ext cx="14" cy="0"/>
            </a:xfrm>
            <a:custGeom>
              <a:avLst/>
              <a:gdLst>
                <a:gd name="T0" fmla="*/ 14 w 14"/>
                <a:gd name="T1" fmla="*/ 14 w 14"/>
                <a:gd name="T2" fmla="*/ 0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6" name="Freeform 87">
              <a:extLst>
                <a:ext uri="{FF2B5EF4-FFF2-40B4-BE49-F238E27FC236}">
                  <a16:creationId xmlns:a16="http://schemas.microsoft.com/office/drawing/2014/main" id="{28C484B7-0311-5634-9899-11804E5A5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3049"/>
              <a:ext cx="9" cy="1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0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8" name="Rectangle 89">
              <a:extLst>
                <a:ext uri="{FF2B5EF4-FFF2-40B4-BE49-F238E27FC236}">
                  <a16:creationId xmlns:a16="http://schemas.microsoft.com/office/drawing/2014/main" id="{555C4D5B-AAE7-2E32-D194-9BF49713C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" y="1429"/>
              <a:ext cx="8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-4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Rectangle 91">
              <a:extLst>
                <a:ext uri="{FF2B5EF4-FFF2-40B4-BE49-F238E27FC236}">
                  <a16:creationId xmlns:a16="http://schemas.microsoft.com/office/drawing/2014/main" id="{B4E7FDEA-2CF6-1EE6-71D8-33ED8E97D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2126"/>
              <a:ext cx="5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Rectangle 93">
              <a:extLst>
                <a:ext uri="{FF2B5EF4-FFF2-40B4-BE49-F238E27FC236}">
                  <a16:creationId xmlns:a16="http://schemas.microsoft.com/office/drawing/2014/main" id="{3948A302-EE18-2F74-CDC8-F71403600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" y="2818"/>
              <a:ext cx="5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63" name="Rectangle 200">
            <a:extLst>
              <a:ext uri="{FF2B5EF4-FFF2-40B4-BE49-F238E27FC236}">
                <a16:creationId xmlns:a16="http://schemas.microsoft.com/office/drawing/2014/main" id="{AD8CC564-4046-1DA1-8521-27CD96B5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89" y="2140132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Fz</a:t>
            </a:r>
            <a:endParaRPr kumimoji="0" lang="pl-PL" alt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pole tekstowe 363">
            <a:extLst>
              <a:ext uri="{FF2B5EF4-FFF2-40B4-BE49-F238E27FC236}">
                <a16:creationId xmlns:a16="http://schemas.microsoft.com/office/drawing/2014/main" id="{E30FB67F-835D-5E48-9481-AC7FAF41FE9D}"/>
              </a:ext>
            </a:extLst>
          </p:cNvPr>
          <p:cNvSpPr txBox="1"/>
          <p:nvPr/>
        </p:nvSpPr>
        <p:spPr>
          <a:xfrm>
            <a:off x="1144707" y="2640215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MMN</a:t>
            </a:r>
          </a:p>
        </p:txBody>
      </p:sp>
      <p:cxnSp>
        <p:nvCxnSpPr>
          <p:cNvPr id="365" name="Łącznik prosty ze strzałką 364">
            <a:extLst>
              <a:ext uri="{FF2B5EF4-FFF2-40B4-BE49-F238E27FC236}">
                <a16:creationId xmlns:a16="http://schemas.microsoft.com/office/drawing/2014/main" id="{24CBF12D-A02D-4864-EAFC-1ED9E9B4B896}"/>
              </a:ext>
            </a:extLst>
          </p:cNvPr>
          <p:cNvCxnSpPr>
            <a:cxnSpLocks/>
          </p:cNvCxnSpPr>
          <p:nvPr/>
        </p:nvCxnSpPr>
        <p:spPr>
          <a:xfrm>
            <a:off x="1534217" y="3009547"/>
            <a:ext cx="0" cy="1827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" name="Group 96">
            <a:extLst>
              <a:ext uri="{FF2B5EF4-FFF2-40B4-BE49-F238E27FC236}">
                <a16:creationId xmlns:a16="http://schemas.microsoft.com/office/drawing/2014/main" id="{9ECF09CE-48B4-089E-7769-41FA85A4C6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50476" y="2233591"/>
            <a:ext cx="3503791" cy="2931943"/>
            <a:chOff x="2656" y="1011"/>
            <a:chExt cx="2333" cy="2385"/>
          </a:xfrm>
        </p:grpSpPr>
        <p:sp>
          <p:nvSpPr>
            <p:cNvPr id="369" name="AutoShape 95">
              <a:extLst>
                <a:ext uri="{FF2B5EF4-FFF2-40B4-BE49-F238E27FC236}">
                  <a16:creationId xmlns:a16="http://schemas.microsoft.com/office/drawing/2014/main" id="{F2044068-2C10-5138-A33A-F589C41A4C2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91" y="1011"/>
              <a:ext cx="2298" cy="2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0" name="Rectangle 97">
              <a:extLst>
                <a:ext uri="{FF2B5EF4-FFF2-40B4-BE49-F238E27FC236}">
                  <a16:creationId xmlns:a16="http://schemas.microsoft.com/office/drawing/2014/main" id="{0941D67E-5C75-B254-4723-1DC1A3DC9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011"/>
              <a:ext cx="2274" cy="22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1" name="Rectangle 98">
              <a:extLst>
                <a:ext uri="{FF2B5EF4-FFF2-40B4-BE49-F238E27FC236}">
                  <a16:creationId xmlns:a16="http://schemas.microsoft.com/office/drawing/2014/main" id="{3DCF385E-BC3A-934D-87F2-05449CA23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011"/>
              <a:ext cx="2274" cy="22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74" name="Freeform 101">
              <a:extLst>
                <a:ext uri="{FF2B5EF4-FFF2-40B4-BE49-F238E27FC236}">
                  <a16:creationId xmlns:a16="http://schemas.microsoft.com/office/drawing/2014/main" id="{F14E4B55-6D47-80A1-060B-A77DE9A31A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7" y="1073"/>
              <a:ext cx="1" cy="2144"/>
            </a:xfrm>
            <a:custGeom>
              <a:avLst/>
              <a:gdLst>
                <a:gd name="T0" fmla="*/ 0 w 1"/>
                <a:gd name="T1" fmla="*/ 2114 h 2144"/>
                <a:gd name="T2" fmla="*/ 0 w 1"/>
                <a:gd name="T3" fmla="*/ 2079 h 2144"/>
                <a:gd name="T4" fmla="*/ 1 w 1"/>
                <a:gd name="T5" fmla="*/ 2048 h 2144"/>
                <a:gd name="T6" fmla="*/ 1 w 1"/>
                <a:gd name="T7" fmla="*/ 2021 h 2144"/>
                <a:gd name="T8" fmla="*/ 0 w 1"/>
                <a:gd name="T9" fmla="*/ 1990 h 2144"/>
                <a:gd name="T10" fmla="*/ 0 w 1"/>
                <a:gd name="T11" fmla="*/ 1944 h 2144"/>
                <a:gd name="T12" fmla="*/ 0 w 1"/>
                <a:gd name="T13" fmla="*/ 1909 h 2144"/>
                <a:gd name="T14" fmla="*/ 1 w 1"/>
                <a:gd name="T15" fmla="*/ 1879 h 2144"/>
                <a:gd name="T16" fmla="*/ 1 w 1"/>
                <a:gd name="T17" fmla="*/ 1852 h 2144"/>
                <a:gd name="T18" fmla="*/ 0 w 1"/>
                <a:gd name="T19" fmla="*/ 1821 h 2144"/>
                <a:gd name="T20" fmla="*/ 0 w 1"/>
                <a:gd name="T21" fmla="*/ 1775 h 2144"/>
                <a:gd name="T22" fmla="*/ 0 w 1"/>
                <a:gd name="T23" fmla="*/ 1740 h 2144"/>
                <a:gd name="T24" fmla="*/ 1 w 1"/>
                <a:gd name="T25" fmla="*/ 1709 h 2144"/>
                <a:gd name="T26" fmla="*/ 1 w 1"/>
                <a:gd name="T27" fmla="*/ 1682 h 2144"/>
                <a:gd name="T28" fmla="*/ 0 w 1"/>
                <a:gd name="T29" fmla="*/ 1651 h 2144"/>
                <a:gd name="T30" fmla="*/ 0 w 1"/>
                <a:gd name="T31" fmla="*/ 1605 h 2144"/>
                <a:gd name="T32" fmla="*/ 0 w 1"/>
                <a:gd name="T33" fmla="*/ 1571 h 2144"/>
                <a:gd name="T34" fmla="*/ 1 w 1"/>
                <a:gd name="T35" fmla="*/ 1540 h 2144"/>
                <a:gd name="T36" fmla="*/ 1 w 1"/>
                <a:gd name="T37" fmla="*/ 1513 h 2144"/>
                <a:gd name="T38" fmla="*/ 0 w 1"/>
                <a:gd name="T39" fmla="*/ 1482 h 2144"/>
                <a:gd name="T40" fmla="*/ 0 w 1"/>
                <a:gd name="T41" fmla="*/ 1436 h 2144"/>
                <a:gd name="T42" fmla="*/ 0 w 1"/>
                <a:gd name="T43" fmla="*/ 1401 h 2144"/>
                <a:gd name="T44" fmla="*/ 1 w 1"/>
                <a:gd name="T45" fmla="*/ 1371 h 2144"/>
                <a:gd name="T46" fmla="*/ 1 w 1"/>
                <a:gd name="T47" fmla="*/ 1343 h 2144"/>
                <a:gd name="T48" fmla="*/ 0 w 1"/>
                <a:gd name="T49" fmla="*/ 1313 h 2144"/>
                <a:gd name="T50" fmla="*/ 0 w 1"/>
                <a:gd name="T51" fmla="*/ 1266 h 2144"/>
                <a:gd name="T52" fmla="*/ 0 w 1"/>
                <a:gd name="T53" fmla="*/ 1232 h 2144"/>
                <a:gd name="T54" fmla="*/ 1 w 1"/>
                <a:gd name="T55" fmla="*/ 1201 h 2144"/>
                <a:gd name="T56" fmla="*/ 1 w 1"/>
                <a:gd name="T57" fmla="*/ 1174 h 2144"/>
                <a:gd name="T58" fmla="*/ 0 w 1"/>
                <a:gd name="T59" fmla="*/ 1143 h 2144"/>
                <a:gd name="T60" fmla="*/ 0 w 1"/>
                <a:gd name="T61" fmla="*/ 1097 h 2144"/>
                <a:gd name="T62" fmla="*/ 0 w 1"/>
                <a:gd name="T63" fmla="*/ 1063 h 2144"/>
                <a:gd name="T64" fmla="*/ 1 w 1"/>
                <a:gd name="T65" fmla="*/ 1032 h 2144"/>
                <a:gd name="T66" fmla="*/ 1 w 1"/>
                <a:gd name="T67" fmla="*/ 1005 h 2144"/>
                <a:gd name="T68" fmla="*/ 0 w 1"/>
                <a:gd name="T69" fmla="*/ 974 h 2144"/>
                <a:gd name="T70" fmla="*/ 0 w 1"/>
                <a:gd name="T71" fmla="*/ 928 h 2144"/>
                <a:gd name="T72" fmla="*/ 0 w 1"/>
                <a:gd name="T73" fmla="*/ 893 h 2144"/>
                <a:gd name="T74" fmla="*/ 1 w 1"/>
                <a:gd name="T75" fmla="*/ 862 h 2144"/>
                <a:gd name="T76" fmla="*/ 1 w 1"/>
                <a:gd name="T77" fmla="*/ 835 h 2144"/>
                <a:gd name="T78" fmla="*/ 0 w 1"/>
                <a:gd name="T79" fmla="*/ 804 h 2144"/>
                <a:gd name="T80" fmla="*/ 0 w 1"/>
                <a:gd name="T81" fmla="*/ 758 h 2144"/>
                <a:gd name="T82" fmla="*/ 0 w 1"/>
                <a:gd name="T83" fmla="*/ 723 h 2144"/>
                <a:gd name="T84" fmla="*/ 1 w 1"/>
                <a:gd name="T85" fmla="*/ 693 h 2144"/>
                <a:gd name="T86" fmla="*/ 1 w 1"/>
                <a:gd name="T87" fmla="*/ 666 h 2144"/>
                <a:gd name="T88" fmla="*/ 0 w 1"/>
                <a:gd name="T89" fmla="*/ 635 h 2144"/>
                <a:gd name="T90" fmla="*/ 0 w 1"/>
                <a:gd name="T91" fmla="*/ 589 h 2144"/>
                <a:gd name="T92" fmla="*/ 0 w 1"/>
                <a:gd name="T93" fmla="*/ 554 h 2144"/>
                <a:gd name="T94" fmla="*/ 1 w 1"/>
                <a:gd name="T95" fmla="*/ 523 h 2144"/>
                <a:gd name="T96" fmla="*/ 1 w 1"/>
                <a:gd name="T97" fmla="*/ 496 h 2144"/>
                <a:gd name="T98" fmla="*/ 0 w 1"/>
                <a:gd name="T99" fmla="*/ 466 h 2144"/>
                <a:gd name="T100" fmla="*/ 0 w 1"/>
                <a:gd name="T101" fmla="*/ 419 h 2144"/>
                <a:gd name="T102" fmla="*/ 0 w 1"/>
                <a:gd name="T103" fmla="*/ 385 h 2144"/>
                <a:gd name="T104" fmla="*/ 1 w 1"/>
                <a:gd name="T105" fmla="*/ 354 h 2144"/>
                <a:gd name="T106" fmla="*/ 1 w 1"/>
                <a:gd name="T107" fmla="*/ 327 h 2144"/>
                <a:gd name="T108" fmla="*/ 0 w 1"/>
                <a:gd name="T109" fmla="*/ 296 h 2144"/>
                <a:gd name="T110" fmla="*/ 0 w 1"/>
                <a:gd name="T111" fmla="*/ 250 h 2144"/>
                <a:gd name="T112" fmla="*/ 0 w 1"/>
                <a:gd name="T113" fmla="*/ 216 h 2144"/>
                <a:gd name="T114" fmla="*/ 1 w 1"/>
                <a:gd name="T115" fmla="*/ 185 h 2144"/>
                <a:gd name="T116" fmla="*/ 1 w 1"/>
                <a:gd name="T117" fmla="*/ 158 h 2144"/>
                <a:gd name="T118" fmla="*/ 0 w 1"/>
                <a:gd name="T119" fmla="*/ 127 h 2144"/>
                <a:gd name="T120" fmla="*/ 0 w 1"/>
                <a:gd name="T121" fmla="*/ 81 h 2144"/>
                <a:gd name="T122" fmla="*/ 0 w 1"/>
                <a:gd name="T123" fmla="*/ 46 h 2144"/>
                <a:gd name="T124" fmla="*/ 1 w 1"/>
                <a:gd name="T125" fmla="*/ 15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" h="2144">
                  <a:moveTo>
                    <a:pt x="0" y="2144"/>
                  </a:moveTo>
                  <a:lnTo>
                    <a:pt x="0" y="2141"/>
                  </a:lnTo>
                  <a:lnTo>
                    <a:pt x="1" y="2141"/>
                  </a:lnTo>
                  <a:lnTo>
                    <a:pt x="1" y="2144"/>
                  </a:lnTo>
                  <a:lnTo>
                    <a:pt x="0" y="2144"/>
                  </a:lnTo>
                  <a:close/>
                  <a:moveTo>
                    <a:pt x="0" y="2129"/>
                  </a:moveTo>
                  <a:lnTo>
                    <a:pt x="0" y="2125"/>
                  </a:lnTo>
                  <a:lnTo>
                    <a:pt x="1" y="2125"/>
                  </a:lnTo>
                  <a:lnTo>
                    <a:pt x="1" y="2129"/>
                  </a:lnTo>
                  <a:lnTo>
                    <a:pt x="0" y="2129"/>
                  </a:lnTo>
                  <a:close/>
                  <a:moveTo>
                    <a:pt x="0" y="2114"/>
                  </a:moveTo>
                  <a:lnTo>
                    <a:pt x="0" y="2110"/>
                  </a:lnTo>
                  <a:lnTo>
                    <a:pt x="1" y="2110"/>
                  </a:lnTo>
                  <a:lnTo>
                    <a:pt x="1" y="2114"/>
                  </a:lnTo>
                  <a:lnTo>
                    <a:pt x="0" y="2114"/>
                  </a:lnTo>
                  <a:close/>
                  <a:moveTo>
                    <a:pt x="0" y="2098"/>
                  </a:moveTo>
                  <a:lnTo>
                    <a:pt x="0" y="2094"/>
                  </a:lnTo>
                  <a:lnTo>
                    <a:pt x="1" y="2094"/>
                  </a:lnTo>
                  <a:lnTo>
                    <a:pt x="1" y="2098"/>
                  </a:lnTo>
                  <a:lnTo>
                    <a:pt x="0" y="2098"/>
                  </a:lnTo>
                  <a:close/>
                  <a:moveTo>
                    <a:pt x="0" y="2083"/>
                  </a:moveTo>
                  <a:lnTo>
                    <a:pt x="0" y="2079"/>
                  </a:lnTo>
                  <a:lnTo>
                    <a:pt x="1" y="2079"/>
                  </a:lnTo>
                  <a:lnTo>
                    <a:pt x="1" y="2083"/>
                  </a:lnTo>
                  <a:lnTo>
                    <a:pt x="0" y="2083"/>
                  </a:lnTo>
                  <a:close/>
                  <a:moveTo>
                    <a:pt x="0" y="2067"/>
                  </a:moveTo>
                  <a:lnTo>
                    <a:pt x="0" y="2064"/>
                  </a:lnTo>
                  <a:lnTo>
                    <a:pt x="1" y="2064"/>
                  </a:lnTo>
                  <a:lnTo>
                    <a:pt x="1" y="2067"/>
                  </a:lnTo>
                  <a:lnTo>
                    <a:pt x="0" y="2067"/>
                  </a:lnTo>
                  <a:close/>
                  <a:moveTo>
                    <a:pt x="0" y="2052"/>
                  </a:moveTo>
                  <a:lnTo>
                    <a:pt x="0" y="2048"/>
                  </a:lnTo>
                  <a:lnTo>
                    <a:pt x="1" y="2048"/>
                  </a:lnTo>
                  <a:lnTo>
                    <a:pt x="1" y="2052"/>
                  </a:lnTo>
                  <a:lnTo>
                    <a:pt x="0" y="2052"/>
                  </a:lnTo>
                  <a:close/>
                  <a:moveTo>
                    <a:pt x="0" y="2036"/>
                  </a:moveTo>
                  <a:lnTo>
                    <a:pt x="0" y="2033"/>
                  </a:lnTo>
                  <a:lnTo>
                    <a:pt x="1" y="2033"/>
                  </a:lnTo>
                  <a:lnTo>
                    <a:pt x="1" y="2036"/>
                  </a:lnTo>
                  <a:lnTo>
                    <a:pt x="0" y="2036"/>
                  </a:lnTo>
                  <a:close/>
                  <a:moveTo>
                    <a:pt x="0" y="2021"/>
                  </a:moveTo>
                  <a:lnTo>
                    <a:pt x="0" y="2017"/>
                  </a:lnTo>
                  <a:lnTo>
                    <a:pt x="1" y="2017"/>
                  </a:lnTo>
                  <a:lnTo>
                    <a:pt x="1" y="2021"/>
                  </a:lnTo>
                  <a:lnTo>
                    <a:pt x="0" y="2021"/>
                  </a:lnTo>
                  <a:close/>
                  <a:moveTo>
                    <a:pt x="0" y="2006"/>
                  </a:moveTo>
                  <a:lnTo>
                    <a:pt x="0" y="2002"/>
                  </a:lnTo>
                  <a:lnTo>
                    <a:pt x="1" y="2002"/>
                  </a:lnTo>
                  <a:lnTo>
                    <a:pt x="1" y="2006"/>
                  </a:lnTo>
                  <a:lnTo>
                    <a:pt x="0" y="2006"/>
                  </a:lnTo>
                  <a:close/>
                  <a:moveTo>
                    <a:pt x="0" y="1990"/>
                  </a:moveTo>
                  <a:lnTo>
                    <a:pt x="0" y="1986"/>
                  </a:lnTo>
                  <a:lnTo>
                    <a:pt x="1" y="1986"/>
                  </a:lnTo>
                  <a:lnTo>
                    <a:pt x="1" y="1990"/>
                  </a:lnTo>
                  <a:lnTo>
                    <a:pt x="0" y="1990"/>
                  </a:lnTo>
                  <a:close/>
                  <a:moveTo>
                    <a:pt x="0" y="1975"/>
                  </a:moveTo>
                  <a:lnTo>
                    <a:pt x="0" y="1971"/>
                  </a:lnTo>
                  <a:lnTo>
                    <a:pt x="1" y="1971"/>
                  </a:lnTo>
                  <a:lnTo>
                    <a:pt x="1" y="1975"/>
                  </a:lnTo>
                  <a:lnTo>
                    <a:pt x="0" y="1975"/>
                  </a:lnTo>
                  <a:close/>
                  <a:moveTo>
                    <a:pt x="0" y="1959"/>
                  </a:moveTo>
                  <a:lnTo>
                    <a:pt x="0" y="1956"/>
                  </a:lnTo>
                  <a:lnTo>
                    <a:pt x="1" y="1956"/>
                  </a:lnTo>
                  <a:lnTo>
                    <a:pt x="1" y="1959"/>
                  </a:lnTo>
                  <a:lnTo>
                    <a:pt x="0" y="1959"/>
                  </a:lnTo>
                  <a:close/>
                  <a:moveTo>
                    <a:pt x="0" y="1944"/>
                  </a:moveTo>
                  <a:lnTo>
                    <a:pt x="0" y="1940"/>
                  </a:lnTo>
                  <a:lnTo>
                    <a:pt x="1" y="1940"/>
                  </a:lnTo>
                  <a:lnTo>
                    <a:pt x="1" y="1944"/>
                  </a:lnTo>
                  <a:lnTo>
                    <a:pt x="0" y="1944"/>
                  </a:lnTo>
                  <a:close/>
                  <a:moveTo>
                    <a:pt x="0" y="1929"/>
                  </a:moveTo>
                  <a:lnTo>
                    <a:pt x="0" y="1925"/>
                  </a:lnTo>
                  <a:lnTo>
                    <a:pt x="1" y="1925"/>
                  </a:lnTo>
                  <a:lnTo>
                    <a:pt x="1" y="1929"/>
                  </a:lnTo>
                  <a:lnTo>
                    <a:pt x="0" y="1929"/>
                  </a:lnTo>
                  <a:close/>
                  <a:moveTo>
                    <a:pt x="0" y="1913"/>
                  </a:moveTo>
                  <a:lnTo>
                    <a:pt x="0" y="1909"/>
                  </a:lnTo>
                  <a:lnTo>
                    <a:pt x="1" y="1909"/>
                  </a:lnTo>
                  <a:lnTo>
                    <a:pt x="1" y="1913"/>
                  </a:lnTo>
                  <a:lnTo>
                    <a:pt x="0" y="1913"/>
                  </a:lnTo>
                  <a:close/>
                  <a:moveTo>
                    <a:pt x="0" y="1898"/>
                  </a:moveTo>
                  <a:lnTo>
                    <a:pt x="0" y="1894"/>
                  </a:lnTo>
                  <a:lnTo>
                    <a:pt x="1" y="1894"/>
                  </a:lnTo>
                  <a:lnTo>
                    <a:pt x="1" y="1898"/>
                  </a:lnTo>
                  <a:lnTo>
                    <a:pt x="0" y="1898"/>
                  </a:lnTo>
                  <a:close/>
                  <a:moveTo>
                    <a:pt x="0" y="1883"/>
                  </a:moveTo>
                  <a:lnTo>
                    <a:pt x="0" y="1879"/>
                  </a:lnTo>
                  <a:lnTo>
                    <a:pt x="1" y="1879"/>
                  </a:lnTo>
                  <a:lnTo>
                    <a:pt x="1" y="1883"/>
                  </a:lnTo>
                  <a:lnTo>
                    <a:pt x="0" y="1883"/>
                  </a:lnTo>
                  <a:close/>
                  <a:moveTo>
                    <a:pt x="0" y="1867"/>
                  </a:moveTo>
                  <a:lnTo>
                    <a:pt x="0" y="1863"/>
                  </a:lnTo>
                  <a:lnTo>
                    <a:pt x="1" y="1863"/>
                  </a:lnTo>
                  <a:lnTo>
                    <a:pt x="1" y="1867"/>
                  </a:lnTo>
                  <a:lnTo>
                    <a:pt x="0" y="1867"/>
                  </a:lnTo>
                  <a:close/>
                  <a:moveTo>
                    <a:pt x="0" y="1852"/>
                  </a:moveTo>
                  <a:lnTo>
                    <a:pt x="0" y="1848"/>
                  </a:lnTo>
                  <a:lnTo>
                    <a:pt x="1" y="1848"/>
                  </a:lnTo>
                  <a:lnTo>
                    <a:pt x="1" y="1852"/>
                  </a:lnTo>
                  <a:lnTo>
                    <a:pt x="0" y="1852"/>
                  </a:lnTo>
                  <a:close/>
                  <a:moveTo>
                    <a:pt x="0" y="1836"/>
                  </a:moveTo>
                  <a:lnTo>
                    <a:pt x="0" y="1833"/>
                  </a:lnTo>
                  <a:lnTo>
                    <a:pt x="1" y="1833"/>
                  </a:lnTo>
                  <a:lnTo>
                    <a:pt x="1" y="1836"/>
                  </a:lnTo>
                  <a:lnTo>
                    <a:pt x="0" y="1836"/>
                  </a:lnTo>
                  <a:close/>
                  <a:moveTo>
                    <a:pt x="0" y="1821"/>
                  </a:moveTo>
                  <a:lnTo>
                    <a:pt x="0" y="1817"/>
                  </a:lnTo>
                  <a:lnTo>
                    <a:pt x="1" y="1817"/>
                  </a:lnTo>
                  <a:lnTo>
                    <a:pt x="1" y="1821"/>
                  </a:lnTo>
                  <a:lnTo>
                    <a:pt x="0" y="1821"/>
                  </a:lnTo>
                  <a:close/>
                  <a:moveTo>
                    <a:pt x="0" y="1806"/>
                  </a:moveTo>
                  <a:lnTo>
                    <a:pt x="0" y="1802"/>
                  </a:lnTo>
                  <a:lnTo>
                    <a:pt x="1" y="1802"/>
                  </a:lnTo>
                  <a:lnTo>
                    <a:pt x="1" y="1806"/>
                  </a:lnTo>
                  <a:lnTo>
                    <a:pt x="0" y="1806"/>
                  </a:lnTo>
                  <a:close/>
                  <a:moveTo>
                    <a:pt x="0" y="1790"/>
                  </a:moveTo>
                  <a:lnTo>
                    <a:pt x="0" y="1786"/>
                  </a:lnTo>
                  <a:lnTo>
                    <a:pt x="1" y="1786"/>
                  </a:lnTo>
                  <a:lnTo>
                    <a:pt x="1" y="1790"/>
                  </a:lnTo>
                  <a:lnTo>
                    <a:pt x="0" y="1790"/>
                  </a:lnTo>
                  <a:close/>
                  <a:moveTo>
                    <a:pt x="0" y="1775"/>
                  </a:moveTo>
                  <a:lnTo>
                    <a:pt x="0" y="1771"/>
                  </a:lnTo>
                  <a:lnTo>
                    <a:pt x="1" y="1771"/>
                  </a:lnTo>
                  <a:lnTo>
                    <a:pt x="1" y="1775"/>
                  </a:lnTo>
                  <a:lnTo>
                    <a:pt x="0" y="1775"/>
                  </a:lnTo>
                  <a:close/>
                  <a:moveTo>
                    <a:pt x="0" y="1759"/>
                  </a:moveTo>
                  <a:lnTo>
                    <a:pt x="0" y="1756"/>
                  </a:lnTo>
                  <a:lnTo>
                    <a:pt x="1" y="1756"/>
                  </a:lnTo>
                  <a:lnTo>
                    <a:pt x="1" y="1759"/>
                  </a:lnTo>
                  <a:lnTo>
                    <a:pt x="0" y="1759"/>
                  </a:lnTo>
                  <a:close/>
                  <a:moveTo>
                    <a:pt x="0" y="1744"/>
                  </a:moveTo>
                  <a:lnTo>
                    <a:pt x="0" y="1740"/>
                  </a:lnTo>
                  <a:lnTo>
                    <a:pt x="1" y="1740"/>
                  </a:lnTo>
                  <a:lnTo>
                    <a:pt x="1" y="1744"/>
                  </a:lnTo>
                  <a:lnTo>
                    <a:pt x="0" y="1744"/>
                  </a:lnTo>
                  <a:close/>
                  <a:moveTo>
                    <a:pt x="0" y="1729"/>
                  </a:moveTo>
                  <a:lnTo>
                    <a:pt x="0" y="1725"/>
                  </a:lnTo>
                  <a:lnTo>
                    <a:pt x="1" y="1725"/>
                  </a:lnTo>
                  <a:lnTo>
                    <a:pt x="1" y="1729"/>
                  </a:lnTo>
                  <a:lnTo>
                    <a:pt x="0" y="1729"/>
                  </a:lnTo>
                  <a:close/>
                  <a:moveTo>
                    <a:pt x="0" y="1713"/>
                  </a:moveTo>
                  <a:lnTo>
                    <a:pt x="0" y="1709"/>
                  </a:lnTo>
                  <a:lnTo>
                    <a:pt x="1" y="1709"/>
                  </a:lnTo>
                  <a:lnTo>
                    <a:pt x="1" y="1713"/>
                  </a:lnTo>
                  <a:lnTo>
                    <a:pt x="0" y="1713"/>
                  </a:lnTo>
                  <a:close/>
                  <a:moveTo>
                    <a:pt x="0" y="1698"/>
                  </a:moveTo>
                  <a:lnTo>
                    <a:pt x="0" y="1694"/>
                  </a:lnTo>
                  <a:lnTo>
                    <a:pt x="1" y="1694"/>
                  </a:lnTo>
                  <a:lnTo>
                    <a:pt x="1" y="1698"/>
                  </a:lnTo>
                  <a:lnTo>
                    <a:pt x="0" y="1698"/>
                  </a:lnTo>
                  <a:close/>
                  <a:moveTo>
                    <a:pt x="0" y="1682"/>
                  </a:moveTo>
                  <a:lnTo>
                    <a:pt x="0" y="1678"/>
                  </a:lnTo>
                  <a:lnTo>
                    <a:pt x="1" y="1678"/>
                  </a:lnTo>
                  <a:lnTo>
                    <a:pt x="1" y="1682"/>
                  </a:lnTo>
                  <a:lnTo>
                    <a:pt x="0" y="1682"/>
                  </a:lnTo>
                  <a:close/>
                  <a:moveTo>
                    <a:pt x="0" y="1667"/>
                  </a:moveTo>
                  <a:lnTo>
                    <a:pt x="0" y="1663"/>
                  </a:lnTo>
                  <a:lnTo>
                    <a:pt x="1" y="1663"/>
                  </a:lnTo>
                  <a:lnTo>
                    <a:pt x="1" y="1667"/>
                  </a:lnTo>
                  <a:lnTo>
                    <a:pt x="0" y="1667"/>
                  </a:lnTo>
                  <a:close/>
                  <a:moveTo>
                    <a:pt x="0" y="1651"/>
                  </a:moveTo>
                  <a:lnTo>
                    <a:pt x="0" y="1648"/>
                  </a:lnTo>
                  <a:lnTo>
                    <a:pt x="1" y="1648"/>
                  </a:lnTo>
                  <a:lnTo>
                    <a:pt x="1" y="1651"/>
                  </a:lnTo>
                  <a:lnTo>
                    <a:pt x="0" y="1651"/>
                  </a:lnTo>
                  <a:close/>
                  <a:moveTo>
                    <a:pt x="0" y="1636"/>
                  </a:moveTo>
                  <a:lnTo>
                    <a:pt x="0" y="1632"/>
                  </a:lnTo>
                  <a:lnTo>
                    <a:pt x="1" y="1632"/>
                  </a:lnTo>
                  <a:lnTo>
                    <a:pt x="1" y="1636"/>
                  </a:lnTo>
                  <a:lnTo>
                    <a:pt x="0" y="1636"/>
                  </a:lnTo>
                  <a:close/>
                  <a:moveTo>
                    <a:pt x="0" y="1621"/>
                  </a:moveTo>
                  <a:lnTo>
                    <a:pt x="0" y="1617"/>
                  </a:lnTo>
                  <a:lnTo>
                    <a:pt x="1" y="1617"/>
                  </a:lnTo>
                  <a:lnTo>
                    <a:pt x="1" y="1621"/>
                  </a:lnTo>
                  <a:lnTo>
                    <a:pt x="0" y="1621"/>
                  </a:lnTo>
                  <a:close/>
                  <a:moveTo>
                    <a:pt x="0" y="1605"/>
                  </a:moveTo>
                  <a:lnTo>
                    <a:pt x="0" y="1601"/>
                  </a:lnTo>
                  <a:lnTo>
                    <a:pt x="1" y="1601"/>
                  </a:lnTo>
                  <a:lnTo>
                    <a:pt x="1" y="1605"/>
                  </a:lnTo>
                  <a:lnTo>
                    <a:pt x="0" y="1605"/>
                  </a:lnTo>
                  <a:close/>
                  <a:moveTo>
                    <a:pt x="0" y="1590"/>
                  </a:moveTo>
                  <a:lnTo>
                    <a:pt x="0" y="1586"/>
                  </a:lnTo>
                  <a:lnTo>
                    <a:pt x="1" y="1586"/>
                  </a:lnTo>
                  <a:lnTo>
                    <a:pt x="1" y="1590"/>
                  </a:lnTo>
                  <a:lnTo>
                    <a:pt x="0" y="1590"/>
                  </a:lnTo>
                  <a:close/>
                  <a:moveTo>
                    <a:pt x="0" y="1574"/>
                  </a:moveTo>
                  <a:lnTo>
                    <a:pt x="0" y="1571"/>
                  </a:lnTo>
                  <a:lnTo>
                    <a:pt x="1" y="1571"/>
                  </a:lnTo>
                  <a:lnTo>
                    <a:pt x="1" y="1574"/>
                  </a:lnTo>
                  <a:lnTo>
                    <a:pt x="0" y="1574"/>
                  </a:lnTo>
                  <a:close/>
                  <a:moveTo>
                    <a:pt x="0" y="1559"/>
                  </a:moveTo>
                  <a:lnTo>
                    <a:pt x="0" y="1555"/>
                  </a:lnTo>
                  <a:lnTo>
                    <a:pt x="1" y="1555"/>
                  </a:lnTo>
                  <a:lnTo>
                    <a:pt x="1" y="1559"/>
                  </a:lnTo>
                  <a:lnTo>
                    <a:pt x="0" y="1559"/>
                  </a:lnTo>
                  <a:close/>
                  <a:moveTo>
                    <a:pt x="0" y="1544"/>
                  </a:moveTo>
                  <a:lnTo>
                    <a:pt x="0" y="1540"/>
                  </a:lnTo>
                  <a:lnTo>
                    <a:pt x="1" y="1540"/>
                  </a:lnTo>
                  <a:lnTo>
                    <a:pt x="1" y="1544"/>
                  </a:lnTo>
                  <a:lnTo>
                    <a:pt x="0" y="1544"/>
                  </a:lnTo>
                  <a:close/>
                  <a:moveTo>
                    <a:pt x="0" y="1528"/>
                  </a:moveTo>
                  <a:lnTo>
                    <a:pt x="0" y="1524"/>
                  </a:lnTo>
                  <a:lnTo>
                    <a:pt x="1" y="1524"/>
                  </a:lnTo>
                  <a:lnTo>
                    <a:pt x="1" y="1528"/>
                  </a:lnTo>
                  <a:lnTo>
                    <a:pt x="0" y="1528"/>
                  </a:lnTo>
                  <a:close/>
                  <a:moveTo>
                    <a:pt x="0" y="1513"/>
                  </a:moveTo>
                  <a:lnTo>
                    <a:pt x="0" y="1509"/>
                  </a:lnTo>
                  <a:lnTo>
                    <a:pt x="1" y="1509"/>
                  </a:lnTo>
                  <a:lnTo>
                    <a:pt x="1" y="1513"/>
                  </a:lnTo>
                  <a:lnTo>
                    <a:pt x="0" y="1513"/>
                  </a:lnTo>
                  <a:close/>
                  <a:moveTo>
                    <a:pt x="0" y="1498"/>
                  </a:moveTo>
                  <a:lnTo>
                    <a:pt x="0" y="1494"/>
                  </a:lnTo>
                  <a:lnTo>
                    <a:pt x="1" y="1494"/>
                  </a:lnTo>
                  <a:lnTo>
                    <a:pt x="1" y="1498"/>
                  </a:lnTo>
                  <a:lnTo>
                    <a:pt x="0" y="1498"/>
                  </a:lnTo>
                  <a:close/>
                  <a:moveTo>
                    <a:pt x="0" y="1482"/>
                  </a:moveTo>
                  <a:lnTo>
                    <a:pt x="0" y="1478"/>
                  </a:lnTo>
                  <a:lnTo>
                    <a:pt x="1" y="1478"/>
                  </a:lnTo>
                  <a:lnTo>
                    <a:pt x="1" y="1482"/>
                  </a:lnTo>
                  <a:lnTo>
                    <a:pt x="0" y="1482"/>
                  </a:lnTo>
                  <a:close/>
                  <a:moveTo>
                    <a:pt x="0" y="1467"/>
                  </a:moveTo>
                  <a:lnTo>
                    <a:pt x="0" y="1463"/>
                  </a:lnTo>
                  <a:lnTo>
                    <a:pt x="1" y="1463"/>
                  </a:lnTo>
                  <a:lnTo>
                    <a:pt x="1" y="1467"/>
                  </a:lnTo>
                  <a:lnTo>
                    <a:pt x="0" y="1467"/>
                  </a:lnTo>
                  <a:close/>
                  <a:moveTo>
                    <a:pt x="0" y="1451"/>
                  </a:moveTo>
                  <a:lnTo>
                    <a:pt x="0" y="1448"/>
                  </a:lnTo>
                  <a:lnTo>
                    <a:pt x="1" y="1448"/>
                  </a:lnTo>
                  <a:lnTo>
                    <a:pt x="1" y="1451"/>
                  </a:lnTo>
                  <a:lnTo>
                    <a:pt x="0" y="1451"/>
                  </a:lnTo>
                  <a:close/>
                  <a:moveTo>
                    <a:pt x="0" y="1436"/>
                  </a:moveTo>
                  <a:lnTo>
                    <a:pt x="0" y="1432"/>
                  </a:lnTo>
                  <a:lnTo>
                    <a:pt x="1" y="1432"/>
                  </a:lnTo>
                  <a:lnTo>
                    <a:pt x="1" y="1436"/>
                  </a:lnTo>
                  <a:lnTo>
                    <a:pt x="0" y="1436"/>
                  </a:lnTo>
                  <a:close/>
                  <a:moveTo>
                    <a:pt x="0" y="1421"/>
                  </a:moveTo>
                  <a:lnTo>
                    <a:pt x="0" y="1417"/>
                  </a:lnTo>
                  <a:lnTo>
                    <a:pt x="1" y="1417"/>
                  </a:lnTo>
                  <a:lnTo>
                    <a:pt x="1" y="1421"/>
                  </a:lnTo>
                  <a:lnTo>
                    <a:pt x="0" y="1421"/>
                  </a:lnTo>
                  <a:close/>
                  <a:moveTo>
                    <a:pt x="0" y="1405"/>
                  </a:moveTo>
                  <a:lnTo>
                    <a:pt x="0" y="1401"/>
                  </a:lnTo>
                  <a:lnTo>
                    <a:pt x="1" y="1401"/>
                  </a:lnTo>
                  <a:lnTo>
                    <a:pt x="1" y="1405"/>
                  </a:lnTo>
                  <a:lnTo>
                    <a:pt x="0" y="1405"/>
                  </a:lnTo>
                  <a:close/>
                  <a:moveTo>
                    <a:pt x="0" y="1390"/>
                  </a:moveTo>
                  <a:lnTo>
                    <a:pt x="0" y="1386"/>
                  </a:lnTo>
                  <a:lnTo>
                    <a:pt x="1" y="1386"/>
                  </a:lnTo>
                  <a:lnTo>
                    <a:pt x="1" y="1390"/>
                  </a:lnTo>
                  <a:lnTo>
                    <a:pt x="0" y="1390"/>
                  </a:lnTo>
                  <a:close/>
                  <a:moveTo>
                    <a:pt x="0" y="1374"/>
                  </a:moveTo>
                  <a:lnTo>
                    <a:pt x="0" y="1371"/>
                  </a:lnTo>
                  <a:lnTo>
                    <a:pt x="1" y="1371"/>
                  </a:lnTo>
                  <a:lnTo>
                    <a:pt x="1" y="1374"/>
                  </a:lnTo>
                  <a:lnTo>
                    <a:pt x="0" y="1374"/>
                  </a:lnTo>
                  <a:close/>
                  <a:moveTo>
                    <a:pt x="0" y="1359"/>
                  </a:moveTo>
                  <a:lnTo>
                    <a:pt x="0" y="1355"/>
                  </a:lnTo>
                  <a:lnTo>
                    <a:pt x="1" y="1355"/>
                  </a:lnTo>
                  <a:lnTo>
                    <a:pt x="1" y="1359"/>
                  </a:lnTo>
                  <a:lnTo>
                    <a:pt x="0" y="1359"/>
                  </a:lnTo>
                  <a:close/>
                  <a:moveTo>
                    <a:pt x="0" y="1343"/>
                  </a:moveTo>
                  <a:lnTo>
                    <a:pt x="0" y="1340"/>
                  </a:lnTo>
                  <a:lnTo>
                    <a:pt x="1" y="1340"/>
                  </a:lnTo>
                  <a:lnTo>
                    <a:pt x="1" y="1343"/>
                  </a:lnTo>
                  <a:lnTo>
                    <a:pt x="0" y="1343"/>
                  </a:lnTo>
                  <a:close/>
                  <a:moveTo>
                    <a:pt x="0" y="1328"/>
                  </a:moveTo>
                  <a:lnTo>
                    <a:pt x="0" y="1324"/>
                  </a:lnTo>
                  <a:lnTo>
                    <a:pt x="1" y="1324"/>
                  </a:lnTo>
                  <a:lnTo>
                    <a:pt x="1" y="1328"/>
                  </a:lnTo>
                  <a:lnTo>
                    <a:pt x="0" y="1328"/>
                  </a:lnTo>
                  <a:close/>
                  <a:moveTo>
                    <a:pt x="0" y="1313"/>
                  </a:moveTo>
                  <a:lnTo>
                    <a:pt x="0" y="1309"/>
                  </a:lnTo>
                  <a:lnTo>
                    <a:pt x="1" y="1309"/>
                  </a:lnTo>
                  <a:lnTo>
                    <a:pt x="1" y="1313"/>
                  </a:lnTo>
                  <a:lnTo>
                    <a:pt x="0" y="1313"/>
                  </a:lnTo>
                  <a:close/>
                  <a:moveTo>
                    <a:pt x="0" y="1297"/>
                  </a:moveTo>
                  <a:lnTo>
                    <a:pt x="0" y="1293"/>
                  </a:lnTo>
                  <a:lnTo>
                    <a:pt x="1" y="1293"/>
                  </a:lnTo>
                  <a:lnTo>
                    <a:pt x="1" y="1297"/>
                  </a:lnTo>
                  <a:lnTo>
                    <a:pt x="0" y="1297"/>
                  </a:lnTo>
                  <a:close/>
                  <a:moveTo>
                    <a:pt x="0" y="1282"/>
                  </a:moveTo>
                  <a:lnTo>
                    <a:pt x="0" y="1278"/>
                  </a:lnTo>
                  <a:lnTo>
                    <a:pt x="1" y="1278"/>
                  </a:lnTo>
                  <a:lnTo>
                    <a:pt x="1" y="1282"/>
                  </a:lnTo>
                  <a:lnTo>
                    <a:pt x="0" y="1282"/>
                  </a:lnTo>
                  <a:close/>
                  <a:moveTo>
                    <a:pt x="0" y="1266"/>
                  </a:moveTo>
                  <a:lnTo>
                    <a:pt x="0" y="1263"/>
                  </a:lnTo>
                  <a:lnTo>
                    <a:pt x="1" y="1263"/>
                  </a:lnTo>
                  <a:lnTo>
                    <a:pt x="1" y="1266"/>
                  </a:lnTo>
                  <a:lnTo>
                    <a:pt x="0" y="1266"/>
                  </a:lnTo>
                  <a:close/>
                  <a:moveTo>
                    <a:pt x="0" y="1251"/>
                  </a:moveTo>
                  <a:lnTo>
                    <a:pt x="0" y="1247"/>
                  </a:lnTo>
                  <a:lnTo>
                    <a:pt x="1" y="1247"/>
                  </a:lnTo>
                  <a:lnTo>
                    <a:pt x="1" y="1251"/>
                  </a:lnTo>
                  <a:lnTo>
                    <a:pt x="0" y="1251"/>
                  </a:lnTo>
                  <a:close/>
                  <a:moveTo>
                    <a:pt x="0" y="1236"/>
                  </a:moveTo>
                  <a:lnTo>
                    <a:pt x="0" y="1232"/>
                  </a:lnTo>
                  <a:lnTo>
                    <a:pt x="1" y="1232"/>
                  </a:lnTo>
                  <a:lnTo>
                    <a:pt x="1" y="1236"/>
                  </a:lnTo>
                  <a:lnTo>
                    <a:pt x="0" y="1236"/>
                  </a:lnTo>
                  <a:close/>
                  <a:moveTo>
                    <a:pt x="0" y="1220"/>
                  </a:moveTo>
                  <a:lnTo>
                    <a:pt x="0" y="1216"/>
                  </a:lnTo>
                  <a:lnTo>
                    <a:pt x="1" y="1216"/>
                  </a:lnTo>
                  <a:lnTo>
                    <a:pt x="1" y="1220"/>
                  </a:lnTo>
                  <a:lnTo>
                    <a:pt x="0" y="1220"/>
                  </a:lnTo>
                  <a:close/>
                  <a:moveTo>
                    <a:pt x="0" y="1205"/>
                  </a:moveTo>
                  <a:lnTo>
                    <a:pt x="0" y="1201"/>
                  </a:lnTo>
                  <a:lnTo>
                    <a:pt x="1" y="1201"/>
                  </a:lnTo>
                  <a:lnTo>
                    <a:pt x="1" y="1205"/>
                  </a:lnTo>
                  <a:lnTo>
                    <a:pt x="0" y="1205"/>
                  </a:lnTo>
                  <a:close/>
                  <a:moveTo>
                    <a:pt x="0" y="1189"/>
                  </a:moveTo>
                  <a:lnTo>
                    <a:pt x="0" y="1186"/>
                  </a:lnTo>
                  <a:lnTo>
                    <a:pt x="1" y="1186"/>
                  </a:lnTo>
                  <a:lnTo>
                    <a:pt x="1" y="1189"/>
                  </a:lnTo>
                  <a:lnTo>
                    <a:pt x="0" y="1189"/>
                  </a:lnTo>
                  <a:close/>
                  <a:moveTo>
                    <a:pt x="0" y="1174"/>
                  </a:moveTo>
                  <a:lnTo>
                    <a:pt x="0" y="1170"/>
                  </a:lnTo>
                  <a:lnTo>
                    <a:pt x="1" y="1170"/>
                  </a:lnTo>
                  <a:lnTo>
                    <a:pt x="1" y="1174"/>
                  </a:lnTo>
                  <a:lnTo>
                    <a:pt x="0" y="1174"/>
                  </a:lnTo>
                  <a:close/>
                  <a:moveTo>
                    <a:pt x="0" y="1159"/>
                  </a:moveTo>
                  <a:lnTo>
                    <a:pt x="0" y="1155"/>
                  </a:lnTo>
                  <a:lnTo>
                    <a:pt x="1" y="1155"/>
                  </a:lnTo>
                  <a:lnTo>
                    <a:pt x="1" y="1159"/>
                  </a:lnTo>
                  <a:lnTo>
                    <a:pt x="0" y="1159"/>
                  </a:lnTo>
                  <a:close/>
                  <a:moveTo>
                    <a:pt x="0" y="1143"/>
                  </a:moveTo>
                  <a:lnTo>
                    <a:pt x="0" y="1139"/>
                  </a:lnTo>
                  <a:lnTo>
                    <a:pt x="1" y="1139"/>
                  </a:lnTo>
                  <a:lnTo>
                    <a:pt x="1" y="1143"/>
                  </a:lnTo>
                  <a:lnTo>
                    <a:pt x="0" y="1143"/>
                  </a:lnTo>
                  <a:close/>
                  <a:moveTo>
                    <a:pt x="0" y="1128"/>
                  </a:moveTo>
                  <a:lnTo>
                    <a:pt x="0" y="1124"/>
                  </a:lnTo>
                  <a:lnTo>
                    <a:pt x="1" y="1124"/>
                  </a:lnTo>
                  <a:lnTo>
                    <a:pt x="1" y="1128"/>
                  </a:lnTo>
                  <a:lnTo>
                    <a:pt x="0" y="1128"/>
                  </a:lnTo>
                  <a:close/>
                  <a:moveTo>
                    <a:pt x="0" y="1113"/>
                  </a:moveTo>
                  <a:lnTo>
                    <a:pt x="0" y="1108"/>
                  </a:lnTo>
                  <a:lnTo>
                    <a:pt x="1" y="1108"/>
                  </a:lnTo>
                  <a:lnTo>
                    <a:pt x="1" y="1113"/>
                  </a:lnTo>
                  <a:lnTo>
                    <a:pt x="0" y="1113"/>
                  </a:lnTo>
                  <a:close/>
                  <a:moveTo>
                    <a:pt x="0" y="1097"/>
                  </a:moveTo>
                  <a:lnTo>
                    <a:pt x="0" y="1093"/>
                  </a:lnTo>
                  <a:lnTo>
                    <a:pt x="1" y="1093"/>
                  </a:lnTo>
                  <a:lnTo>
                    <a:pt x="1" y="1097"/>
                  </a:lnTo>
                  <a:lnTo>
                    <a:pt x="0" y="1097"/>
                  </a:lnTo>
                  <a:close/>
                  <a:moveTo>
                    <a:pt x="0" y="1082"/>
                  </a:moveTo>
                  <a:lnTo>
                    <a:pt x="0" y="1078"/>
                  </a:lnTo>
                  <a:lnTo>
                    <a:pt x="1" y="1078"/>
                  </a:lnTo>
                  <a:lnTo>
                    <a:pt x="1" y="1082"/>
                  </a:lnTo>
                  <a:lnTo>
                    <a:pt x="0" y="1082"/>
                  </a:lnTo>
                  <a:close/>
                  <a:moveTo>
                    <a:pt x="0" y="1066"/>
                  </a:moveTo>
                  <a:lnTo>
                    <a:pt x="0" y="1063"/>
                  </a:lnTo>
                  <a:lnTo>
                    <a:pt x="1" y="1063"/>
                  </a:lnTo>
                  <a:lnTo>
                    <a:pt x="1" y="1066"/>
                  </a:lnTo>
                  <a:lnTo>
                    <a:pt x="0" y="1066"/>
                  </a:lnTo>
                  <a:close/>
                  <a:moveTo>
                    <a:pt x="0" y="1051"/>
                  </a:moveTo>
                  <a:lnTo>
                    <a:pt x="0" y="1047"/>
                  </a:lnTo>
                  <a:lnTo>
                    <a:pt x="1" y="1047"/>
                  </a:lnTo>
                  <a:lnTo>
                    <a:pt x="1" y="1051"/>
                  </a:lnTo>
                  <a:lnTo>
                    <a:pt x="0" y="1051"/>
                  </a:lnTo>
                  <a:close/>
                  <a:moveTo>
                    <a:pt x="0" y="1036"/>
                  </a:moveTo>
                  <a:lnTo>
                    <a:pt x="0" y="1032"/>
                  </a:lnTo>
                  <a:lnTo>
                    <a:pt x="1" y="1032"/>
                  </a:lnTo>
                  <a:lnTo>
                    <a:pt x="1" y="1036"/>
                  </a:lnTo>
                  <a:lnTo>
                    <a:pt x="0" y="1036"/>
                  </a:lnTo>
                  <a:close/>
                  <a:moveTo>
                    <a:pt x="0" y="1020"/>
                  </a:moveTo>
                  <a:lnTo>
                    <a:pt x="0" y="1016"/>
                  </a:lnTo>
                  <a:lnTo>
                    <a:pt x="1" y="1016"/>
                  </a:lnTo>
                  <a:lnTo>
                    <a:pt x="1" y="1020"/>
                  </a:lnTo>
                  <a:lnTo>
                    <a:pt x="0" y="1020"/>
                  </a:lnTo>
                  <a:close/>
                  <a:moveTo>
                    <a:pt x="0" y="1005"/>
                  </a:moveTo>
                  <a:lnTo>
                    <a:pt x="0" y="1001"/>
                  </a:lnTo>
                  <a:lnTo>
                    <a:pt x="1" y="1001"/>
                  </a:lnTo>
                  <a:lnTo>
                    <a:pt x="1" y="1005"/>
                  </a:lnTo>
                  <a:lnTo>
                    <a:pt x="0" y="1005"/>
                  </a:lnTo>
                  <a:close/>
                  <a:moveTo>
                    <a:pt x="0" y="989"/>
                  </a:moveTo>
                  <a:lnTo>
                    <a:pt x="0" y="986"/>
                  </a:lnTo>
                  <a:lnTo>
                    <a:pt x="1" y="986"/>
                  </a:lnTo>
                  <a:lnTo>
                    <a:pt x="1" y="989"/>
                  </a:lnTo>
                  <a:lnTo>
                    <a:pt x="0" y="989"/>
                  </a:lnTo>
                  <a:close/>
                  <a:moveTo>
                    <a:pt x="0" y="974"/>
                  </a:moveTo>
                  <a:lnTo>
                    <a:pt x="0" y="970"/>
                  </a:lnTo>
                  <a:lnTo>
                    <a:pt x="1" y="970"/>
                  </a:lnTo>
                  <a:lnTo>
                    <a:pt x="1" y="974"/>
                  </a:lnTo>
                  <a:lnTo>
                    <a:pt x="0" y="974"/>
                  </a:lnTo>
                  <a:close/>
                  <a:moveTo>
                    <a:pt x="0" y="958"/>
                  </a:moveTo>
                  <a:lnTo>
                    <a:pt x="0" y="955"/>
                  </a:lnTo>
                  <a:lnTo>
                    <a:pt x="1" y="955"/>
                  </a:lnTo>
                  <a:lnTo>
                    <a:pt x="1" y="958"/>
                  </a:lnTo>
                  <a:lnTo>
                    <a:pt x="0" y="958"/>
                  </a:lnTo>
                  <a:close/>
                  <a:moveTo>
                    <a:pt x="0" y="943"/>
                  </a:moveTo>
                  <a:lnTo>
                    <a:pt x="0" y="939"/>
                  </a:lnTo>
                  <a:lnTo>
                    <a:pt x="1" y="939"/>
                  </a:lnTo>
                  <a:lnTo>
                    <a:pt x="1" y="943"/>
                  </a:lnTo>
                  <a:lnTo>
                    <a:pt x="0" y="943"/>
                  </a:lnTo>
                  <a:close/>
                  <a:moveTo>
                    <a:pt x="0" y="928"/>
                  </a:moveTo>
                  <a:lnTo>
                    <a:pt x="0" y="924"/>
                  </a:lnTo>
                  <a:lnTo>
                    <a:pt x="1" y="924"/>
                  </a:lnTo>
                  <a:lnTo>
                    <a:pt x="1" y="928"/>
                  </a:lnTo>
                  <a:lnTo>
                    <a:pt x="0" y="928"/>
                  </a:lnTo>
                  <a:close/>
                  <a:moveTo>
                    <a:pt x="0" y="912"/>
                  </a:moveTo>
                  <a:lnTo>
                    <a:pt x="0" y="908"/>
                  </a:lnTo>
                  <a:lnTo>
                    <a:pt x="1" y="908"/>
                  </a:lnTo>
                  <a:lnTo>
                    <a:pt x="1" y="912"/>
                  </a:lnTo>
                  <a:lnTo>
                    <a:pt x="0" y="912"/>
                  </a:lnTo>
                  <a:close/>
                  <a:moveTo>
                    <a:pt x="0" y="897"/>
                  </a:moveTo>
                  <a:lnTo>
                    <a:pt x="0" y="893"/>
                  </a:lnTo>
                  <a:lnTo>
                    <a:pt x="1" y="893"/>
                  </a:lnTo>
                  <a:lnTo>
                    <a:pt x="1" y="897"/>
                  </a:lnTo>
                  <a:lnTo>
                    <a:pt x="0" y="897"/>
                  </a:lnTo>
                  <a:close/>
                  <a:moveTo>
                    <a:pt x="0" y="881"/>
                  </a:moveTo>
                  <a:lnTo>
                    <a:pt x="0" y="878"/>
                  </a:lnTo>
                  <a:lnTo>
                    <a:pt x="1" y="878"/>
                  </a:lnTo>
                  <a:lnTo>
                    <a:pt x="1" y="881"/>
                  </a:lnTo>
                  <a:lnTo>
                    <a:pt x="0" y="881"/>
                  </a:lnTo>
                  <a:close/>
                  <a:moveTo>
                    <a:pt x="0" y="866"/>
                  </a:moveTo>
                  <a:lnTo>
                    <a:pt x="0" y="862"/>
                  </a:lnTo>
                  <a:lnTo>
                    <a:pt x="1" y="862"/>
                  </a:lnTo>
                  <a:lnTo>
                    <a:pt x="1" y="866"/>
                  </a:lnTo>
                  <a:lnTo>
                    <a:pt x="0" y="866"/>
                  </a:lnTo>
                  <a:close/>
                  <a:moveTo>
                    <a:pt x="0" y="851"/>
                  </a:moveTo>
                  <a:lnTo>
                    <a:pt x="0" y="847"/>
                  </a:lnTo>
                  <a:lnTo>
                    <a:pt x="1" y="847"/>
                  </a:lnTo>
                  <a:lnTo>
                    <a:pt x="1" y="851"/>
                  </a:lnTo>
                  <a:lnTo>
                    <a:pt x="0" y="851"/>
                  </a:lnTo>
                  <a:close/>
                  <a:moveTo>
                    <a:pt x="0" y="835"/>
                  </a:moveTo>
                  <a:lnTo>
                    <a:pt x="0" y="831"/>
                  </a:lnTo>
                  <a:lnTo>
                    <a:pt x="1" y="831"/>
                  </a:lnTo>
                  <a:lnTo>
                    <a:pt x="1" y="835"/>
                  </a:lnTo>
                  <a:lnTo>
                    <a:pt x="0" y="835"/>
                  </a:lnTo>
                  <a:close/>
                  <a:moveTo>
                    <a:pt x="0" y="820"/>
                  </a:moveTo>
                  <a:lnTo>
                    <a:pt x="0" y="816"/>
                  </a:lnTo>
                  <a:lnTo>
                    <a:pt x="1" y="816"/>
                  </a:lnTo>
                  <a:lnTo>
                    <a:pt x="1" y="820"/>
                  </a:lnTo>
                  <a:lnTo>
                    <a:pt x="0" y="820"/>
                  </a:lnTo>
                  <a:close/>
                  <a:moveTo>
                    <a:pt x="0" y="804"/>
                  </a:moveTo>
                  <a:lnTo>
                    <a:pt x="0" y="801"/>
                  </a:lnTo>
                  <a:lnTo>
                    <a:pt x="1" y="801"/>
                  </a:lnTo>
                  <a:lnTo>
                    <a:pt x="1" y="804"/>
                  </a:lnTo>
                  <a:lnTo>
                    <a:pt x="0" y="804"/>
                  </a:lnTo>
                  <a:close/>
                  <a:moveTo>
                    <a:pt x="0" y="789"/>
                  </a:moveTo>
                  <a:lnTo>
                    <a:pt x="0" y="785"/>
                  </a:lnTo>
                  <a:lnTo>
                    <a:pt x="1" y="785"/>
                  </a:lnTo>
                  <a:lnTo>
                    <a:pt x="1" y="789"/>
                  </a:lnTo>
                  <a:lnTo>
                    <a:pt x="0" y="789"/>
                  </a:lnTo>
                  <a:close/>
                  <a:moveTo>
                    <a:pt x="0" y="774"/>
                  </a:moveTo>
                  <a:lnTo>
                    <a:pt x="0" y="770"/>
                  </a:lnTo>
                  <a:lnTo>
                    <a:pt x="1" y="770"/>
                  </a:lnTo>
                  <a:lnTo>
                    <a:pt x="1" y="774"/>
                  </a:lnTo>
                  <a:lnTo>
                    <a:pt x="0" y="774"/>
                  </a:lnTo>
                  <a:close/>
                  <a:moveTo>
                    <a:pt x="0" y="758"/>
                  </a:moveTo>
                  <a:lnTo>
                    <a:pt x="0" y="754"/>
                  </a:lnTo>
                  <a:lnTo>
                    <a:pt x="1" y="754"/>
                  </a:lnTo>
                  <a:lnTo>
                    <a:pt x="1" y="758"/>
                  </a:lnTo>
                  <a:lnTo>
                    <a:pt x="0" y="758"/>
                  </a:lnTo>
                  <a:close/>
                  <a:moveTo>
                    <a:pt x="0" y="743"/>
                  </a:moveTo>
                  <a:lnTo>
                    <a:pt x="0" y="739"/>
                  </a:lnTo>
                  <a:lnTo>
                    <a:pt x="1" y="739"/>
                  </a:lnTo>
                  <a:lnTo>
                    <a:pt x="1" y="743"/>
                  </a:lnTo>
                  <a:lnTo>
                    <a:pt x="0" y="743"/>
                  </a:lnTo>
                  <a:close/>
                  <a:moveTo>
                    <a:pt x="0" y="728"/>
                  </a:moveTo>
                  <a:lnTo>
                    <a:pt x="0" y="723"/>
                  </a:lnTo>
                  <a:lnTo>
                    <a:pt x="1" y="723"/>
                  </a:lnTo>
                  <a:lnTo>
                    <a:pt x="1" y="728"/>
                  </a:lnTo>
                  <a:lnTo>
                    <a:pt x="0" y="728"/>
                  </a:lnTo>
                  <a:close/>
                  <a:moveTo>
                    <a:pt x="0" y="712"/>
                  </a:moveTo>
                  <a:lnTo>
                    <a:pt x="0" y="708"/>
                  </a:lnTo>
                  <a:lnTo>
                    <a:pt x="1" y="708"/>
                  </a:lnTo>
                  <a:lnTo>
                    <a:pt x="1" y="712"/>
                  </a:lnTo>
                  <a:lnTo>
                    <a:pt x="0" y="712"/>
                  </a:lnTo>
                  <a:close/>
                  <a:moveTo>
                    <a:pt x="0" y="697"/>
                  </a:moveTo>
                  <a:lnTo>
                    <a:pt x="0" y="693"/>
                  </a:lnTo>
                  <a:lnTo>
                    <a:pt x="1" y="693"/>
                  </a:lnTo>
                  <a:lnTo>
                    <a:pt x="1" y="697"/>
                  </a:lnTo>
                  <a:lnTo>
                    <a:pt x="0" y="697"/>
                  </a:lnTo>
                  <a:close/>
                  <a:moveTo>
                    <a:pt x="0" y="681"/>
                  </a:moveTo>
                  <a:lnTo>
                    <a:pt x="0" y="678"/>
                  </a:lnTo>
                  <a:lnTo>
                    <a:pt x="1" y="678"/>
                  </a:lnTo>
                  <a:lnTo>
                    <a:pt x="1" y="681"/>
                  </a:lnTo>
                  <a:lnTo>
                    <a:pt x="0" y="681"/>
                  </a:lnTo>
                  <a:close/>
                  <a:moveTo>
                    <a:pt x="0" y="666"/>
                  </a:moveTo>
                  <a:lnTo>
                    <a:pt x="0" y="662"/>
                  </a:lnTo>
                  <a:lnTo>
                    <a:pt x="1" y="662"/>
                  </a:lnTo>
                  <a:lnTo>
                    <a:pt x="1" y="666"/>
                  </a:lnTo>
                  <a:lnTo>
                    <a:pt x="0" y="666"/>
                  </a:lnTo>
                  <a:close/>
                  <a:moveTo>
                    <a:pt x="0" y="651"/>
                  </a:moveTo>
                  <a:lnTo>
                    <a:pt x="0" y="647"/>
                  </a:lnTo>
                  <a:lnTo>
                    <a:pt x="1" y="647"/>
                  </a:lnTo>
                  <a:lnTo>
                    <a:pt x="1" y="651"/>
                  </a:lnTo>
                  <a:lnTo>
                    <a:pt x="0" y="651"/>
                  </a:lnTo>
                  <a:close/>
                  <a:moveTo>
                    <a:pt x="0" y="635"/>
                  </a:moveTo>
                  <a:lnTo>
                    <a:pt x="0" y="631"/>
                  </a:lnTo>
                  <a:lnTo>
                    <a:pt x="1" y="631"/>
                  </a:lnTo>
                  <a:lnTo>
                    <a:pt x="1" y="635"/>
                  </a:lnTo>
                  <a:lnTo>
                    <a:pt x="0" y="635"/>
                  </a:lnTo>
                  <a:close/>
                  <a:moveTo>
                    <a:pt x="0" y="620"/>
                  </a:moveTo>
                  <a:lnTo>
                    <a:pt x="0" y="616"/>
                  </a:lnTo>
                  <a:lnTo>
                    <a:pt x="1" y="616"/>
                  </a:lnTo>
                  <a:lnTo>
                    <a:pt x="1" y="620"/>
                  </a:lnTo>
                  <a:lnTo>
                    <a:pt x="0" y="620"/>
                  </a:lnTo>
                  <a:close/>
                  <a:moveTo>
                    <a:pt x="0" y="604"/>
                  </a:moveTo>
                  <a:lnTo>
                    <a:pt x="0" y="601"/>
                  </a:lnTo>
                  <a:lnTo>
                    <a:pt x="1" y="601"/>
                  </a:lnTo>
                  <a:lnTo>
                    <a:pt x="1" y="604"/>
                  </a:lnTo>
                  <a:lnTo>
                    <a:pt x="0" y="604"/>
                  </a:lnTo>
                  <a:close/>
                  <a:moveTo>
                    <a:pt x="0" y="589"/>
                  </a:moveTo>
                  <a:lnTo>
                    <a:pt x="0" y="585"/>
                  </a:lnTo>
                  <a:lnTo>
                    <a:pt x="1" y="585"/>
                  </a:lnTo>
                  <a:lnTo>
                    <a:pt x="1" y="589"/>
                  </a:lnTo>
                  <a:lnTo>
                    <a:pt x="0" y="589"/>
                  </a:lnTo>
                  <a:close/>
                  <a:moveTo>
                    <a:pt x="0" y="573"/>
                  </a:moveTo>
                  <a:lnTo>
                    <a:pt x="0" y="570"/>
                  </a:lnTo>
                  <a:lnTo>
                    <a:pt x="1" y="570"/>
                  </a:lnTo>
                  <a:lnTo>
                    <a:pt x="1" y="573"/>
                  </a:lnTo>
                  <a:lnTo>
                    <a:pt x="0" y="573"/>
                  </a:lnTo>
                  <a:close/>
                  <a:moveTo>
                    <a:pt x="0" y="558"/>
                  </a:moveTo>
                  <a:lnTo>
                    <a:pt x="0" y="554"/>
                  </a:lnTo>
                  <a:lnTo>
                    <a:pt x="1" y="554"/>
                  </a:lnTo>
                  <a:lnTo>
                    <a:pt x="1" y="558"/>
                  </a:lnTo>
                  <a:lnTo>
                    <a:pt x="0" y="558"/>
                  </a:lnTo>
                  <a:close/>
                  <a:moveTo>
                    <a:pt x="0" y="543"/>
                  </a:moveTo>
                  <a:lnTo>
                    <a:pt x="0" y="539"/>
                  </a:lnTo>
                  <a:lnTo>
                    <a:pt x="1" y="539"/>
                  </a:lnTo>
                  <a:lnTo>
                    <a:pt x="1" y="543"/>
                  </a:lnTo>
                  <a:lnTo>
                    <a:pt x="0" y="543"/>
                  </a:lnTo>
                  <a:close/>
                  <a:moveTo>
                    <a:pt x="0" y="527"/>
                  </a:moveTo>
                  <a:lnTo>
                    <a:pt x="0" y="523"/>
                  </a:lnTo>
                  <a:lnTo>
                    <a:pt x="1" y="523"/>
                  </a:lnTo>
                  <a:lnTo>
                    <a:pt x="1" y="527"/>
                  </a:lnTo>
                  <a:lnTo>
                    <a:pt x="0" y="527"/>
                  </a:lnTo>
                  <a:close/>
                  <a:moveTo>
                    <a:pt x="0" y="512"/>
                  </a:moveTo>
                  <a:lnTo>
                    <a:pt x="0" y="508"/>
                  </a:lnTo>
                  <a:lnTo>
                    <a:pt x="1" y="508"/>
                  </a:lnTo>
                  <a:lnTo>
                    <a:pt x="1" y="512"/>
                  </a:lnTo>
                  <a:lnTo>
                    <a:pt x="0" y="512"/>
                  </a:lnTo>
                  <a:close/>
                  <a:moveTo>
                    <a:pt x="0" y="496"/>
                  </a:moveTo>
                  <a:lnTo>
                    <a:pt x="0" y="493"/>
                  </a:lnTo>
                  <a:lnTo>
                    <a:pt x="1" y="493"/>
                  </a:lnTo>
                  <a:lnTo>
                    <a:pt x="1" y="496"/>
                  </a:lnTo>
                  <a:lnTo>
                    <a:pt x="0" y="496"/>
                  </a:lnTo>
                  <a:close/>
                  <a:moveTo>
                    <a:pt x="0" y="481"/>
                  </a:moveTo>
                  <a:lnTo>
                    <a:pt x="0" y="477"/>
                  </a:lnTo>
                  <a:lnTo>
                    <a:pt x="1" y="477"/>
                  </a:lnTo>
                  <a:lnTo>
                    <a:pt x="1" y="481"/>
                  </a:lnTo>
                  <a:lnTo>
                    <a:pt x="0" y="481"/>
                  </a:lnTo>
                  <a:close/>
                  <a:moveTo>
                    <a:pt x="0" y="466"/>
                  </a:moveTo>
                  <a:lnTo>
                    <a:pt x="0" y="462"/>
                  </a:lnTo>
                  <a:lnTo>
                    <a:pt x="1" y="462"/>
                  </a:lnTo>
                  <a:lnTo>
                    <a:pt x="1" y="466"/>
                  </a:lnTo>
                  <a:lnTo>
                    <a:pt x="0" y="466"/>
                  </a:lnTo>
                  <a:close/>
                  <a:moveTo>
                    <a:pt x="0" y="450"/>
                  </a:moveTo>
                  <a:lnTo>
                    <a:pt x="0" y="446"/>
                  </a:lnTo>
                  <a:lnTo>
                    <a:pt x="1" y="446"/>
                  </a:lnTo>
                  <a:lnTo>
                    <a:pt x="1" y="450"/>
                  </a:lnTo>
                  <a:lnTo>
                    <a:pt x="0" y="450"/>
                  </a:lnTo>
                  <a:close/>
                  <a:moveTo>
                    <a:pt x="0" y="435"/>
                  </a:moveTo>
                  <a:lnTo>
                    <a:pt x="0" y="431"/>
                  </a:lnTo>
                  <a:lnTo>
                    <a:pt x="1" y="431"/>
                  </a:lnTo>
                  <a:lnTo>
                    <a:pt x="1" y="435"/>
                  </a:lnTo>
                  <a:lnTo>
                    <a:pt x="0" y="435"/>
                  </a:lnTo>
                  <a:close/>
                  <a:moveTo>
                    <a:pt x="0" y="419"/>
                  </a:moveTo>
                  <a:lnTo>
                    <a:pt x="0" y="416"/>
                  </a:lnTo>
                  <a:lnTo>
                    <a:pt x="1" y="416"/>
                  </a:lnTo>
                  <a:lnTo>
                    <a:pt x="1" y="419"/>
                  </a:lnTo>
                  <a:lnTo>
                    <a:pt x="0" y="419"/>
                  </a:lnTo>
                  <a:close/>
                  <a:moveTo>
                    <a:pt x="0" y="404"/>
                  </a:moveTo>
                  <a:lnTo>
                    <a:pt x="0" y="400"/>
                  </a:lnTo>
                  <a:lnTo>
                    <a:pt x="1" y="400"/>
                  </a:lnTo>
                  <a:lnTo>
                    <a:pt x="1" y="404"/>
                  </a:lnTo>
                  <a:lnTo>
                    <a:pt x="0" y="404"/>
                  </a:lnTo>
                  <a:close/>
                  <a:moveTo>
                    <a:pt x="0" y="389"/>
                  </a:moveTo>
                  <a:lnTo>
                    <a:pt x="0" y="385"/>
                  </a:lnTo>
                  <a:lnTo>
                    <a:pt x="1" y="385"/>
                  </a:lnTo>
                  <a:lnTo>
                    <a:pt x="1" y="389"/>
                  </a:lnTo>
                  <a:lnTo>
                    <a:pt x="0" y="389"/>
                  </a:lnTo>
                  <a:close/>
                  <a:moveTo>
                    <a:pt x="0" y="373"/>
                  </a:moveTo>
                  <a:lnTo>
                    <a:pt x="0" y="369"/>
                  </a:lnTo>
                  <a:lnTo>
                    <a:pt x="1" y="369"/>
                  </a:lnTo>
                  <a:lnTo>
                    <a:pt x="1" y="373"/>
                  </a:lnTo>
                  <a:lnTo>
                    <a:pt x="0" y="373"/>
                  </a:lnTo>
                  <a:close/>
                  <a:moveTo>
                    <a:pt x="0" y="358"/>
                  </a:moveTo>
                  <a:lnTo>
                    <a:pt x="0" y="354"/>
                  </a:lnTo>
                  <a:lnTo>
                    <a:pt x="1" y="354"/>
                  </a:lnTo>
                  <a:lnTo>
                    <a:pt x="1" y="358"/>
                  </a:lnTo>
                  <a:lnTo>
                    <a:pt x="0" y="358"/>
                  </a:lnTo>
                  <a:close/>
                  <a:moveTo>
                    <a:pt x="0" y="343"/>
                  </a:moveTo>
                  <a:lnTo>
                    <a:pt x="0" y="338"/>
                  </a:lnTo>
                  <a:lnTo>
                    <a:pt x="1" y="338"/>
                  </a:lnTo>
                  <a:lnTo>
                    <a:pt x="1" y="343"/>
                  </a:lnTo>
                  <a:lnTo>
                    <a:pt x="0" y="343"/>
                  </a:lnTo>
                  <a:close/>
                  <a:moveTo>
                    <a:pt x="0" y="327"/>
                  </a:moveTo>
                  <a:lnTo>
                    <a:pt x="0" y="323"/>
                  </a:lnTo>
                  <a:lnTo>
                    <a:pt x="1" y="323"/>
                  </a:lnTo>
                  <a:lnTo>
                    <a:pt x="1" y="327"/>
                  </a:lnTo>
                  <a:lnTo>
                    <a:pt x="0" y="327"/>
                  </a:lnTo>
                  <a:close/>
                  <a:moveTo>
                    <a:pt x="0" y="312"/>
                  </a:moveTo>
                  <a:lnTo>
                    <a:pt x="0" y="308"/>
                  </a:lnTo>
                  <a:lnTo>
                    <a:pt x="1" y="308"/>
                  </a:lnTo>
                  <a:lnTo>
                    <a:pt x="1" y="312"/>
                  </a:lnTo>
                  <a:lnTo>
                    <a:pt x="0" y="312"/>
                  </a:lnTo>
                  <a:close/>
                  <a:moveTo>
                    <a:pt x="0" y="296"/>
                  </a:moveTo>
                  <a:lnTo>
                    <a:pt x="0" y="293"/>
                  </a:lnTo>
                  <a:lnTo>
                    <a:pt x="1" y="293"/>
                  </a:lnTo>
                  <a:lnTo>
                    <a:pt x="1" y="296"/>
                  </a:lnTo>
                  <a:lnTo>
                    <a:pt x="0" y="296"/>
                  </a:lnTo>
                  <a:close/>
                  <a:moveTo>
                    <a:pt x="0" y="281"/>
                  </a:moveTo>
                  <a:lnTo>
                    <a:pt x="0" y="277"/>
                  </a:lnTo>
                  <a:lnTo>
                    <a:pt x="1" y="277"/>
                  </a:lnTo>
                  <a:lnTo>
                    <a:pt x="1" y="281"/>
                  </a:lnTo>
                  <a:lnTo>
                    <a:pt x="0" y="281"/>
                  </a:lnTo>
                  <a:close/>
                  <a:moveTo>
                    <a:pt x="0" y="266"/>
                  </a:moveTo>
                  <a:lnTo>
                    <a:pt x="0" y="262"/>
                  </a:lnTo>
                  <a:lnTo>
                    <a:pt x="1" y="262"/>
                  </a:lnTo>
                  <a:lnTo>
                    <a:pt x="1" y="266"/>
                  </a:lnTo>
                  <a:lnTo>
                    <a:pt x="0" y="266"/>
                  </a:lnTo>
                  <a:close/>
                  <a:moveTo>
                    <a:pt x="0" y="250"/>
                  </a:moveTo>
                  <a:lnTo>
                    <a:pt x="0" y="246"/>
                  </a:lnTo>
                  <a:lnTo>
                    <a:pt x="1" y="246"/>
                  </a:lnTo>
                  <a:lnTo>
                    <a:pt x="1" y="250"/>
                  </a:lnTo>
                  <a:lnTo>
                    <a:pt x="0" y="250"/>
                  </a:lnTo>
                  <a:close/>
                  <a:moveTo>
                    <a:pt x="0" y="235"/>
                  </a:moveTo>
                  <a:lnTo>
                    <a:pt x="0" y="231"/>
                  </a:lnTo>
                  <a:lnTo>
                    <a:pt x="1" y="231"/>
                  </a:lnTo>
                  <a:lnTo>
                    <a:pt x="1" y="235"/>
                  </a:lnTo>
                  <a:lnTo>
                    <a:pt x="0" y="235"/>
                  </a:lnTo>
                  <a:close/>
                  <a:moveTo>
                    <a:pt x="0" y="219"/>
                  </a:moveTo>
                  <a:lnTo>
                    <a:pt x="0" y="216"/>
                  </a:lnTo>
                  <a:lnTo>
                    <a:pt x="1" y="216"/>
                  </a:lnTo>
                  <a:lnTo>
                    <a:pt x="1" y="219"/>
                  </a:lnTo>
                  <a:lnTo>
                    <a:pt x="0" y="219"/>
                  </a:lnTo>
                  <a:close/>
                  <a:moveTo>
                    <a:pt x="0" y="204"/>
                  </a:moveTo>
                  <a:lnTo>
                    <a:pt x="0" y="200"/>
                  </a:lnTo>
                  <a:lnTo>
                    <a:pt x="1" y="200"/>
                  </a:lnTo>
                  <a:lnTo>
                    <a:pt x="1" y="204"/>
                  </a:lnTo>
                  <a:lnTo>
                    <a:pt x="0" y="204"/>
                  </a:lnTo>
                  <a:close/>
                  <a:moveTo>
                    <a:pt x="0" y="188"/>
                  </a:moveTo>
                  <a:lnTo>
                    <a:pt x="0" y="185"/>
                  </a:lnTo>
                  <a:lnTo>
                    <a:pt x="1" y="185"/>
                  </a:lnTo>
                  <a:lnTo>
                    <a:pt x="1" y="188"/>
                  </a:lnTo>
                  <a:lnTo>
                    <a:pt x="0" y="188"/>
                  </a:lnTo>
                  <a:close/>
                  <a:moveTo>
                    <a:pt x="0" y="173"/>
                  </a:moveTo>
                  <a:lnTo>
                    <a:pt x="0" y="169"/>
                  </a:lnTo>
                  <a:lnTo>
                    <a:pt x="1" y="169"/>
                  </a:lnTo>
                  <a:lnTo>
                    <a:pt x="1" y="173"/>
                  </a:lnTo>
                  <a:lnTo>
                    <a:pt x="0" y="173"/>
                  </a:lnTo>
                  <a:close/>
                  <a:moveTo>
                    <a:pt x="0" y="158"/>
                  </a:moveTo>
                  <a:lnTo>
                    <a:pt x="0" y="154"/>
                  </a:lnTo>
                  <a:lnTo>
                    <a:pt x="1" y="154"/>
                  </a:lnTo>
                  <a:lnTo>
                    <a:pt x="1" y="158"/>
                  </a:lnTo>
                  <a:lnTo>
                    <a:pt x="0" y="158"/>
                  </a:lnTo>
                  <a:close/>
                  <a:moveTo>
                    <a:pt x="0" y="142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42"/>
                  </a:lnTo>
                  <a:lnTo>
                    <a:pt x="0" y="142"/>
                  </a:lnTo>
                  <a:close/>
                  <a:moveTo>
                    <a:pt x="0" y="127"/>
                  </a:moveTo>
                  <a:lnTo>
                    <a:pt x="0" y="123"/>
                  </a:lnTo>
                  <a:lnTo>
                    <a:pt x="1" y="123"/>
                  </a:lnTo>
                  <a:lnTo>
                    <a:pt x="1" y="127"/>
                  </a:lnTo>
                  <a:lnTo>
                    <a:pt x="0" y="127"/>
                  </a:lnTo>
                  <a:close/>
                  <a:moveTo>
                    <a:pt x="0" y="111"/>
                  </a:moveTo>
                  <a:lnTo>
                    <a:pt x="0" y="108"/>
                  </a:lnTo>
                  <a:lnTo>
                    <a:pt x="1" y="108"/>
                  </a:lnTo>
                  <a:lnTo>
                    <a:pt x="1" y="111"/>
                  </a:lnTo>
                  <a:lnTo>
                    <a:pt x="0" y="111"/>
                  </a:lnTo>
                  <a:close/>
                  <a:moveTo>
                    <a:pt x="0" y="96"/>
                  </a:moveTo>
                  <a:lnTo>
                    <a:pt x="0" y="92"/>
                  </a:lnTo>
                  <a:lnTo>
                    <a:pt x="1" y="92"/>
                  </a:lnTo>
                  <a:lnTo>
                    <a:pt x="1" y="96"/>
                  </a:lnTo>
                  <a:lnTo>
                    <a:pt x="0" y="96"/>
                  </a:lnTo>
                  <a:close/>
                  <a:moveTo>
                    <a:pt x="0" y="81"/>
                  </a:move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0" y="81"/>
                  </a:lnTo>
                  <a:close/>
                  <a:moveTo>
                    <a:pt x="0" y="65"/>
                  </a:moveTo>
                  <a:lnTo>
                    <a:pt x="0" y="61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0" y="65"/>
                  </a:lnTo>
                  <a:close/>
                  <a:moveTo>
                    <a:pt x="0" y="50"/>
                  </a:moveTo>
                  <a:lnTo>
                    <a:pt x="0" y="46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0" y="50"/>
                  </a:lnTo>
                  <a:close/>
                  <a:moveTo>
                    <a:pt x="0" y="34"/>
                  </a:moveTo>
                  <a:lnTo>
                    <a:pt x="0" y="31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0" y="34"/>
                  </a:lnTo>
                  <a:close/>
                  <a:moveTo>
                    <a:pt x="0" y="19"/>
                  </a:moveTo>
                  <a:lnTo>
                    <a:pt x="0" y="15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0" y="19"/>
                  </a:lnTo>
                  <a:close/>
                  <a:moveTo>
                    <a:pt x="0" y="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5" name="Freeform 102">
              <a:extLst>
                <a:ext uri="{FF2B5EF4-FFF2-40B4-BE49-F238E27FC236}">
                  <a16:creationId xmlns:a16="http://schemas.microsoft.com/office/drawing/2014/main" id="{CBED73DB-E86A-7B41-C6D8-D58C45AAE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1788"/>
              <a:ext cx="2190" cy="676"/>
            </a:xfrm>
            <a:custGeom>
              <a:avLst/>
              <a:gdLst>
                <a:gd name="T0" fmla="*/ 31 w 2190"/>
                <a:gd name="T1" fmla="*/ 363 h 676"/>
                <a:gd name="T2" fmla="*/ 66 w 2190"/>
                <a:gd name="T3" fmla="*/ 342 h 676"/>
                <a:gd name="T4" fmla="*/ 101 w 2190"/>
                <a:gd name="T5" fmla="*/ 327 h 676"/>
                <a:gd name="T6" fmla="*/ 136 w 2190"/>
                <a:gd name="T7" fmla="*/ 374 h 676"/>
                <a:gd name="T8" fmla="*/ 172 w 2190"/>
                <a:gd name="T9" fmla="*/ 389 h 676"/>
                <a:gd name="T10" fmla="*/ 206 w 2190"/>
                <a:gd name="T11" fmla="*/ 375 h 676"/>
                <a:gd name="T12" fmla="*/ 242 w 2190"/>
                <a:gd name="T13" fmla="*/ 368 h 676"/>
                <a:gd name="T14" fmla="*/ 276 w 2190"/>
                <a:gd name="T15" fmla="*/ 389 h 676"/>
                <a:gd name="T16" fmla="*/ 312 w 2190"/>
                <a:gd name="T17" fmla="*/ 395 h 676"/>
                <a:gd name="T18" fmla="*/ 347 w 2190"/>
                <a:gd name="T19" fmla="*/ 350 h 676"/>
                <a:gd name="T20" fmla="*/ 382 w 2190"/>
                <a:gd name="T21" fmla="*/ 350 h 676"/>
                <a:gd name="T22" fmla="*/ 417 w 2190"/>
                <a:gd name="T23" fmla="*/ 377 h 676"/>
                <a:gd name="T24" fmla="*/ 452 w 2190"/>
                <a:gd name="T25" fmla="*/ 398 h 676"/>
                <a:gd name="T26" fmla="*/ 487 w 2190"/>
                <a:gd name="T27" fmla="*/ 374 h 676"/>
                <a:gd name="T28" fmla="*/ 523 w 2190"/>
                <a:gd name="T29" fmla="*/ 388 h 676"/>
                <a:gd name="T30" fmla="*/ 558 w 2190"/>
                <a:gd name="T31" fmla="*/ 385 h 676"/>
                <a:gd name="T32" fmla="*/ 592 w 2190"/>
                <a:gd name="T33" fmla="*/ 429 h 676"/>
                <a:gd name="T34" fmla="*/ 628 w 2190"/>
                <a:gd name="T35" fmla="*/ 519 h 676"/>
                <a:gd name="T36" fmla="*/ 663 w 2190"/>
                <a:gd name="T37" fmla="*/ 658 h 676"/>
                <a:gd name="T38" fmla="*/ 698 w 2190"/>
                <a:gd name="T39" fmla="*/ 503 h 676"/>
                <a:gd name="T40" fmla="*/ 733 w 2190"/>
                <a:gd name="T41" fmla="*/ 219 h 676"/>
                <a:gd name="T42" fmla="*/ 768 w 2190"/>
                <a:gd name="T43" fmla="*/ 321 h 676"/>
                <a:gd name="T44" fmla="*/ 803 w 2190"/>
                <a:gd name="T45" fmla="*/ 510 h 676"/>
                <a:gd name="T46" fmla="*/ 839 w 2190"/>
                <a:gd name="T47" fmla="*/ 620 h 676"/>
                <a:gd name="T48" fmla="*/ 873 w 2190"/>
                <a:gd name="T49" fmla="*/ 625 h 676"/>
                <a:gd name="T50" fmla="*/ 909 w 2190"/>
                <a:gd name="T51" fmla="*/ 548 h 676"/>
                <a:gd name="T52" fmla="*/ 943 w 2190"/>
                <a:gd name="T53" fmla="*/ 536 h 676"/>
                <a:gd name="T54" fmla="*/ 979 w 2190"/>
                <a:gd name="T55" fmla="*/ 506 h 676"/>
                <a:gd name="T56" fmla="*/ 1014 w 2190"/>
                <a:gd name="T57" fmla="*/ 422 h 676"/>
                <a:gd name="T58" fmla="*/ 1050 w 2190"/>
                <a:gd name="T59" fmla="*/ 388 h 676"/>
                <a:gd name="T60" fmla="*/ 1084 w 2190"/>
                <a:gd name="T61" fmla="*/ 357 h 676"/>
                <a:gd name="T62" fmla="*/ 1120 w 2190"/>
                <a:gd name="T63" fmla="*/ 341 h 676"/>
                <a:gd name="T64" fmla="*/ 1154 w 2190"/>
                <a:gd name="T65" fmla="*/ 424 h 676"/>
                <a:gd name="T66" fmla="*/ 1190 w 2190"/>
                <a:gd name="T67" fmla="*/ 474 h 676"/>
                <a:gd name="T68" fmla="*/ 1225 w 2190"/>
                <a:gd name="T69" fmla="*/ 477 h 676"/>
                <a:gd name="T70" fmla="*/ 1259 w 2190"/>
                <a:gd name="T71" fmla="*/ 352 h 676"/>
                <a:gd name="T72" fmla="*/ 1295 w 2190"/>
                <a:gd name="T73" fmla="*/ 288 h 676"/>
                <a:gd name="T74" fmla="*/ 1330 w 2190"/>
                <a:gd name="T75" fmla="*/ 174 h 676"/>
                <a:gd name="T76" fmla="*/ 1365 w 2190"/>
                <a:gd name="T77" fmla="*/ 85 h 676"/>
                <a:gd name="T78" fmla="*/ 1400 w 2190"/>
                <a:gd name="T79" fmla="*/ 13 h 676"/>
                <a:gd name="T80" fmla="*/ 1435 w 2190"/>
                <a:gd name="T81" fmla="*/ 13 h 676"/>
                <a:gd name="T82" fmla="*/ 1470 w 2190"/>
                <a:gd name="T83" fmla="*/ 112 h 676"/>
                <a:gd name="T84" fmla="*/ 1506 w 2190"/>
                <a:gd name="T85" fmla="*/ 108 h 676"/>
                <a:gd name="T86" fmla="*/ 1540 w 2190"/>
                <a:gd name="T87" fmla="*/ 131 h 676"/>
                <a:gd name="T88" fmla="*/ 1576 w 2190"/>
                <a:gd name="T89" fmla="*/ 145 h 676"/>
                <a:gd name="T90" fmla="*/ 1610 w 2190"/>
                <a:gd name="T91" fmla="*/ 130 h 676"/>
                <a:gd name="T92" fmla="*/ 1646 w 2190"/>
                <a:gd name="T93" fmla="*/ 149 h 676"/>
                <a:gd name="T94" fmla="*/ 1681 w 2190"/>
                <a:gd name="T95" fmla="*/ 190 h 676"/>
                <a:gd name="T96" fmla="*/ 1717 w 2190"/>
                <a:gd name="T97" fmla="*/ 223 h 676"/>
                <a:gd name="T98" fmla="*/ 1751 w 2190"/>
                <a:gd name="T99" fmla="*/ 264 h 676"/>
                <a:gd name="T100" fmla="*/ 1787 w 2190"/>
                <a:gd name="T101" fmla="*/ 290 h 676"/>
                <a:gd name="T102" fmla="*/ 1821 w 2190"/>
                <a:gd name="T103" fmla="*/ 295 h 676"/>
                <a:gd name="T104" fmla="*/ 1857 w 2190"/>
                <a:gd name="T105" fmla="*/ 298 h 676"/>
                <a:gd name="T106" fmla="*/ 1892 w 2190"/>
                <a:gd name="T107" fmla="*/ 290 h 676"/>
                <a:gd name="T108" fmla="*/ 1926 w 2190"/>
                <a:gd name="T109" fmla="*/ 271 h 676"/>
                <a:gd name="T110" fmla="*/ 1962 w 2190"/>
                <a:gd name="T111" fmla="*/ 284 h 676"/>
                <a:gd name="T112" fmla="*/ 1997 w 2190"/>
                <a:gd name="T113" fmla="*/ 293 h 676"/>
                <a:gd name="T114" fmla="*/ 2032 w 2190"/>
                <a:gd name="T115" fmla="*/ 310 h 676"/>
                <a:gd name="T116" fmla="*/ 2067 w 2190"/>
                <a:gd name="T117" fmla="*/ 305 h 676"/>
                <a:gd name="T118" fmla="*/ 2102 w 2190"/>
                <a:gd name="T119" fmla="*/ 333 h 676"/>
                <a:gd name="T120" fmla="*/ 2137 w 2190"/>
                <a:gd name="T121" fmla="*/ 326 h 676"/>
                <a:gd name="T122" fmla="*/ 2173 w 2190"/>
                <a:gd name="T123" fmla="*/ 374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0" h="676">
                  <a:moveTo>
                    <a:pt x="0" y="352"/>
                  </a:moveTo>
                  <a:lnTo>
                    <a:pt x="5" y="354"/>
                  </a:lnTo>
                  <a:lnTo>
                    <a:pt x="9" y="357"/>
                  </a:lnTo>
                  <a:lnTo>
                    <a:pt x="14" y="361"/>
                  </a:lnTo>
                  <a:lnTo>
                    <a:pt x="17" y="364"/>
                  </a:lnTo>
                  <a:lnTo>
                    <a:pt x="22" y="366"/>
                  </a:lnTo>
                  <a:lnTo>
                    <a:pt x="26" y="365"/>
                  </a:lnTo>
                  <a:lnTo>
                    <a:pt x="31" y="363"/>
                  </a:lnTo>
                  <a:lnTo>
                    <a:pt x="35" y="358"/>
                  </a:lnTo>
                  <a:lnTo>
                    <a:pt x="40" y="353"/>
                  </a:lnTo>
                  <a:lnTo>
                    <a:pt x="44" y="350"/>
                  </a:lnTo>
                  <a:lnTo>
                    <a:pt x="48" y="345"/>
                  </a:lnTo>
                  <a:lnTo>
                    <a:pt x="53" y="343"/>
                  </a:lnTo>
                  <a:lnTo>
                    <a:pt x="57" y="342"/>
                  </a:lnTo>
                  <a:lnTo>
                    <a:pt x="62" y="342"/>
                  </a:lnTo>
                  <a:lnTo>
                    <a:pt x="66" y="342"/>
                  </a:lnTo>
                  <a:lnTo>
                    <a:pt x="70" y="342"/>
                  </a:lnTo>
                  <a:lnTo>
                    <a:pt x="75" y="341"/>
                  </a:lnTo>
                  <a:lnTo>
                    <a:pt x="79" y="338"/>
                  </a:lnTo>
                  <a:lnTo>
                    <a:pt x="84" y="335"/>
                  </a:lnTo>
                  <a:lnTo>
                    <a:pt x="88" y="331"/>
                  </a:lnTo>
                  <a:lnTo>
                    <a:pt x="93" y="328"/>
                  </a:lnTo>
                  <a:lnTo>
                    <a:pt x="96" y="326"/>
                  </a:lnTo>
                  <a:lnTo>
                    <a:pt x="101" y="327"/>
                  </a:lnTo>
                  <a:lnTo>
                    <a:pt x="105" y="331"/>
                  </a:lnTo>
                  <a:lnTo>
                    <a:pt x="110" y="338"/>
                  </a:lnTo>
                  <a:lnTo>
                    <a:pt x="115" y="345"/>
                  </a:lnTo>
                  <a:lnTo>
                    <a:pt x="119" y="353"/>
                  </a:lnTo>
                  <a:lnTo>
                    <a:pt x="123" y="360"/>
                  </a:lnTo>
                  <a:lnTo>
                    <a:pt x="127" y="366"/>
                  </a:lnTo>
                  <a:lnTo>
                    <a:pt x="132" y="369"/>
                  </a:lnTo>
                  <a:lnTo>
                    <a:pt x="136" y="374"/>
                  </a:lnTo>
                  <a:lnTo>
                    <a:pt x="141" y="376"/>
                  </a:lnTo>
                  <a:lnTo>
                    <a:pt x="144" y="378"/>
                  </a:lnTo>
                  <a:lnTo>
                    <a:pt x="149" y="381"/>
                  </a:lnTo>
                  <a:lnTo>
                    <a:pt x="154" y="383"/>
                  </a:lnTo>
                  <a:lnTo>
                    <a:pt x="158" y="385"/>
                  </a:lnTo>
                  <a:lnTo>
                    <a:pt x="163" y="386"/>
                  </a:lnTo>
                  <a:lnTo>
                    <a:pt x="167" y="388"/>
                  </a:lnTo>
                  <a:lnTo>
                    <a:pt x="172" y="389"/>
                  </a:lnTo>
                  <a:lnTo>
                    <a:pt x="175" y="390"/>
                  </a:lnTo>
                  <a:lnTo>
                    <a:pt x="180" y="390"/>
                  </a:lnTo>
                  <a:lnTo>
                    <a:pt x="184" y="388"/>
                  </a:lnTo>
                  <a:lnTo>
                    <a:pt x="189" y="386"/>
                  </a:lnTo>
                  <a:lnTo>
                    <a:pt x="194" y="382"/>
                  </a:lnTo>
                  <a:lnTo>
                    <a:pt x="198" y="379"/>
                  </a:lnTo>
                  <a:lnTo>
                    <a:pt x="202" y="376"/>
                  </a:lnTo>
                  <a:lnTo>
                    <a:pt x="206" y="375"/>
                  </a:lnTo>
                  <a:lnTo>
                    <a:pt x="211" y="375"/>
                  </a:lnTo>
                  <a:lnTo>
                    <a:pt x="215" y="377"/>
                  </a:lnTo>
                  <a:lnTo>
                    <a:pt x="220" y="379"/>
                  </a:lnTo>
                  <a:lnTo>
                    <a:pt x="225" y="380"/>
                  </a:lnTo>
                  <a:lnTo>
                    <a:pt x="228" y="379"/>
                  </a:lnTo>
                  <a:lnTo>
                    <a:pt x="233" y="376"/>
                  </a:lnTo>
                  <a:lnTo>
                    <a:pt x="237" y="372"/>
                  </a:lnTo>
                  <a:lnTo>
                    <a:pt x="242" y="368"/>
                  </a:lnTo>
                  <a:lnTo>
                    <a:pt x="246" y="365"/>
                  </a:lnTo>
                  <a:lnTo>
                    <a:pt x="251" y="364"/>
                  </a:lnTo>
                  <a:lnTo>
                    <a:pt x="254" y="366"/>
                  </a:lnTo>
                  <a:lnTo>
                    <a:pt x="259" y="369"/>
                  </a:lnTo>
                  <a:lnTo>
                    <a:pt x="264" y="374"/>
                  </a:lnTo>
                  <a:lnTo>
                    <a:pt x="268" y="380"/>
                  </a:lnTo>
                  <a:lnTo>
                    <a:pt x="273" y="386"/>
                  </a:lnTo>
                  <a:lnTo>
                    <a:pt x="276" y="389"/>
                  </a:lnTo>
                  <a:lnTo>
                    <a:pt x="281" y="391"/>
                  </a:lnTo>
                  <a:lnTo>
                    <a:pt x="285" y="392"/>
                  </a:lnTo>
                  <a:lnTo>
                    <a:pt x="290" y="391"/>
                  </a:lnTo>
                  <a:lnTo>
                    <a:pt x="294" y="392"/>
                  </a:lnTo>
                  <a:lnTo>
                    <a:pt x="299" y="393"/>
                  </a:lnTo>
                  <a:lnTo>
                    <a:pt x="304" y="395"/>
                  </a:lnTo>
                  <a:lnTo>
                    <a:pt x="307" y="396"/>
                  </a:lnTo>
                  <a:lnTo>
                    <a:pt x="312" y="395"/>
                  </a:lnTo>
                  <a:lnTo>
                    <a:pt x="316" y="392"/>
                  </a:lnTo>
                  <a:lnTo>
                    <a:pt x="321" y="385"/>
                  </a:lnTo>
                  <a:lnTo>
                    <a:pt x="325" y="376"/>
                  </a:lnTo>
                  <a:lnTo>
                    <a:pt x="329" y="369"/>
                  </a:lnTo>
                  <a:lnTo>
                    <a:pt x="333" y="362"/>
                  </a:lnTo>
                  <a:lnTo>
                    <a:pt x="338" y="357"/>
                  </a:lnTo>
                  <a:lnTo>
                    <a:pt x="343" y="353"/>
                  </a:lnTo>
                  <a:lnTo>
                    <a:pt x="347" y="350"/>
                  </a:lnTo>
                  <a:lnTo>
                    <a:pt x="352" y="345"/>
                  </a:lnTo>
                  <a:lnTo>
                    <a:pt x="355" y="342"/>
                  </a:lnTo>
                  <a:lnTo>
                    <a:pt x="360" y="339"/>
                  </a:lnTo>
                  <a:lnTo>
                    <a:pt x="364" y="337"/>
                  </a:lnTo>
                  <a:lnTo>
                    <a:pt x="369" y="337"/>
                  </a:lnTo>
                  <a:lnTo>
                    <a:pt x="374" y="340"/>
                  </a:lnTo>
                  <a:lnTo>
                    <a:pt x="378" y="343"/>
                  </a:lnTo>
                  <a:lnTo>
                    <a:pt x="382" y="350"/>
                  </a:lnTo>
                  <a:lnTo>
                    <a:pt x="386" y="355"/>
                  </a:lnTo>
                  <a:lnTo>
                    <a:pt x="391" y="362"/>
                  </a:lnTo>
                  <a:lnTo>
                    <a:pt x="395" y="368"/>
                  </a:lnTo>
                  <a:lnTo>
                    <a:pt x="400" y="372"/>
                  </a:lnTo>
                  <a:lnTo>
                    <a:pt x="404" y="376"/>
                  </a:lnTo>
                  <a:lnTo>
                    <a:pt x="408" y="377"/>
                  </a:lnTo>
                  <a:lnTo>
                    <a:pt x="413" y="378"/>
                  </a:lnTo>
                  <a:lnTo>
                    <a:pt x="417" y="377"/>
                  </a:lnTo>
                  <a:lnTo>
                    <a:pt x="422" y="378"/>
                  </a:lnTo>
                  <a:lnTo>
                    <a:pt x="426" y="379"/>
                  </a:lnTo>
                  <a:lnTo>
                    <a:pt x="431" y="382"/>
                  </a:lnTo>
                  <a:lnTo>
                    <a:pt x="434" y="386"/>
                  </a:lnTo>
                  <a:lnTo>
                    <a:pt x="439" y="391"/>
                  </a:lnTo>
                  <a:lnTo>
                    <a:pt x="443" y="396"/>
                  </a:lnTo>
                  <a:lnTo>
                    <a:pt x="448" y="398"/>
                  </a:lnTo>
                  <a:lnTo>
                    <a:pt x="452" y="398"/>
                  </a:lnTo>
                  <a:lnTo>
                    <a:pt x="457" y="396"/>
                  </a:lnTo>
                  <a:lnTo>
                    <a:pt x="461" y="390"/>
                  </a:lnTo>
                  <a:lnTo>
                    <a:pt x="465" y="383"/>
                  </a:lnTo>
                  <a:lnTo>
                    <a:pt x="470" y="376"/>
                  </a:lnTo>
                  <a:lnTo>
                    <a:pt x="474" y="372"/>
                  </a:lnTo>
                  <a:lnTo>
                    <a:pt x="479" y="371"/>
                  </a:lnTo>
                  <a:lnTo>
                    <a:pt x="483" y="372"/>
                  </a:lnTo>
                  <a:lnTo>
                    <a:pt x="487" y="374"/>
                  </a:lnTo>
                  <a:lnTo>
                    <a:pt x="492" y="377"/>
                  </a:lnTo>
                  <a:lnTo>
                    <a:pt x="496" y="380"/>
                  </a:lnTo>
                  <a:lnTo>
                    <a:pt x="501" y="382"/>
                  </a:lnTo>
                  <a:lnTo>
                    <a:pt x="505" y="383"/>
                  </a:lnTo>
                  <a:lnTo>
                    <a:pt x="510" y="384"/>
                  </a:lnTo>
                  <a:lnTo>
                    <a:pt x="513" y="385"/>
                  </a:lnTo>
                  <a:lnTo>
                    <a:pt x="518" y="386"/>
                  </a:lnTo>
                  <a:lnTo>
                    <a:pt x="523" y="388"/>
                  </a:lnTo>
                  <a:lnTo>
                    <a:pt x="527" y="390"/>
                  </a:lnTo>
                  <a:lnTo>
                    <a:pt x="531" y="393"/>
                  </a:lnTo>
                  <a:lnTo>
                    <a:pt x="536" y="393"/>
                  </a:lnTo>
                  <a:lnTo>
                    <a:pt x="540" y="395"/>
                  </a:lnTo>
                  <a:lnTo>
                    <a:pt x="544" y="393"/>
                  </a:lnTo>
                  <a:lnTo>
                    <a:pt x="549" y="392"/>
                  </a:lnTo>
                  <a:lnTo>
                    <a:pt x="553" y="389"/>
                  </a:lnTo>
                  <a:lnTo>
                    <a:pt x="558" y="385"/>
                  </a:lnTo>
                  <a:lnTo>
                    <a:pt x="562" y="383"/>
                  </a:lnTo>
                  <a:lnTo>
                    <a:pt x="566" y="381"/>
                  </a:lnTo>
                  <a:lnTo>
                    <a:pt x="571" y="381"/>
                  </a:lnTo>
                  <a:lnTo>
                    <a:pt x="575" y="384"/>
                  </a:lnTo>
                  <a:lnTo>
                    <a:pt x="580" y="390"/>
                  </a:lnTo>
                  <a:lnTo>
                    <a:pt x="584" y="400"/>
                  </a:lnTo>
                  <a:lnTo>
                    <a:pt x="588" y="413"/>
                  </a:lnTo>
                  <a:lnTo>
                    <a:pt x="592" y="429"/>
                  </a:lnTo>
                  <a:lnTo>
                    <a:pt x="597" y="446"/>
                  </a:lnTo>
                  <a:lnTo>
                    <a:pt x="602" y="462"/>
                  </a:lnTo>
                  <a:lnTo>
                    <a:pt x="606" y="477"/>
                  </a:lnTo>
                  <a:lnTo>
                    <a:pt x="610" y="488"/>
                  </a:lnTo>
                  <a:lnTo>
                    <a:pt x="614" y="498"/>
                  </a:lnTo>
                  <a:lnTo>
                    <a:pt x="619" y="505"/>
                  </a:lnTo>
                  <a:lnTo>
                    <a:pt x="623" y="512"/>
                  </a:lnTo>
                  <a:lnTo>
                    <a:pt x="628" y="519"/>
                  </a:lnTo>
                  <a:lnTo>
                    <a:pt x="633" y="525"/>
                  </a:lnTo>
                  <a:lnTo>
                    <a:pt x="636" y="536"/>
                  </a:lnTo>
                  <a:lnTo>
                    <a:pt x="641" y="550"/>
                  </a:lnTo>
                  <a:lnTo>
                    <a:pt x="645" y="568"/>
                  </a:lnTo>
                  <a:lnTo>
                    <a:pt x="650" y="590"/>
                  </a:lnTo>
                  <a:lnTo>
                    <a:pt x="654" y="614"/>
                  </a:lnTo>
                  <a:lnTo>
                    <a:pt x="658" y="637"/>
                  </a:lnTo>
                  <a:lnTo>
                    <a:pt x="663" y="658"/>
                  </a:lnTo>
                  <a:lnTo>
                    <a:pt x="667" y="672"/>
                  </a:lnTo>
                  <a:lnTo>
                    <a:pt x="672" y="676"/>
                  </a:lnTo>
                  <a:lnTo>
                    <a:pt x="676" y="669"/>
                  </a:lnTo>
                  <a:lnTo>
                    <a:pt x="681" y="652"/>
                  </a:lnTo>
                  <a:lnTo>
                    <a:pt x="684" y="625"/>
                  </a:lnTo>
                  <a:lnTo>
                    <a:pt x="689" y="589"/>
                  </a:lnTo>
                  <a:lnTo>
                    <a:pt x="693" y="548"/>
                  </a:lnTo>
                  <a:lnTo>
                    <a:pt x="698" y="503"/>
                  </a:lnTo>
                  <a:lnTo>
                    <a:pt x="702" y="457"/>
                  </a:lnTo>
                  <a:lnTo>
                    <a:pt x="707" y="411"/>
                  </a:lnTo>
                  <a:lnTo>
                    <a:pt x="711" y="369"/>
                  </a:lnTo>
                  <a:lnTo>
                    <a:pt x="715" y="328"/>
                  </a:lnTo>
                  <a:lnTo>
                    <a:pt x="720" y="293"/>
                  </a:lnTo>
                  <a:lnTo>
                    <a:pt x="724" y="262"/>
                  </a:lnTo>
                  <a:lnTo>
                    <a:pt x="729" y="237"/>
                  </a:lnTo>
                  <a:lnTo>
                    <a:pt x="733" y="219"/>
                  </a:lnTo>
                  <a:lnTo>
                    <a:pt x="737" y="208"/>
                  </a:lnTo>
                  <a:lnTo>
                    <a:pt x="741" y="206"/>
                  </a:lnTo>
                  <a:lnTo>
                    <a:pt x="746" y="212"/>
                  </a:lnTo>
                  <a:lnTo>
                    <a:pt x="751" y="224"/>
                  </a:lnTo>
                  <a:lnTo>
                    <a:pt x="755" y="243"/>
                  </a:lnTo>
                  <a:lnTo>
                    <a:pt x="760" y="266"/>
                  </a:lnTo>
                  <a:lnTo>
                    <a:pt x="763" y="292"/>
                  </a:lnTo>
                  <a:lnTo>
                    <a:pt x="768" y="321"/>
                  </a:lnTo>
                  <a:lnTo>
                    <a:pt x="772" y="348"/>
                  </a:lnTo>
                  <a:lnTo>
                    <a:pt x="777" y="374"/>
                  </a:lnTo>
                  <a:lnTo>
                    <a:pt x="782" y="400"/>
                  </a:lnTo>
                  <a:lnTo>
                    <a:pt x="786" y="422"/>
                  </a:lnTo>
                  <a:lnTo>
                    <a:pt x="790" y="446"/>
                  </a:lnTo>
                  <a:lnTo>
                    <a:pt x="794" y="468"/>
                  </a:lnTo>
                  <a:lnTo>
                    <a:pt x="799" y="490"/>
                  </a:lnTo>
                  <a:lnTo>
                    <a:pt x="803" y="510"/>
                  </a:lnTo>
                  <a:lnTo>
                    <a:pt x="808" y="529"/>
                  </a:lnTo>
                  <a:lnTo>
                    <a:pt x="812" y="547"/>
                  </a:lnTo>
                  <a:lnTo>
                    <a:pt x="816" y="562"/>
                  </a:lnTo>
                  <a:lnTo>
                    <a:pt x="821" y="577"/>
                  </a:lnTo>
                  <a:lnTo>
                    <a:pt x="825" y="589"/>
                  </a:lnTo>
                  <a:lnTo>
                    <a:pt x="830" y="601"/>
                  </a:lnTo>
                  <a:lnTo>
                    <a:pt x="834" y="611"/>
                  </a:lnTo>
                  <a:lnTo>
                    <a:pt x="839" y="620"/>
                  </a:lnTo>
                  <a:lnTo>
                    <a:pt x="842" y="627"/>
                  </a:lnTo>
                  <a:lnTo>
                    <a:pt x="847" y="630"/>
                  </a:lnTo>
                  <a:lnTo>
                    <a:pt x="851" y="631"/>
                  </a:lnTo>
                  <a:lnTo>
                    <a:pt x="856" y="631"/>
                  </a:lnTo>
                  <a:lnTo>
                    <a:pt x="861" y="630"/>
                  </a:lnTo>
                  <a:lnTo>
                    <a:pt x="865" y="628"/>
                  </a:lnTo>
                  <a:lnTo>
                    <a:pt x="869" y="627"/>
                  </a:lnTo>
                  <a:lnTo>
                    <a:pt x="873" y="625"/>
                  </a:lnTo>
                  <a:lnTo>
                    <a:pt x="878" y="622"/>
                  </a:lnTo>
                  <a:lnTo>
                    <a:pt x="882" y="615"/>
                  </a:lnTo>
                  <a:lnTo>
                    <a:pt x="887" y="606"/>
                  </a:lnTo>
                  <a:lnTo>
                    <a:pt x="892" y="594"/>
                  </a:lnTo>
                  <a:lnTo>
                    <a:pt x="895" y="581"/>
                  </a:lnTo>
                  <a:lnTo>
                    <a:pt x="900" y="568"/>
                  </a:lnTo>
                  <a:lnTo>
                    <a:pt x="904" y="557"/>
                  </a:lnTo>
                  <a:lnTo>
                    <a:pt x="909" y="548"/>
                  </a:lnTo>
                  <a:lnTo>
                    <a:pt x="913" y="543"/>
                  </a:lnTo>
                  <a:lnTo>
                    <a:pt x="918" y="540"/>
                  </a:lnTo>
                  <a:lnTo>
                    <a:pt x="921" y="541"/>
                  </a:lnTo>
                  <a:lnTo>
                    <a:pt x="926" y="542"/>
                  </a:lnTo>
                  <a:lnTo>
                    <a:pt x="931" y="543"/>
                  </a:lnTo>
                  <a:lnTo>
                    <a:pt x="935" y="543"/>
                  </a:lnTo>
                  <a:lnTo>
                    <a:pt x="940" y="541"/>
                  </a:lnTo>
                  <a:lnTo>
                    <a:pt x="943" y="536"/>
                  </a:lnTo>
                  <a:lnTo>
                    <a:pt x="948" y="531"/>
                  </a:lnTo>
                  <a:lnTo>
                    <a:pt x="952" y="527"/>
                  </a:lnTo>
                  <a:lnTo>
                    <a:pt x="957" y="522"/>
                  </a:lnTo>
                  <a:lnTo>
                    <a:pt x="961" y="520"/>
                  </a:lnTo>
                  <a:lnTo>
                    <a:pt x="966" y="517"/>
                  </a:lnTo>
                  <a:lnTo>
                    <a:pt x="971" y="515"/>
                  </a:lnTo>
                  <a:lnTo>
                    <a:pt x="974" y="511"/>
                  </a:lnTo>
                  <a:lnTo>
                    <a:pt x="979" y="506"/>
                  </a:lnTo>
                  <a:lnTo>
                    <a:pt x="983" y="500"/>
                  </a:lnTo>
                  <a:lnTo>
                    <a:pt x="988" y="489"/>
                  </a:lnTo>
                  <a:lnTo>
                    <a:pt x="992" y="477"/>
                  </a:lnTo>
                  <a:lnTo>
                    <a:pt x="996" y="463"/>
                  </a:lnTo>
                  <a:lnTo>
                    <a:pt x="1000" y="450"/>
                  </a:lnTo>
                  <a:lnTo>
                    <a:pt x="1005" y="439"/>
                  </a:lnTo>
                  <a:lnTo>
                    <a:pt x="1010" y="429"/>
                  </a:lnTo>
                  <a:lnTo>
                    <a:pt x="1014" y="422"/>
                  </a:lnTo>
                  <a:lnTo>
                    <a:pt x="1019" y="415"/>
                  </a:lnTo>
                  <a:lnTo>
                    <a:pt x="1022" y="409"/>
                  </a:lnTo>
                  <a:lnTo>
                    <a:pt x="1027" y="403"/>
                  </a:lnTo>
                  <a:lnTo>
                    <a:pt x="1031" y="398"/>
                  </a:lnTo>
                  <a:lnTo>
                    <a:pt x="1036" y="393"/>
                  </a:lnTo>
                  <a:lnTo>
                    <a:pt x="1041" y="390"/>
                  </a:lnTo>
                  <a:lnTo>
                    <a:pt x="1045" y="388"/>
                  </a:lnTo>
                  <a:lnTo>
                    <a:pt x="1050" y="388"/>
                  </a:lnTo>
                  <a:lnTo>
                    <a:pt x="1053" y="388"/>
                  </a:lnTo>
                  <a:lnTo>
                    <a:pt x="1058" y="389"/>
                  </a:lnTo>
                  <a:lnTo>
                    <a:pt x="1062" y="387"/>
                  </a:lnTo>
                  <a:lnTo>
                    <a:pt x="1067" y="383"/>
                  </a:lnTo>
                  <a:lnTo>
                    <a:pt x="1071" y="377"/>
                  </a:lnTo>
                  <a:lnTo>
                    <a:pt x="1075" y="371"/>
                  </a:lnTo>
                  <a:lnTo>
                    <a:pt x="1080" y="363"/>
                  </a:lnTo>
                  <a:lnTo>
                    <a:pt x="1084" y="357"/>
                  </a:lnTo>
                  <a:lnTo>
                    <a:pt x="1089" y="353"/>
                  </a:lnTo>
                  <a:lnTo>
                    <a:pt x="1093" y="350"/>
                  </a:lnTo>
                  <a:lnTo>
                    <a:pt x="1098" y="348"/>
                  </a:lnTo>
                  <a:lnTo>
                    <a:pt x="1101" y="346"/>
                  </a:lnTo>
                  <a:lnTo>
                    <a:pt x="1106" y="345"/>
                  </a:lnTo>
                  <a:lnTo>
                    <a:pt x="1110" y="343"/>
                  </a:lnTo>
                  <a:lnTo>
                    <a:pt x="1115" y="341"/>
                  </a:lnTo>
                  <a:lnTo>
                    <a:pt x="1120" y="341"/>
                  </a:lnTo>
                  <a:lnTo>
                    <a:pt x="1124" y="342"/>
                  </a:lnTo>
                  <a:lnTo>
                    <a:pt x="1128" y="345"/>
                  </a:lnTo>
                  <a:lnTo>
                    <a:pt x="1132" y="353"/>
                  </a:lnTo>
                  <a:lnTo>
                    <a:pt x="1137" y="364"/>
                  </a:lnTo>
                  <a:lnTo>
                    <a:pt x="1141" y="377"/>
                  </a:lnTo>
                  <a:lnTo>
                    <a:pt x="1146" y="393"/>
                  </a:lnTo>
                  <a:lnTo>
                    <a:pt x="1150" y="408"/>
                  </a:lnTo>
                  <a:lnTo>
                    <a:pt x="1154" y="424"/>
                  </a:lnTo>
                  <a:lnTo>
                    <a:pt x="1159" y="437"/>
                  </a:lnTo>
                  <a:lnTo>
                    <a:pt x="1163" y="447"/>
                  </a:lnTo>
                  <a:lnTo>
                    <a:pt x="1168" y="454"/>
                  </a:lnTo>
                  <a:lnTo>
                    <a:pt x="1172" y="461"/>
                  </a:lnTo>
                  <a:lnTo>
                    <a:pt x="1177" y="466"/>
                  </a:lnTo>
                  <a:lnTo>
                    <a:pt x="1180" y="470"/>
                  </a:lnTo>
                  <a:lnTo>
                    <a:pt x="1185" y="472"/>
                  </a:lnTo>
                  <a:lnTo>
                    <a:pt x="1190" y="474"/>
                  </a:lnTo>
                  <a:lnTo>
                    <a:pt x="1194" y="475"/>
                  </a:lnTo>
                  <a:lnTo>
                    <a:pt x="1198" y="477"/>
                  </a:lnTo>
                  <a:lnTo>
                    <a:pt x="1203" y="478"/>
                  </a:lnTo>
                  <a:lnTo>
                    <a:pt x="1207" y="479"/>
                  </a:lnTo>
                  <a:lnTo>
                    <a:pt x="1211" y="480"/>
                  </a:lnTo>
                  <a:lnTo>
                    <a:pt x="1216" y="480"/>
                  </a:lnTo>
                  <a:lnTo>
                    <a:pt x="1220" y="479"/>
                  </a:lnTo>
                  <a:lnTo>
                    <a:pt x="1225" y="477"/>
                  </a:lnTo>
                  <a:lnTo>
                    <a:pt x="1229" y="472"/>
                  </a:lnTo>
                  <a:lnTo>
                    <a:pt x="1233" y="464"/>
                  </a:lnTo>
                  <a:lnTo>
                    <a:pt x="1238" y="451"/>
                  </a:lnTo>
                  <a:lnTo>
                    <a:pt x="1242" y="435"/>
                  </a:lnTo>
                  <a:lnTo>
                    <a:pt x="1247" y="416"/>
                  </a:lnTo>
                  <a:lnTo>
                    <a:pt x="1251" y="393"/>
                  </a:lnTo>
                  <a:lnTo>
                    <a:pt x="1256" y="372"/>
                  </a:lnTo>
                  <a:lnTo>
                    <a:pt x="1259" y="352"/>
                  </a:lnTo>
                  <a:lnTo>
                    <a:pt x="1264" y="336"/>
                  </a:lnTo>
                  <a:lnTo>
                    <a:pt x="1269" y="324"/>
                  </a:lnTo>
                  <a:lnTo>
                    <a:pt x="1273" y="315"/>
                  </a:lnTo>
                  <a:lnTo>
                    <a:pt x="1277" y="309"/>
                  </a:lnTo>
                  <a:lnTo>
                    <a:pt x="1281" y="305"/>
                  </a:lnTo>
                  <a:lnTo>
                    <a:pt x="1286" y="300"/>
                  </a:lnTo>
                  <a:lnTo>
                    <a:pt x="1290" y="295"/>
                  </a:lnTo>
                  <a:lnTo>
                    <a:pt x="1295" y="288"/>
                  </a:lnTo>
                  <a:lnTo>
                    <a:pt x="1299" y="279"/>
                  </a:lnTo>
                  <a:lnTo>
                    <a:pt x="1304" y="269"/>
                  </a:lnTo>
                  <a:lnTo>
                    <a:pt x="1308" y="256"/>
                  </a:lnTo>
                  <a:lnTo>
                    <a:pt x="1312" y="242"/>
                  </a:lnTo>
                  <a:lnTo>
                    <a:pt x="1317" y="226"/>
                  </a:lnTo>
                  <a:lnTo>
                    <a:pt x="1321" y="209"/>
                  </a:lnTo>
                  <a:lnTo>
                    <a:pt x="1325" y="192"/>
                  </a:lnTo>
                  <a:lnTo>
                    <a:pt x="1330" y="174"/>
                  </a:lnTo>
                  <a:lnTo>
                    <a:pt x="1334" y="159"/>
                  </a:lnTo>
                  <a:lnTo>
                    <a:pt x="1339" y="144"/>
                  </a:lnTo>
                  <a:lnTo>
                    <a:pt x="1343" y="133"/>
                  </a:lnTo>
                  <a:lnTo>
                    <a:pt x="1348" y="121"/>
                  </a:lnTo>
                  <a:lnTo>
                    <a:pt x="1352" y="112"/>
                  </a:lnTo>
                  <a:lnTo>
                    <a:pt x="1356" y="103"/>
                  </a:lnTo>
                  <a:lnTo>
                    <a:pt x="1360" y="93"/>
                  </a:lnTo>
                  <a:lnTo>
                    <a:pt x="1365" y="85"/>
                  </a:lnTo>
                  <a:lnTo>
                    <a:pt x="1369" y="76"/>
                  </a:lnTo>
                  <a:lnTo>
                    <a:pt x="1374" y="66"/>
                  </a:lnTo>
                  <a:lnTo>
                    <a:pt x="1379" y="56"/>
                  </a:lnTo>
                  <a:lnTo>
                    <a:pt x="1382" y="45"/>
                  </a:lnTo>
                  <a:lnTo>
                    <a:pt x="1387" y="36"/>
                  </a:lnTo>
                  <a:lnTo>
                    <a:pt x="1391" y="27"/>
                  </a:lnTo>
                  <a:lnTo>
                    <a:pt x="1396" y="20"/>
                  </a:lnTo>
                  <a:lnTo>
                    <a:pt x="1400" y="13"/>
                  </a:lnTo>
                  <a:lnTo>
                    <a:pt x="1404" y="8"/>
                  </a:lnTo>
                  <a:lnTo>
                    <a:pt x="1409" y="4"/>
                  </a:lnTo>
                  <a:lnTo>
                    <a:pt x="1413" y="1"/>
                  </a:lnTo>
                  <a:lnTo>
                    <a:pt x="1418" y="0"/>
                  </a:lnTo>
                  <a:lnTo>
                    <a:pt x="1422" y="0"/>
                  </a:lnTo>
                  <a:lnTo>
                    <a:pt x="1427" y="1"/>
                  </a:lnTo>
                  <a:lnTo>
                    <a:pt x="1430" y="6"/>
                  </a:lnTo>
                  <a:lnTo>
                    <a:pt x="1435" y="13"/>
                  </a:lnTo>
                  <a:lnTo>
                    <a:pt x="1439" y="25"/>
                  </a:lnTo>
                  <a:lnTo>
                    <a:pt x="1444" y="40"/>
                  </a:lnTo>
                  <a:lnTo>
                    <a:pt x="1449" y="59"/>
                  </a:lnTo>
                  <a:lnTo>
                    <a:pt x="1453" y="76"/>
                  </a:lnTo>
                  <a:lnTo>
                    <a:pt x="1457" y="90"/>
                  </a:lnTo>
                  <a:lnTo>
                    <a:pt x="1461" y="102"/>
                  </a:lnTo>
                  <a:lnTo>
                    <a:pt x="1466" y="109"/>
                  </a:lnTo>
                  <a:lnTo>
                    <a:pt x="1470" y="112"/>
                  </a:lnTo>
                  <a:lnTo>
                    <a:pt x="1475" y="112"/>
                  </a:lnTo>
                  <a:lnTo>
                    <a:pt x="1479" y="110"/>
                  </a:lnTo>
                  <a:lnTo>
                    <a:pt x="1483" y="108"/>
                  </a:lnTo>
                  <a:lnTo>
                    <a:pt x="1488" y="107"/>
                  </a:lnTo>
                  <a:lnTo>
                    <a:pt x="1492" y="108"/>
                  </a:lnTo>
                  <a:lnTo>
                    <a:pt x="1497" y="108"/>
                  </a:lnTo>
                  <a:lnTo>
                    <a:pt x="1501" y="108"/>
                  </a:lnTo>
                  <a:lnTo>
                    <a:pt x="1506" y="108"/>
                  </a:lnTo>
                  <a:lnTo>
                    <a:pt x="1509" y="107"/>
                  </a:lnTo>
                  <a:lnTo>
                    <a:pt x="1514" y="105"/>
                  </a:lnTo>
                  <a:lnTo>
                    <a:pt x="1518" y="105"/>
                  </a:lnTo>
                  <a:lnTo>
                    <a:pt x="1523" y="107"/>
                  </a:lnTo>
                  <a:lnTo>
                    <a:pt x="1528" y="111"/>
                  </a:lnTo>
                  <a:lnTo>
                    <a:pt x="1532" y="118"/>
                  </a:lnTo>
                  <a:lnTo>
                    <a:pt x="1536" y="124"/>
                  </a:lnTo>
                  <a:lnTo>
                    <a:pt x="1540" y="131"/>
                  </a:lnTo>
                  <a:lnTo>
                    <a:pt x="1545" y="136"/>
                  </a:lnTo>
                  <a:lnTo>
                    <a:pt x="1549" y="140"/>
                  </a:lnTo>
                  <a:lnTo>
                    <a:pt x="1554" y="142"/>
                  </a:lnTo>
                  <a:lnTo>
                    <a:pt x="1557" y="142"/>
                  </a:lnTo>
                  <a:lnTo>
                    <a:pt x="1562" y="142"/>
                  </a:lnTo>
                  <a:lnTo>
                    <a:pt x="1567" y="143"/>
                  </a:lnTo>
                  <a:lnTo>
                    <a:pt x="1571" y="144"/>
                  </a:lnTo>
                  <a:lnTo>
                    <a:pt x="1576" y="145"/>
                  </a:lnTo>
                  <a:lnTo>
                    <a:pt x="1580" y="145"/>
                  </a:lnTo>
                  <a:lnTo>
                    <a:pt x="1585" y="144"/>
                  </a:lnTo>
                  <a:lnTo>
                    <a:pt x="1588" y="143"/>
                  </a:lnTo>
                  <a:lnTo>
                    <a:pt x="1593" y="140"/>
                  </a:lnTo>
                  <a:lnTo>
                    <a:pt x="1598" y="137"/>
                  </a:lnTo>
                  <a:lnTo>
                    <a:pt x="1602" y="135"/>
                  </a:lnTo>
                  <a:lnTo>
                    <a:pt x="1607" y="132"/>
                  </a:lnTo>
                  <a:lnTo>
                    <a:pt x="1610" y="130"/>
                  </a:lnTo>
                  <a:lnTo>
                    <a:pt x="1615" y="128"/>
                  </a:lnTo>
                  <a:lnTo>
                    <a:pt x="1619" y="126"/>
                  </a:lnTo>
                  <a:lnTo>
                    <a:pt x="1624" y="125"/>
                  </a:lnTo>
                  <a:lnTo>
                    <a:pt x="1628" y="125"/>
                  </a:lnTo>
                  <a:lnTo>
                    <a:pt x="1633" y="128"/>
                  </a:lnTo>
                  <a:lnTo>
                    <a:pt x="1638" y="133"/>
                  </a:lnTo>
                  <a:lnTo>
                    <a:pt x="1641" y="140"/>
                  </a:lnTo>
                  <a:lnTo>
                    <a:pt x="1646" y="149"/>
                  </a:lnTo>
                  <a:lnTo>
                    <a:pt x="1650" y="158"/>
                  </a:lnTo>
                  <a:lnTo>
                    <a:pt x="1655" y="165"/>
                  </a:lnTo>
                  <a:lnTo>
                    <a:pt x="1659" y="169"/>
                  </a:lnTo>
                  <a:lnTo>
                    <a:pt x="1664" y="174"/>
                  </a:lnTo>
                  <a:lnTo>
                    <a:pt x="1667" y="179"/>
                  </a:lnTo>
                  <a:lnTo>
                    <a:pt x="1672" y="184"/>
                  </a:lnTo>
                  <a:lnTo>
                    <a:pt x="1677" y="188"/>
                  </a:lnTo>
                  <a:lnTo>
                    <a:pt x="1681" y="190"/>
                  </a:lnTo>
                  <a:lnTo>
                    <a:pt x="1686" y="192"/>
                  </a:lnTo>
                  <a:lnTo>
                    <a:pt x="1689" y="195"/>
                  </a:lnTo>
                  <a:lnTo>
                    <a:pt x="1694" y="196"/>
                  </a:lnTo>
                  <a:lnTo>
                    <a:pt x="1698" y="199"/>
                  </a:lnTo>
                  <a:lnTo>
                    <a:pt x="1703" y="203"/>
                  </a:lnTo>
                  <a:lnTo>
                    <a:pt x="1707" y="209"/>
                  </a:lnTo>
                  <a:lnTo>
                    <a:pt x="1712" y="216"/>
                  </a:lnTo>
                  <a:lnTo>
                    <a:pt x="1717" y="223"/>
                  </a:lnTo>
                  <a:lnTo>
                    <a:pt x="1720" y="229"/>
                  </a:lnTo>
                  <a:lnTo>
                    <a:pt x="1725" y="235"/>
                  </a:lnTo>
                  <a:lnTo>
                    <a:pt x="1729" y="239"/>
                  </a:lnTo>
                  <a:lnTo>
                    <a:pt x="1734" y="242"/>
                  </a:lnTo>
                  <a:lnTo>
                    <a:pt x="1738" y="245"/>
                  </a:lnTo>
                  <a:lnTo>
                    <a:pt x="1742" y="249"/>
                  </a:lnTo>
                  <a:lnTo>
                    <a:pt x="1747" y="256"/>
                  </a:lnTo>
                  <a:lnTo>
                    <a:pt x="1751" y="264"/>
                  </a:lnTo>
                  <a:lnTo>
                    <a:pt x="1756" y="274"/>
                  </a:lnTo>
                  <a:lnTo>
                    <a:pt x="1760" y="284"/>
                  </a:lnTo>
                  <a:lnTo>
                    <a:pt x="1765" y="293"/>
                  </a:lnTo>
                  <a:lnTo>
                    <a:pt x="1768" y="298"/>
                  </a:lnTo>
                  <a:lnTo>
                    <a:pt x="1773" y="300"/>
                  </a:lnTo>
                  <a:lnTo>
                    <a:pt x="1777" y="298"/>
                  </a:lnTo>
                  <a:lnTo>
                    <a:pt x="1782" y="295"/>
                  </a:lnTo>
                  <a:lnTo>
                    <a:pt x="1787" y="290"/>
                  </a:lnTo>
                  <a:lnTo>
                    <a:pt x="1791" y="286"/>
                  </a:lnTo>
                  <a:lnTo>
                    <a:pt x="1795" y="285"/>
                  </a:lnTo>
                  <a:lnTo>
                    <a:pt x="1799" y="285"/>
                  </a:lnTo>
                  <a:lnTo>
                    <a:pt x="1804" y="287"/>
                  </a:lnTo>
                  <a:lnTo>
                    <a:pt x="1808" y="290"/>
                  </a:lnTo>
                  <a:lnTo>
                    <a:pt x="1813" y="293"/>
                  </a:lnTo>
                  <a:lnTo>
                    <a:pt x="1817" y="295"/>
                  </a:lnTo>
                  <a:lnTo>
                    <a:pt x="1821" y="295"/>
                  </a:lnTo>
                  <a:lnTo>
                    <a:pt x="1826" y="293"/>
                  </a:lnTo>
                  <a:lnTo>
                    <a:pt x="1830" y="291"/>
                  </a:lnTo>
                  <a:lnTo>
                    <a:pt x="1835" y="288"/>
                  </a:lnTo>
                  <a:lnTo>
                    <a:pt x="1839" y="287"/>
                  </a:lnTo>
                  <a:lnTo>
                    <a:pt x="1844" y="288"/>
                  </a:lnTo>
                  <a:lnTo>
                    <a:pt x="1847" y="291"/>
                  </a:lnTo>
                  <a:lnTo>
                    <a:pt x="1852" y="295"/>
                  </a:lnTo>
                  <a:lnTo>
                    <a:pt x="1857" y="298"/>
                  </a:lnTo>
                  <a:lnTo>
                    <a:pt x="1861" y="301"/>
                  </a:lnTo>
                  <a:lnTo>
                    <a:pt x="1866" y="302"/>
                  </a:lnTo>
                  <a:lnTo>
                    <a:pt x="1870" y="302"/>
                  </a:lnTo>
                  <a:lnTo>
                    <a:pt x="1874" y="301"/>
                  </a:lnTo>
                  <a:lnTo>
                    <a:pt x="1878" y="299"/>
                  </a:lnTo>
                  <a:lnTo>
                    <a:pt x="1883" y="296"/>
                  </a:lnTo>
                  <a:lnTo>
                    <a:pt x="1887" y="293"/>
                  </a:lnTo>
                  <a:lnTo>
                    <a:pt x="1892" y="290"/>
                  </a:lnTo>
                  <a:lnTo>
                    <a:pt x="1896" y="286"/>
                  </a:lnTo>
                  <a:lnTo>
                    <a:pt x="1900" y="284"/>
                  </a:lnTo>
                  <a:lnTo>
                    <a:pt x="1905" y="282"/>
                  </a:lnTo>
                  <a:lnTo>
                    <a:pt x="1909" y="281"/>
                  </a:lnTo>
                  <a:lnTo>
                    <a:pt x="1914" y="280"/>
                  </a:lnTo>
                  <a:lnTo>
                    <a:pt x="1918" y="278"/>
                  </a:lnTo>
                  <a:lnTo>
                    <a:pt x="1923" y="274"/>
                  </a:lnTo>
                  <a:lnTo>
                    <a:pt x="1926" y="271"/>
                  </a:lnTo>
                  <a:lnTo>
                    <a:pt x="1931" y="268"/>
                  </a:lnTo>
                  <a:lnTo>
                    <a:pt x="1936" y="267"/>
                  </a:lnTo>
                  <a:lnTo>
                    <a:pt x="1940" y="268"/>
                  </a:lnTo>
                  <a:lnTo>
                    <a:pt x="1944" y="269"/>
                  </a:lnTo>
                  <a:lnTo>
                    <a:pt x="1949" y="272"/>
                  </a:lnTo>
                  <a:lnTo>
                    <a:pt x="1953" y="276"/>
                  </a:lnTo>
                  <a:lnTo>
                    <a:pt x="1957" y="280"/>
                  </a:lnTo>
                  <a:lnTo>
                    <a:pt x="1962" y="284"/>
                  </a:lnTo>
                  <a:lnTo>
                    <a:pt x="1966" y="286"/>
                  </a:lnTo>
                  <a:lnTo>
                    <a:pt x="1971" y="289"/>
                  </a:lnTo>
                  <a:lnTo>
                    <a:pt x="1975" y="291"/>
                  </a:lnTo>
                  <a:lnTo>
                    <a:pt x="1979" y="292"/>
                  </a:lnTo>
                  <a:lnTo>
                    <a:pt x="1984" y="293"/>
                  </a:lnTo>
                  <a:lnTo>
                    <a:pt x="1988" y="293"/>
                  </a:lnTo>
                  <a:lnTo>
                    <a:pt x="1993" y="295"/>
                  </a:lnTo>
                  <a:lnTo>
                    <a:pt x="1997" y="293"/>
                  </a:lnTo>
                  <a:lnTo>
                    <a:pt x="2002" y="293"/>
                  </a:lnTo>
                  <a:lnTo>
                    <a:pt x="2006" y="293"/>
                  </a:lnTo>
                  <a:lnTo>
                    <a:pt x="2010" y="293"/>
                  </a:lnTo>
                  <a:lnTo>
                    <a:pt x="2015" y="293"/>
                  </a:lnTo>
                  <a:lnTo>
                    <a:pt x="2019" y="296"/>
                  </a:lnTo>
                  <a:lnTo>
                    <a:pt x="2023" y="301"/>
                  </a:lnTo>
                  <a:lnTo>
                    <a:pt x="2027" y="306"/>
                  </a:lnTo>
                  <a:lnTo>
                    <a:pt x="2032" y="310"/>
                  </a:lnTo>
                  <a:lnTo>
                    <a:pt x="2036" y="313"/>
                  </a:lnTo>
                  <a:lnTo>
                    <a:pt x="2041" y="315"/>
                  </a:lnTo>
                  <a:lnTo>
                    <a:pt x="2046" y="315"/>
                  </a:lnTo>
                  <a:lnTo>
                    <a:pt x="2050" y="314"/>
                  </a:lnTo>
                  <a:lnTo>
                    <a:pt x="2054" y="311"/>
                  </a:lnTo>
                  <a:lnTo>
                    <a:pt x="2058" y="308"/>
                  </a:lnTo>
                  <a:lnTo>
                    <a:pt x="2063" y="305"/>
                  </a:lnTo>
                  <a:lnTo>
                    <a:pt x="2067" y="305"/>
                  </a:lnTo>
                  <a:lnTo>
                    <a:pt x="2071" y="306"/>
                  </a:lnTo>
                  <a:lnTo>
                    <a:pt x="2076" y="309"/>
                  </a:lnTo>
                  <a:lnTo>
                    <a:pt x="2080" y="313"/>
                  </a:lnTo>
                  <a:lnTo>
                    <a:pt x="2085" y="317"/>
                  </a:lnTo>
                  <a:lnTo>
                    <a:pt x="2089" y="321"/>
                  </a:lnTo>
                  <a:lnTo>
                    <a:pt x="2094" y="326"/>
                  </a:lnTo>
                  <a:lnTo>
                    <a:pt x="2098" y="330"/>
                  </a:lnTo>
                  <a:lnTo>
                    <a:pt x="2102" y="333"/>
                  </a:lnTo>
                  <a:lnTo>
                    <a:pt x="2106" y="335"/>
                  </a:lnTo>
                  <a:lnTo>
                    <a:pt x="2111" y="336"/>
                  </a:lnTo>
                  <a:lnTo>
                    <a:pt x="2115" y="337"/>
                  </a:lnTo>
                  <a:lnTo>
                    <a:pt x="2120" y="337"/>
                  </a:lnTo>
                  <a:lnTo>
                    <a:pt x="2124" y="335"/>
                  </a:lnTo>
                  <a:lnTo>
                    <a:pt x="2128" y="332"/>
                  </a:lnTo>
                  <a:lnTo>
                    <a:pt x="2133" y="328"/>
                  </a:lnTo>
                  <a:lnTo>
                    <a:pt x="2137" y="326"/>
                  </a:lnTo>
                  <a:lnTo>
                    <a:pt x="2142" y="327"/>
                  </a:lnTo>
                  <a:lnTo>
                    <a:pt x="2146" y="330"/>
                  </a:lnTo>
                  <a:lnTo>
                    <a:pt x="2150" y="337"/>
                  </a:lnTo>
                  <a:lnTo>
                    <a:pt x="2155" y="343"/>
                  </a:lnTo>
                  <a:lnTo>
                    <a:pt x="2159" y="352"/>
                  </a:lnTo>
                  <a:lnTo>
                    <a:pt x="2164" y="361"/>
                  </a:lnTo>
                  <a:lnTo>
                    <a:pt x="2168" y="368"/>
                  </a:lnTo>
                  <a:lnTo>
                    <a:pt x="2173" y="374"/>
                  </a:lnTo>
                  <a:lnTo>
                    <a:pt x="2176" y="377"/>
                  </a:lnTo>
                  <a:lnTo>
                    <a:pt x="2181" y="380"/>
                  </a:lnTo>
                  <a:lnTo>
                    <a:pt x="2185" y="382"/>
                  </a:lnTo>
                  <a:lnTo>
                    <a:pt x="2190" y="383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76" name="Freeform 103">
              <a:extLst>
                <a:ext uri="{FF2B5EF4-FFF2-40B4-BE49-F238E27FC236}">
                  <a16:creationId xmlns:a16="http://schemas.microsoft.com/office/drawing/2014/main" id="{C3CC4419-C2BA-D399-769F-E8427AC50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1514"/>
              <a:ext cx="2190" cy="862"/>
            </a:xfrm>
            <a:custGeom>
              <a:avLst/>
              <a:gdLst>
                <a:gd name="T0" fmla="*/ 31 w 2190"/>
                <a:gd name="T1" fmla="*/ 624 h 862"/>
                <a:gd name="T2" fmla="*/ 66 w 2190"/>
                <a:gd name="T3" fmla="*/ 682 h 862"/>
                <a:gd name="T4" fmla="*/ 101 w 2190"/>
                <a:gd name="T5" fmla="*/ 648 h 862"/>
                <a:gd name="T6" fmla="*/ 136 w 2190"/>
                <a:gd name="T7" fmla="*/ 680 h 862"/>
                <a:gd name="T8" fmla="*/ 172 w 2190"/>
                <a:gd name="T9" fmla="*/ 645 h 862"/>
                <a:gd name="T10" fmla="*/ 206 w 2190"/>
                <a:gd name="T11" fmla="*/ 604 h 862"/>
                <a:gd name="T12" fmla="*/ 242 w 2190"/>
                <a:gd name="T13" fmla="*/ 615 h 862"/>
                <a:gd name="T14" fmla="*/ 276 w 2190"/>
                <a:gd name="T15" fmla="*/ 631 h 862"/>
                <a:gd name="T16" fmla="*/ 312 w 2190"/>
                <a:gd name="T17" fmla="*/ 609 h 862"/>
                <a:gd name="T18" fmla="*/ 347 w 2190"/>
                <a:gd name="T19" fmla="*/ 655 h 862"/>
                <a:gd name="T20" fmla="*/ 382 w 2190"/>
                <a:gd name="T21" fmla="*/ 640 h 862"/>
                <a:gd name="T22" fmla="*/ 417 w 2190"/>
                <a:gd name="T23" fmla="*/ 660 h 862"/>
                <a:gd name="T24" fmla="*/ 452 w 2190"/>
                <a:gd name="T25" fmla="*/ 655 h 862"/>
                <a:gd name="T26" fmla="*/ 487 w 2190"/>
                <a:gd name="T27" fmla="*/ 654 h 862"/>
                <a:gd name="T28" fmla="*/ 523 w 2190"/>
                <a:gd name="T29" fmla="*/ 628 h 862"/>
                <a:gd name="T30" fmla="*/ 558 w 2190"/>
                <a:gd name="T31" fmla="*/ 642 h 862"/>
                <a:gd name="T32" fmla="*/ 592 w 2190"/>
                <a:gd name="T33" fmla="*/ 693 h 862"/>
                <a:gd name="T34" fmla="*/ 628 w 2190"/>
                <a:gd name="T35" fmla="*/ 810 h 862"/>
                <a:gd name="T36" fmla="*/ 663 w 2190"/>
                <a:gd name="T37" fmla="*/ 856 h 862"/>
                <a:gd name="T38" fmla="*/ 698 w 2190"/>
                <a:gd name="T39" fmla="*/ 738 h 862"/>
                <a:gd name="T40" fmla="*/ 733 w 2190"/>
                <a:gd name="T41" fmla="*/ 450 h 862"/>
                <a:gd name="T42" fmla="*/ 768 w 2190"/>
                <a:gd name="T43" fmla="*/ 408 h 862"/>
                <a:gd name="T44" fmla="*/ 803 w 2190"/>
                <a:gd name="T45" fmla="*/ 535 h 862"/>
                <a:gd name="T46" fmla="*/ 839 w 2190"/>
                <a:gd name="T47" fmla="*/ 608 h 862"/>
                <a:gd name="T48" fmla="*/ 873 w 2190"/>
                <a:gd name="T49" fmla="*/ 616 h 862"/>
                <a:gd name="T50" fmla="*/ 909 w 2190"/>
                <a:gd name="T51" fmla="*/ 517 h 862"/>
                <a:gd name="T52" fmla="*/ 943 w 2190"/>
                <a:gd name="T53" fmla="*/ 454 h 862"/>
                <a:gd name="T54" fmla="*/ 979 w 2190"/>
                <a:gd name="T55" fmla="*/ 464 h 862"/>
                <a:gd name="T56" fmla="*/ 1014 w 2190"/>
                <a:gd name="T57" fmla="*/ 541 h 862"/>
                <a:gd name="T58" fmla="*/ 1050 w 2190"/>
                <a:gd name="T59" fmla="*/ 502 h 862"/>
                <a:gd name="T60" fmla="*/ 1084 w 2190"/>
                <a:gd name="T61" fmla="*/ 397 h 862"/>
                <a:gd name="T62" fmla="*/ 1120 w 2190"/>
                <a:gd name="T63" fmla="*/ 342 h 862"/>
                <a:gd name="T64" fmla="*/ 1154 w 2190"/>
                <a:gd name="T65" fmla="*/ 339 h 862"/>
                <a:gd name="T66" fmla="*/ 1190 w 2190"/>
                <a:gd name="T67" fmla="*/ 431 h 862"/>
                <a:gd name="T68" fmla="*/ 1225 w 2190"/>
                <a:gd name="T69" fmla="*/ 417 h 862"/>
                <a:gd name="T70" fmla="*/ 1259 w 2190"/>
                <a:gd name="T71" fmla="*/ 311 h 862"/>
                <a:gd name="T72" fmla="*/ 1295 w 2190"/>
                <a:gd name="T73" fmla="*/ 141 h 862"/>
                <a:gd name="T74" fmla="*/ 1330 w 2190"/>
                <a:gd name="T75" fmla="*/ 55 h 862"/>
                <a:gd name="T76" fmla="*/ 1365 w 2190"/>
                <a:gd name="T77" fmla="*/ 3 h 862"/>
                <a:gd name="T78" fmla="*/ 1400 w 2190"/>
                <a:gd name="T79" fmla="*/ 29 h 862"/>
                <a:gd name="T80" fmla="*/ 1435 w 2190"/>
                <a:gd name="T81" fmla="*/ 90 h 862"/>
                <a:gd name="T82" fmla="*/ 1470 w 2190"/>
                <a:gd name="T83" fmla="*/ 123 h 862"/>
                <a:gd name="T84" fmla="*/ 1506 w 2190"/>
                <a:gd name="T85" fmla="*/ 160 h 862"/>
                <a:gd name="T86" fmla="*/ 1540 w 2190"/>
                <a:gd name="T87" fmla="*/ 210 h 862"/>
                <a:gd name="T88" fmla="*/ 1576 w 2190"/>
                <a:gd name="T89" fmla="*/ 261 h 862"/>
                <a:gd name="T90" fmla="*/ 1610 w 2190"/>
                <a:gd name="T91" fmla="*/ 245 h 862"/>
                <a:gd name="T92" fmla="*/ 1646 w 2190"/>
                <a:gd name="T93" fmla="*/ 238 h 862"/>
                <a:gd name="T94" fmla="*/ 1681 w 2190"/>
                <a:gd name="T95" fmla="*/ 274 h 862"/>
                <a:gd name="T96" fmla="*/ 1717 w 2190"/>
                <a:gd name="T97" fmla="*/ 279 h 862"/>
                <a:gd name="T98" fmla="*/ 1751 w 2190"/>
                <a:gd name="T99" fmla="*/ 295 h 862"/>
                <a:gd name="T100" fmla="*/ 1787 w 2190"/>
                <a:gd name="T101" fmla="*/ 378 h 862"/>
                <a:gd name="T102" fmla="*/ 1821 w 2190"/>
                <a:gd name="T103" fmla="*/ 431 h 862"/>
                <a:gd name="T104" fmla="*/ 1857 w 2190"/>
                <a:gd name="T105" fmla="*/ 418 h 862"/>
                <a:gd name="T106" fmla="*/ 1892 w 2190"/>
                <a:gd name="T107" fmla="*/ 414 h 862"/>
                <a:gd name="T108" fmla="*/ 1926 w 2190"/>
                <a:gd name="T109" fmla="*/ 445 h 862"/>
                <a:gd name="T110" fmla="*/ 1962 w 2190"/>
                <a:gd name="T111" fmla="*/ 497 h 862"/>
                <a:gd name="T112" fmla="*/ 1997 w 2190"/>
                <a:gd name="T113" fmla="*/ 519 h 862"/>
                <a:gd name="T114" fmla="*/ 2032 w 2190"/>
                <a:gd name="T115" fmla="*/ 500 h 862"/>
                <a:gd name="T116" fmla="*/ 2067 w 2190"/>
                <a:gd name="T117" fmla="*/ 497 h 862"/>
                <a:gd name="T118" fmla="*/ 2102 w 2190"/>
                <a:gd name="T119" fmla="*/ 512 h 862"/>
                <a:gd name="T120" fmla="*/ 2137 w 2190"/>
                <a:gd name="T121" fmla="*/ 540 h 862"/>
                <a:gd name="T122" fmla="*/ 2173 w 2190"/>
                <a:gd name="T123" fmla="*/ 576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0" h="862">
                  <a:moveTo>
                    <a:pt x="0" y="614"/>
                  </a:moveTo>
                  <a:lnTo>
                    <a:pt x="5" y="611"/>
                  </a:lnTo>
                  <a:lnTo>
                    <a:pt x="9" y="608"/>
                  </a:lnTo>
                  <a:lnTo>
                    <a:pt x="14" y="608"/>
                  </a:lnTo>
                  <a:lnTo>
                    <a:pt x="17" y="609"/>
                  </a:lnTo>
                  <a:lnTo>
                    <a:pt x="22" y="613"/>
                  </a:lnTo>
                  <a:lnTo>
                    <a:pt x="26" y="617"/>
                  </a:lnTo>
                  <a:lnTo>
                    <a:pt x="31" y="624"/>
                  </a:lnTo>
                  <a:lnTo>
                    <a:pt x="35" y="629"/>
                  </a:lnTo>
                  <a:lnTo>
                    <a:pt x="40" y="637"/>
                  </a:lnTo>
                  <a:lnTo>
                    <a:pt x="44" y="646"/>
                  </a:lnTo>
                  <a:lnTo>
                    <a:pt x="48" y="654"/>
                  </a:lnTo>
                  <a:lnTo>
                    <a:pt x="53" y="664"/>
                  </a:lnTo>
                  <a:lnTo>
                    <a:pt x="57" y="672"/>
                  </a:lnTo>
                  <a:lnTo>
                    <a:pt x="62" y="678"/>
                  </a:lnTo>
                  <a:lnTo>
                    <a:pt x="66" y="682"/>
                  </a:lnTo>
                  <a:lnTo>
                    <a:pt x="70" y="683"/>
                  </a:lnTo>
                  <a:lnTo>
                    <a:pt x="75" y="680"/>
                  </a:lnTo>
                  <a:lnTo>
                    <a:pt x="79" y="676"/>
                  </a:lnTo>
                  <a:lnTo>
                    <a:pt x="84" y="671"/>
                  </a:lnTo>
                  <a:lnTo>
                    <a:pt x="88" y="663"/>
                  </a:lnTo>
                  <a:lnTo>
                    <a:pt x="93" y="656"/>
                  </a:lnTo>
                  <a:lnTo>
                    <a:pt x="96" y="650"/>
                  </a:lnTo>
                  <a:lnTo>
                    <a:pt x="101" y="648"/>
                  </a:lnTo>
                  <a:lnTo>
                    <a:pt x="105" y="648"/>
                  </a:lnTo>
                  <a:lnTo>
                    <a:pt x="110" y="650"/>
                  </a:lnTo>
                  <a:lnTo>
                    <a:pt x="115" y="655"/>
                  </a:lnTo>
                  <a:lnTo>
                    <a:pt x="119" y="662"/>
                  </a:lnTo>
                  <a:lnTo>
                    <a:pt x="123" y="667"/>
                  </a:lnTo>
                  <a:lnTo>
                    <a:pt x="127" y="674"/>
                  </a:lnTo>
                  <a:lnTo>
                    <a:pt x="132" y="678"/>
                  </a:lnTo>
                  <a:lnTo>
                    <a:pt x="136" y="680"/>
                  </a:lnTo>
                  <a:lnTo>
                    <a:pt x="141" y="681"/>
                  </a:lnTo>
                  <a:lnTo>
                    <a:pt x="144" y="680"/>
                  </a:lnTo>
                  <a:lnTo>
                    <a:pt x="149" y="678"/>
                  </a:lnTo>
                  <a:lnTo>
                    <a:pt x="154" y="675"/>
                  </a:lnTo>
                  <a:lnTo>
                    <a:pt x="158" y="670"/>
                  </a:lnTo>
                  <a:lnTo>
                    <a:pt x="163" y="663"/>
                  </a:lnTo>
                  <a:lnTo>
                    <a:pt x="167" y="654"/>
                  </a:lnTo>
                  <a:lnTo>
                    <a:pt x="172" y="645"/>
                  </a:lnTo>
                  <a:lnTo>
                    <a:pt x="175" y="633"/>
                  </a:lnTo>
                  <a:lnTo>
                    <a:pt x="180" y="622"/>
                  </a:lnTo>
                  <a:lnTo>
                    <a:pt x="184" y="611"/>
                  </a:lnTo>
                  <a:lnTo>
                    <a:pt x="189" y="602"/>
                  </a:lnTo>
                  <a:lnTo>
                    <a:pt x="194" y="596"/>
                  </a:lnTo>
                  <a:lnTo>
                    <a:pt x="198" y="595"/>
                  </a:lnTo>
                  <a:lnTo>
                    <a:pt x="202" y="598"/>
                  </a:lnTo>
                  <a:lnTo>
                    <a:pt x="206" y="604"/>
                  </a:lnTo>
                  <a:lnTo>
                    <a:pt x="211" y="610"/>
                  </a:lnTo>
                  <a:lnTo>
                    <a:pt x="215" y="616"/>
                  </a:lnTo>
                  <a:lnTo>
                    <a:pt x="220" y="619"/>
                  </a:lnTo>
                  <a:lnTo>
                    <a:pt x="225" y="619"/>
                  </a:lnTo>
                  <a:lnTo>
                    <a:pt x="228" y="617"/>
                  </a:lnTo>
                  <a:lnTo>
                    <a:pt x="233" y="616"/>
                  </a:lnTo>
                  <a:lnTo>
                    <a:pt x="237" y="615"/>
                  </a:lnTo>
                  <a:lnTo>
                    <a:pt x="242" y="615"/>
                  </a:lnTo>
                  <a:lnTo>
                    <a:pt x="246" y="617"/>
                  </a:lnTo>
                  <a:lnTo>
                    <a:pt x="251" y="619"/>
                  </a:lnTo>
                  <a:lnTo>
                    <a:pt x="254" y="622"/>
                  </a:lnTo>
                  <a:lnTo>
                    <a:pt x="259" y="625"/>
                  </a:lnTo>
                  <a:lnTo>
                    <a:pt x="264" y="628"/>
                  </a:lnTo>
                  <a:lnTo>
                    <a:pt x="268" y="630"/>
                  </a:lnTo>
                  <a:lnTo>
                    <a:pt x="273" y="631"/>
                  </a:lnTo>
                  <a:lnTo>
                    <a:pt x="276" y="631"/>
                  </a:lnTo>
                  <a:lnTo>
                    <a:pt x="281" y="631"/>
                  </a:lnTo>
                  <a:lnTo>
                    <a:pt x="285" y="630"/>
                  </a:lnTo>
                  <a:lnTo>
                    <a:pt x="290" y="629"/>
                  </a:lnTo>
                  <a:lnTo>
                    <a:pt x="294" y="627"/>
                  </a:lnTo>
                  <a:lnTo>
                    <a:pt x="299" y="624"/>
                  </a:lnTo>
                  <a:lnTo>
                    <a:pt x="304" y="620"/>
                  </a:lnTo>
                  <a:lnTo>
                    <a:pt x="307" y="615"/>
                  </a:lnTo>
                  <a:lnTo>
                    <a:pt x="312" y="609"/>
                  </a:lnTo>
                  <a:lnTo>
                    <a:pt x="316" y="606"/>
                  </a:lnTo>
                  <a:lnTo>
                    <a:pt x="321" y="606"/>
                  </a:lnTo>
                  <a:lnTo>
                    <a:pt x="325" y="611"/>
                  </a:lnTo>
                  <a:lnTo>
                    <a:pt x="329" y="619"/>
                  </a:lnTo>
                  <a:lnTo>
                    <a:pt x="333" y="629"/>
                  </a:lnTo>
                  <a:lnTo>
                    <a:pt x="338" y="640"/>
                  </a:lnTo>
                  <a:lnTo>
                    <a:pt x="343" y="649"/>
                  </a:lnTo>
                  <a:lnTo>
                    <a:pt x="347" y="655"/>
                  </a:lnTo>
                  <a:lnTo>
                    <a:pt x="352" y="659"/>
                  </a:lnTo>
                  <a:lnTo>
                    <a:pt x="355" y="659"/>
                  </a:lnTo>
                  <a:lnTo>
                    <a:pt x="360" y="655"/>
                  </a:lnTo>
                  <a:lnTo>
                    <a:pt x="364" y="650"/>
                  </a:lnTo>
                  <a:lnTo>
                    <a:pt x="369" y="646"/>
                  </a:lnTo>
                  <a:lnTo>
                    <a:pt x="374" y="641"/>
                  </a:lnTo>
                  <a:lnTo>
                    <a:pt x="378" y="639"/>
                  </a:lnTo>
                  <a:lnTo>
                    <a:pt x="382" y="640"/>
                  </a:lnTo>
                  <a:lnTo>
                    <a:pt x="386" y="642"/>
                  </a:lnTo>
                  <a:lnTo>
                    <a:pt x="391" y="645"/>
                  </a:lnTo>
                  <a:lnTo>
                    <a:pt x="395" y="648"/>
                  </a:lnTo>
                  <a:lnTo>
                    <a:pt x="400" y="649"/>
                  </a:lnTo>
                  <a:lnTo>
                    <a:pt x="404" y="651"/>
                  </a:lnTo>
                  <a:lnTo>
                    <a:pt x="408" y="653"/>
                  </a:lnTo>
                  <a:lnTo>
                    <a:pt x="413" y="656"/>
                  </a:lnTo>
                  <a:lnTo>
                    <a:pt x="417" y="660"/>
                  </a:lnTo>
                  <a:lnTo>
                    <a:pt x="422" y="664"/>
                  </a:lnTo>
                  <a:lnTo>
                    <a:pt x="426" y="667"/>
                  </a:lnTo>
                  <a:lnTo>
                    <a:pt x="431" y="671"/>
                  </a:lnTo>
                  <a:lnTo>
                    <a:pt x="434" y="671"/>
                  </a:lnTo>
                  <a:lnTo>
                    <a:pt x="439" y="669"/>
                  </a:lnTo>
                  <a:lnTo>
                    <a:pt x="443" y="665"/>
                  </a:lnTo>
                  <a:lnTo>
                    <a:pt x="448" y="660"/>
                  </a:lnTo>
                  <a:lnTo>
                    <a:pt x="452" y="655"/>
                  </a:lnTo>
                  <a:lnTo>
                    <a:pt x="457" y="652"/>
                  </a:lnTo>
                  <a:lnTo>
                    <a:pt x="461" y="652"/>
                  </a:lnTo>
                  <a:lnTo>
                    <a:pt x="465" y="655"/>
                  </a:lnTo>
                  <a:lnTo>
                    <a:pt x="470" y="658"/>
                  </a:lnTo>
                  <a:lnTo>
                    <a:pt x="474" y="660"/>
                  </a:lnTo>
                  <a:lnTo>
                    <a:pt x="479" y="660"/>
                  </a:lnTo>
                  <a:lnTo>
                    <a:pt x="483" y="658"/>
                  </a:lnTo>
                  <a:lnTo>
                    <a:pt x="487" y="654"/>
                  </a:lnTo>
                  <a:lnTo>
                    <a:pt x="492" y="648"/>
                  </a:lnTo>
                  <a:lnTo>
                    <a:pt x="496" y="643"/>
                  </a:lnTo>
                  <a:lnTo>
                    <a:pt x="501" y="638"/>
                  </a:lnTo>
                  <a:lnTo>
                    <a:pt x="505" y="634"/>
                  </a:lnTo>
                  <a:lnTo>
                    <a:pt x="510" y="632"/>
                  </a:lnTo>
                  <a:lnTo>
                    <a:pt x="513" y="630"/>
                  </a:lnTo>
                  <a:lnTo>
                    <a:pt x="518" y="629"/>
                  </a:lnTo>
                  <a:lnTo>
                    <a:pt x="523" y="628"/>
                  </a:lnTo>
                  <a:lnTo>
                    <a:pt x="527" y="628"/>
                  </a:lnTo>
                  <a:lnTo>
                    <a:pt x="531" y="628"/>
                  </a:lnTo>
                  <a:lnTo>
                    <a:pt x="536" y="629"/>
                  </a:lnTo>
                  <a:lnTo>
                    <a:pt x="540" y="631"/>
                  </a:lnTo>
                  <a:lnTo>
                    <a:pt x="544" y="633"/>
                  </a:lnTo>
                  <a:lnTo>
                    <a:pt x="549" y="635"/>
                  </a:lnTo>
                  <a:lnTo>
                    <a:pt x="553" y="639"/>
                  </a:lnTo>
                  <a:lnTo>
                    <a:pt x="558" y="642"/>
                  </a:lnTo>
                  <a:lnTo>
                    <a:pt x="562" y="646"/>
                  </a:lnTo>
                  <a:lnTo>
                    <a:pt x="566" y="650"/>
                  </a:lnTo>
                  <a:lnTo>
                    <a:pt x="571" y="653"/>
                  </a:lnTo>
                  <a:lnTo>
                    <a:pt x="575" y="657"/>
                  </a:lnTo>
                  <a:lnTo>
                    <a:pt x="580" y="662"/>
                  </a:lnTo>
                  <a:lnTo>
                    <a:pt x="584" y="669"/>
                  </a:lnTo>
                  <a:lnTo>
                    <a:pt x="588" y="679"/>
                  </a:lnTo>
                  <a:lnTo>
                    <a:pt x="592" y="693"/>
                  </a:lnTo>
                  <a:lnTo>
                    <a:pt x="597" y="710"/>
                  </a:lnTo>
                  <a:lnTo>
                    <a:pt x="602" y="730"/>
                  </a:lnTo>
                  <a:lnTo>
                    <a:pt x="606" y="751"/>
                  </a:lnTo>
                  <a:lnTo>
                    <a:pt x="610" y="772"/>
                  </a:lnTo>
                  <a:lnTo>
                    <a:pt x="614" y="788"/>
                  </a:lnTo>
                  <a:lnTo>
                    <a:pt x="619" y="801"/>
                  </a:lnTo>
                  <a:lnTo>
                    <a:pt x="623" y="807"/>
                  </a:lnTo>
                  <a:lnTo>
                    <a:pt x="628" y="810"/>
                  </a:lnTo>
                  <a:lnTo>
                    <a:pt x="633" y="811"/>
                  </a:lnTo>
                  <a:lnTo>
                    <a:pt x="636" y="812"/>
                  </a:lnTo>
                  <a:lnTo>
                    <a:pt x="641" y="814"/>
                  </a:lnTo>
                  <a:lnTo>
                    <a:pt x="645" y="818"/>
                  </a:lnTo>
                  <a:lnTo>
                    <a:pt x="650" y="827"/>
                  </a:lnTo>
                  <a:lnTo>
                    <a:pt x="654" y="836"/>
                  </a:lnTo>
                  <a:lnTo>
                    <a:pt x="658" y="847"/>
                  </a:lnTo>
                  <a:lnTo>
                    <a:pt x="663" y="856"/>
                  </a:lnTo>
                  <a:lnTo>
                    <a:pt x="667" y="862"/>
                  </a:lnTo>
                  <a:lnTo>
                    <a:pt x="672" y="862"/>
                  </a:lnTo>
                  <a:lnTo>
                    <a:pt x="676" y="857"/>
                  </a:lnTo>
                  <a:lnTo>
                    <a:pt x="681" y="846"/>
                  </a:lnTo>
                  <a:lnTo>
                    <a:pt x="684" y="828"/>
                  </a:lnTo>
                  <a:lnTo>
                    <a:pt x="689" y="803"/>
                  </a:lnTo>
                  <a:lnTo>
                    <a:pt x="693" y="774"/>
                  </a:lnTo>
                  <a:lnTo>
                    <a:pt x="698" y="738"/>
                  </a:lnTo>
                  <a:lnTo>
                    <a:pt x="702" y="698"/>
                  </a:lnTo>
                  <a:lnTo>
                    <a:pt x="707" y="657"/>
                  </a:lnTo>
                  <a:lnTo>
                    <a:pt x="711" y="617"/>
                  </a:lnTo>
                  <a:lnTo>
                    <a:pt x="715" y="577"/>
                  </a:lnTo>
                  <a:lnTo>
                    <a:pt x="720" y="541"/>
                  </a:lnTo>
                  <a:lnTo>
                    <a:pt x="724" y="506"/>
                  </a:lnTo>
                  <a:lnTo>
                    <a:pt x="729" y="476"/>
                  </a:lnTo>
                  <a:lnTo>
                    <a:pt x="733" y="450"/>
                  </a:lnTo>
                  <a:lnTo>
                    <a:pt x="737" y="430"/>
                  </a:lnTo>
                  <a:lnTo>
                    <a:pt x="741" y="414"/>
                  </a:lnTo>
                  <a:lnTo>
                    <a:pt x="746" y="404"/>
                  </a:lnTo>
                  <a:lnTo>
                    <a:pt x="751" y="397"/>
                  </a:lnTo>
                  <a:lnTo>
                    <a:pt x="755" y="394"/>
                  </a:lnTo>
                  <a:lnTo>
                    <a:pt x="760" y="395"/>
                  </a:lnTo>
                  <a:lnTo>
                    <a:pt x="763" y="399"/>
                  </a:lnTo>
                  <a:lnTo>
                    <a:pt x="768" y="408"/>
                  </a:lnTo>
                  <a:lnTo>
                    <a:pt x="772" y="420"/>
                  </a:lnTo>
                  <a:lnTo>
                    <a:pt x="777" y="438"/>
                  </a:lnTo>
                  <a:lnTo>
                    <a:pt x="782" y="457"/>
                  </a:lnTo>
                  <a:lnTo>
                    <a:pt x="786" y="477"/>
                  </a:lnTo>
                  <a:lnTo>
                    <a:pt x="790" y="495"/>
                  </a:lnTo>
                  <a:lnTo>
                    <a:pt x="794" y="512"/>
                  </a:lnTo>
                  <a:lnTo>
                    <a:pt x="799" y="524"/>
                  </a:lnTo>
                  <a:lnTo>
                    <a:pt x="803" y="535"/>
                  </a:lnTo>
                  <a:lnTo>
                    <a:pt x="808" y="543"/>
                  </a:lnTo>
                  <a:lnTo>
                    <a:pt x="812" y="553"/>
                  </a:lnTo>
                  <a:lnTo>
                    <a:pt x="816" y="563"/>
                  </a:lnTo>
                  <a:lnTo>
                    <a:pt x="821" y="573"/>
                  </a:lnTo>
                  <a:lnTo>
                    <a:pt x="825" y="583"/>
                  </a:lnTo>
                  <a:lnTo>
                    <a:pt x="830" y="592"/>
                  </a:lnTo>
                  <a:lnTo>
                    <a:pt x="834" y="600"/>
                  </a:lnTo>
                  <a:lnTo>
                    <a:pt x="839" y="608"/>
                  </a:lnTo>
                  <a:lnTo>
                    <a:pt x="842" y="615"/>
                  </a:lnTo>
                  <a:lnTo>
                    <a:pt x="847" y="620"/>
                  </a:lnTo>
                  <a:lnTo>
                    <a:pt x="851" y="626"/>
                  </a:lnTo>
                  <a:lnTo>
                    <a:pt x="856" y="631"/>
                  </a:lnTo>
                  <a:lnTo>
                    <a:pt x="861" y="634"/>
                  </a:lnTo>
                  <a:lnTo>
                    <a:pt x="865" y="633"/>
                  </a:lnTo>
                  <a:lnTo>
                    <a:pt x="869" y="627"/>
                  </a:lnTo>
                  <a:lnTo>
                    <a:pt x="873" y="616"/>
                  </a:lnTo>
                  <a:lnTo>
                    <a:pt x="878" y="601"/>
                  </a:lnTo>
                  <a:lnTo>
                    <a:pt x="882" y="586"/>
                  </a:lnTo>
                  <a:lnTo>
                    <a:pt x="887" y="570"/>
                  </a:lnTo>
                  <a:lnTo>
                    <a:pt x="892" y="556"/>
                  </a:lnTo>
                  <a:lnTo>
                    <a:pt x="895" y="545"/>
                  </a:lnTo>
                  <a:lnTo>
                    <a:pt x="900" y="536"/>
                  </a:lnTo>
                  <a:lnTo>
                    <a:pt x="904" y="526"/>
                  </a:lnTo>
                  <a:lnTo>
                    <a:pt x="909" y="517"/>
                  </a:lnTo>
                  <a:lnTo>
                    <a:pt x="913" y="506"/>
                  </a:lnTo>
                  <a:lnTo>
                    <a:pt x="918" y="493"/>
                  </a:lnTo>
                  <a:lnTo>
                    <a:pt x="921" y="479"/>
                  </a:lnTo>
                  <a:lnTo>
                    <a:pt x="926" y="467"/>
                  </a:lnTo>
                  <a:lnTo>
                    <a:pt x="931" y="458"/>
                  </a:lnTo>
                  <a:lnTo>
                    <a:pt x="935" y="453"/>
                  </a:lnTo>
                  <a:lnTo>
                    <a:pt x="940" y="453"/>
                  </a:lnTo>
                  <a:lnTo>
                    <a:pt x="943" y="454"/>
                  </a:lnTo>
                  <a:lnTo>
                    <a:pt x="948" y="457"/>
                  </a:lnTo>
                  <a:lnTo>
                    <a:pt x="952" y="459"/>
                  </a:lnTo>
                  <a:lnTo>
                    <a:pt x="957" y="460"/>
                  </a:lnTo>
                  <a:lnTo>
                    <a:pt x="961" y="459"/>
                  </a:lnTo>
                  <a:lnTo>
                    <a:pt x="966" y="458"/>
                  </a:lnTo>
                  <a:lnTo>
                    <a:pt x="971" y="458"/>
                  </a:lnTo>
                  <a:lnTo>
                    <a:pt x="974" y="459"/>
                  </a:lnTo>
                  <a:lnTo>
                    <a:pt x="979" y="464"/>
                  </a:lnTo>
                  <a:lnTo>
                    <a:pt x="983" y="471"/>
                  </a:lnTo>
                  <a:lnTo>
                    <a:pt x="988" y="481"/>
                  </a:lnTo>
                  <a:lnTo>
                    <a:pt x="992" y="493"/>
                  </a:lnTo>
                  <a:lnTo>
                    <a:pt x="996" y="507"/>
                  </a:lnTo>
                  <a:lnTo>
                    <a:pt x="1000" y="519"/>
                  </a:lnTo>
                  <a:lnTo>
                    <a:pt x="1005" y="529"/>
                  </a:lnTo>
                  <a:lnTo>
                    <a:pt x="1010" y="537"/>
                  </a:lnTo>
                  <a:lnTo>
                    <a:pt x="1014" y="541"/>
                  </a:lnTo>
                  <a:lnTo>
                    <a:pt x="1019" y="542"/>
                  </a:lnTo>
                  <a:lnTo>
                    <a:pt x="1022" y="541"/>
                  </a:lnTo>
                  <a:lnTo>
                    <a:pt x="1027" y="538"/>
                  </a:lnTo>
                  <a:lnTo>
                    <a:pt x="1031" y="533"/>
                  </a:lnTo>
                  <a:lnTo>
                    <a:pt x="1036" y="528"/>
                  </a:lnTo>
                  <a:lnTo>
                    <a:pt x="1041" y="521"/>
                  </a:lnTo>
                  <a:lnTo>
                    <a:pt x="1045" y="513"/>
                  </a:lnTo>
                  <a:lnTo>
                    <a:pt x="1050" y="502"/>
                  </a:lnTo>
                  <a:lnTo>
                    <a:pt x="1053" y="489"/>
                  </a:lnTo>
                  <a:lnTo>
                    <a:pt x="1058" y="474"/>
                  </a:lnTo>
                  <a:lnTo>
                    <a:pt x="1062" y="459"/>
                  </a:lnTo>
                  <a:lnTo>
                    <a:pt x="1067" y="445"/>
                  </a:lnTo>
                  <a:lnTo>
                    <a:pt x="1071" y="431"/>
                  </a:lnTo>
                  <a:lnTo>
                    <a:pt x="1075" y="418"/>
                  </a:lnTo>
                  <a:lnTo>
                    <a:pt x="1080" y="407"/>
                  </a:lnTo>
                  <a:lnTo>
                    <a:pt x="1084" y="397"/>
                  </a:lnTo>
                  <a:lnTo>
                    <a:pt x="1089" y="390"/>
                  </a:lnTo>
                  <a:lnTo>
                    <a:pt x="1093" y="383"/>
                  </a:lnTo>
                  <a:lnTo>
                    <a:pt x="1098" y="376"/>
                  </a:lnTo>
                  <a:lnTo>
                    <a:pt x="1101" y="369"/>
                  </a:lnTo>
                  <a:lnTo>
                    <a:pt x="1106" y="361"/>
                  </a:lnTo>
                  <a:lnTo>
                    <a:pt x="1110" y="354"/>
                  </a:lnTo>
                  <a:lnTo>
                    <a:pt x="1115" y="347"/>
                  </a:lnTo>
                  <a:lnTo>
                    <a:pt x="1120" y="342"/>
                  </a:lnTo>
                  <a:lnTo>
                    <a:pt x="1124" y="337"/>
                  </a:lnTo>
                  <a:lnTo>
                    <a:pt x="1128" y="335"/>
                  </a:lnTo>
                  <a:lnTo>
                    <a:pt x="1132" y="334"/>
                  </a:lnTo>
                  <a:lnTo>
                    <a:pt x="1137" y="333"/>
                  </a:lnTo>
                  <a:lnTo>
                    <a:pt x="1141" y="333"/>
                  </a:lnTo>
                  <a:lnTo>
                    <a:pt x="1146" y="334"/>
                  </a:lnTo>
                  <a:lnTo>
                    <a:pt x="1150" y="335"/>
                  </a:lnTo>
                  <a:lnTo>
                    <a:pt x="1154" y="339"/>
                  </a:lnTo>
                  <a:lnTo>
                    <a:pt x="1159" y="346"/>
                  </a:lnTo>
                  <a:lnTo>
                    <a:pt x="1163" y="357"/>
                  </a:lnTo>
                  <a:lnTo>
                    <a:pt x="1168" y="368"/>
                  </a:lnTo>
                  <a:lnTo>
                    <a:pt x="1172" y="382"/>
                  </a:lnTo>
                  <a:lnTo>
                    <a:pt x="1177" y="396"/>
                  </a:lnTo>
                  <a:lnTo>
                    <a:pt x="1180" y="409"/>
                  </a:lnTo>
                  <a:lnTo>
                    <a:pt x="1185" y="421"/>
                  </a:lnTo>
                  <a:lnTo>
                    <a:pt x="1190" y="431"/>
                  </a:lnTo>
                  <a:lnTo>
                    <a:pt x="1194" y="439"/>
                  </a:lnTo>
                  <a:lnTo>
                    <a:pt x="1198" y="442"/>
                  </a:lnTo>
                  <a:lnTo>
                    <a:pt x="1203" y="443"/>
                  </a:lnTo>
                  <a:lnTo>
                    <a:pt x="1207" y="442"/>
                  </a:lnTo>
                  <a:lnTo>
                    <a:pt x="1211" y="438"/>
                  </a:lnTo>
                  <a:lnTo>
                    <a:pt x="1216" y="432"/>
                  </a:lnTo>
                  <a:lnTo>
                    <a:pt x="1220" y="425"/>
                  </a:lnTo>
                  <a:lnTo>
                    <a:pt x="1225" y="417"/>
                  </a:lnTo>
                  <a:lnTo>
                    <a:pt x="1229" y="410"/>
                  </a:lnTo>
                  <a:lnTo>
                    <a:pt x="1233" y="399"/>
                  </a:lnTo>
                  <a:lnTo>
                    <a:pt x="1238" y="389"/>
                  </a:lnTo>
                  <a:lnTo>
                    <a:pt x="1242" y="376"/>
                  </a:lnTo>
                  <a:lnTo>
                    <a:pt x="1247" y="363"/>
                  </a:lnTo>
                  <a:lnTo>
                    <a:pt x="1251" y="347"/>
                  </a:lnTo>
                  <a:lnTo>
                    <a:pt x="1256" y="331"/>
                  </a:lnTo>
                  <a:lnTo>
                    <a:pt x="1259" y="311"/>
                  </a:lnTo>
                  <a:lnTo>
                    <a:pt x="1264" y="290"/>
                  </a:lnTo>
                  <a:lnTo>
                    <a:pt x="1269" y="268"/>
                  </a:lnTo>
                  <a:lnTo>
                    <a:pt x="1273" y="244"/>
                  </a:lnTo>
                  <a:lnTo>
                    <a:pt x="1277" y="220"/>
                  </a:lnTo>
                  <a:lnTo>
                    <a:pt x="1281" y="196"/>
                  </a:lnTo>
                  <a:lnTo>
                    <a:pt x="1286" y="174"/>
                  </a:lnTo>
                  <a:lnTo>
                    <a:pt x="1290" y="156"/>
                  </a:lnTo>
                  <a:lnTo>
                    <a:pt x="1295" y="141"/>
                  </a:lnTo>
                  <a:lnTo>
                    <a:pt x="1299" y="129"/>
                  </a:lnTo>
                  <a:lnTo>
                    <a:pt x="1304" y="122"/>
                  </a:lnTo>
                  <a:lnTo>
                    <a:pt x="1308" y="115"/>
                  </a:lnTo>
                  <a:lnTo>
                    <a:pt x="1312" y="108"/>
                  </a:lnTo>
                  <a:lnTo>
                    <a:pt x="1317" y="98"/>
                  </a:lnTo>
                  <a:lnTo>
                    <a:pt x="1321" y="85"/>
                  </a:lnTo>
                  <a:lnTo>
                    <a:pt x="1325" y="71"/>
                  </a:lnTo>
                  <a:lnTo>
                    <a:pt x="1330" y="55"/>
                  </a:lnTo>
                  <a:lnTo>
                    <a:pt x="1334" y="41"/>
                  </a:lnTo>
                  <a:lnTo>
                    <a:pt x="1339" y="28"/>
                  </a:lnTo>
                  <a:lnTo>
                    <a:pt x="1343" y="17"/>
                  </a:lnTo>
                  <a:lnTo>
                    <a:pt x="1348" y="8"/>
                  </a:lnTo>
                  <a:lnTo>
                    <a:pt x="1352" y="3"/>
                  </a:lnTo>
                  <a:lnTo>
                    <a:pt x="1356" y="0"/>
                  </a:lnTo>
                  <a:lnTo>
                    <a:pt x="1360" y="0"/>
                  </a:lnTo>
                  <a:lnTo>
                    <a:pt x="1365" y="3"/>
                  </a:lnTo>
                  <a:lnTo>
                    <a:pt x="1369" y="7"/>
                  </a:lnTo>
                  <a:lnTo>
                    <a:pt x="1374" y="10"/>
                  </a:lnTo>
                  <a:lnTo>
                    <a:pt x="1379" y="14"/>
                  </a:lnTo>
                  <a:lnTo>
                    <a:pt x="1382" y="17"/>
                  </a:lnTo>
                  <a:lnTo>
                    <a:pt x="1387" y="20"/>
                  </a:lnTo>
                  <a:lnTo>
                    <a:pt x="1391" y="23"/>
                  </a:lnTo>
                  <a:lnTo>
                    <a:pt x="1396" y="25"/>
                  </a:lnTo>
                  <a:lnTo>
                    <a:pt x="1400" y="29"/>
                  </a:lnTo>
                  <a:lnTo>
                    <a:pt x="1404" y="33"/>
                  </a:lnTo>
                  <a:lnTo>
                    <a:pt x="1409" y="39"/>
                  </a:lnTo>
                  <a:lnTo>
                    <a:pt x="1413" y="48"/>
                  </a:lnTo>
                  <a:lnTo>
                    <a:pt x="1418" y="57"/>
                  </a:lnTo>
                  <a:lnTo>
                    <a:pt x="1422" y="66"/>
                  </a:lnTo>
                  <a:lnTo>
                    <a:pt x="1427" y="75"/>
                  </a:lnTo>
                  <a:lnTo>
                    <a:pt x="1430" y="82"/>
                  </a:lnTo>
                  <a:lnTo>
                    <a:pt x="1435" y="90"/>
                  </a:lnTo>
                  <a:lnTo>
                    <a:pt x="1439" y="96"/>
                  </a:lnTo>
                  <a:lnTo>
                    <a:pt x="1444" y="103"/>
                  </a:lnTo>
                  <a:lnTo>
                    <a:pt x="1449" y="108"/>
                  </a:lnTo>
                  <a:lnTo>
                    <a:pt x="1453" y="113"/>
                  </a:lnTo>
                  <a:lnTo>
                    <a:pt x="1457" y="117"/>
                  </a:lnTo>
                  <a:lnTo>
                    <a:pt x="1461" y="120"/>
                  </a:lnTo>
                  <a:lnTo>
                    <a:pt x="1466" y="121"/>
                  </a:lnTo>
                  <a:lnTo>
                    <a:pt x="1470" y="123"/>
                  </a:lnTo>
                  <a:lnTo>
                    <a:pt x="1475" y="125"/>
                  </a:lnTo>
                  <a:lnTo>
                    <a:pt x="1479" y="129"/>
                  </a:lnTo>
                  <a:lnTo>
                    <a:pt x="1483" y="134"/>
                  </a:lnTo>
                  <a:lnTo>
                    <a:pt x="1488" y="138"/>
                  </a:lnTo>
                  <a:lnTo>
                    <a:pt x="1492" y="143"/>
                  </a:lnTo>
                  <a:lnTo>
                    <a:pt x="1497" y="149"/>
                  </a:lnTo>
                  <a:lnTo>
                    <a:pt x="1501" y="155"/>
                  </a:lnTo>
                  <a:lnTo>
                    <a:pt x="1506" y="160"/>
                  </a:lnTo>
                  <a:lnTo>
                    <a:pt x="1509" y="166"/>
                  </a:lnTo>
                  <a:lnTo>
                    <a:pt x="1514" y="172"/>
                  </a:lnTo>
                  <a:lnTo>
                    <a:pt x="1518" y="179"/>
                  </a:lnTo>
                  <a:lnTo>
                    <a:pt x="1523" y="184"/>
                  </a:lnTo>
                  <a:lnTo>
                    <a:pt x="1528" y="191"/>
                  </a:lnTo>
                  <a:lnTo>
                    <a:pt x="1532" y="198"/>
                  </a:lnTo>
                  <a:lnTo>
                    <a:pt x="1536" y="204"/>
                  </a:lnTo>
                  <a:lnTo>
                    <a:pt x="1540" y="210"/>
                  </a:lnTo>
                  <a:lnTo>
                    <a:pt x="1545" y="216"/>
                  </a:lnTo>
                  <a:lnTo>
                    <a:pt x="1549" y="224"/>
                  </a:lnTo>
                  <a:lnTo>
                    <a:pt x="1554" y="232"/>
                  </a:lnTo>
                  <a:lnTo>
                    <a:pt x="1557" y="240"/>
                  </a:lnTo>
                  <a:lnTo>
                    <a:pt x="1562" y="249"/>
                  </a:lnTo>
                  <a:lnTo>
                    <a:pt x="1567" y="255"/>
                  </a:lnTo>
                  <a:lnTo>
                    <a:pt x="1571" y="258"/>
                  </a:lnTo>
                  <a:lnTo>
                    <a:pt x="1576" y="261"/>
                  </a:lnTo>
                  <a:lnTo>
                    <a:pt x="1580" y="260"/>
                  </a:lnTo>
                  <a:lnTo>
                    <a:pt x="1585" y="258"/>
                  </a:lnTo>
                  <a:lnTo>
                    <a:pt x="1588" y="255"/>
                  </a:lnTo>
                  <a:lnTo>
                    <a:pt x="1593" y="253"/>
                  </a:lnTo>
                  <a:lnTo>
                    <a:pt x="1598" y="252"/>
                  </a:lnTo>
                  <a:lnTo>
                    <a:pt x="1602" y="250"/>
                  </a:lnTo>
                  <a:lnTo>
                    <a:pt x="1607" y="248"/>
                  </a:lnTo>
                  <a:lnTo>
                    <a:pt x="1610" y="245"/>
                  </a:lnTo>
                  <a:lnTo>
                    <a:pt x="1615" y="242"/>
                  </a:lnTo>
                  <a:lnTo>
                    <a:pt x="1619" y="237"/>
                  </a:lnTo>
                  <a:lnTo>
                    <a:pt x="1624" y="234"/>
                  </a:lnTo>
                  <a:lnTo>
                    <a:pt x="1628" y="231"/>
                  </a:lnTo>
                  <a:lnTo>
                    <a:pt x="1633" y="230"/>
                  </a:lnTo>
                  <a:lnTo>
                    <a:pt x="1638" y="231"/>
                  </a:lnTo>
                  <a:lnTo>
                    <a:pt x="1641" y="234"/>
                  </a:lnTo>
                  <a:lnTo>
                    <a:pt x="1646" y="238"/>
                  </a:lnTo>
                  <a:lnTo>
                    <a:pt x="1650" y="244"/>
                  </a:lnTo>
                  <a:lnTo>
                    <a:pt x="1655" y="250"/>
                  </a:lnTo>
                  <a:lnTo>
                    <a:pt x="1659" y="257"/>
                  </a:lnTo>
                  <a:lnTo>
                    <a:pt x="1664" y="261"/>
                  </a:lnTo>
                  <a:lnTo>
                    <a:pt x="1667" y="266"/>
                  </a:lnTo>
                  <a:lnTo>
                    <a:pt x="1672" y="269"/>
                  </a:lnTo>
                  <a:lnTo>
                    <a:pt x="1677" y="272"/>
                  </a:lnTo>
                  <a:lnTo>
                    <a:pt x="1681" y="274"/>
                  </a:lnTo>
                  <a:lnTo>
                    <a:pt x="1686" y="275"/>
                  </a:lnTo>
                  <a:lnTo>
                    <a:pt x="1689" y="276"/>
                  </a:lnTo>
                  <a:lnTo>
                    <a:pt x="1694" y="276"/>
                  </a:lnTo>
                  <a:lnTo>
                    <a:pt x="1698" y="278"/>
                  </a:lnTo>
                  <a:lnTo>
                    <a:pt x="1703" y="279"/>
                  </a:lnTo>
                  <a:lnTo>
                    <a:pt x="1707" y="280"/>
                  </a:lnTo>
                  <a:lnTo>
                    <a:pt x="1712" y="280"/>
                  </a:lnTo>
                  <a:lnTo>
                    <a:pt x="1717" y="279"/>
                  </a:lnTo>
                  <a:lnTo>
                    <a:pt x="1720" y="277"/>
                  </a:lnTo>
                  <a:lnTo>
                    <a:pt x="1725" y="275"/>
                  </a:lnTo>
                  <a:lnTo>
                    <a:pt x="1729" y="274"/>
                  </a:lnTo>
                  <a:lnTo>
                    <a:pt x="1734" y="274"/>
                  </a:lnTo>
                  <a:lnTo>
                    <a:pt x="1738" y="277"/>
                  </a:lnTo>
                  <a:lnTo>
                    <a:pt x="1742" y="282"/>
                  </a:lnTo>
                  <a:lnTo>
                    <a:pt x="1747" y="288"/>
                  </a:lnTo>
                  <a:lnTo>
                    <a:pt x="1751" y="295"/>
                  </a:lnTo>
                  <a:lnTo>
                    <a:pt x="1756" y="303"/>
                  </a:lnTo>
                  <a:lnTo>
                    <a:pt x="1760" y="310"/>
                  </a:lnTo>
                  <a:lnTo>
                    <a:pt x="1765" y="317"/>
                  </a:lnTo>
                  <a:lnTo>
                    <a:pt x="1768" y="326"/>
                  </a:lnTo>
                  <a:lnTo>
                    <a:pt x="1773" y="337"/>
                  </a:lnTo>
                  <a:lnTo>
                    <a:pt x="1777" y="349"/>
                  </a:lnTo>
                  <a:lnTo>
                    <a:pt x="1782" y="363"/>
                  </a:lnTo>
                  <a:lnTo>
                    <a:pt x="1787" y="378"/>
                  </a:lnTo>
                  <a:lnTo>
                    <a:pt x="1791" y="392"/>
                  </a:lnTo>
                  <a:lnTo>
                    <a:pt x="1795" y="406"/>
                  </a:lnTo>
                  <a:lnTo>
                    <a:pt x="1799" y="417"/>
                  </a:lnTo>
                  <a:lnTo>
                    <a:pt x="1804" y="425"/>
                  </a:lnTo>
                  <a:lnTo>
                    <a:pt x="1808" y="430"/>
                  </a:lnTo>
                  <a:lnTo>
                    <a:pt x="1813" y="433"/>
                  </a:lnTo>
                  <a:lnTo>
                    <a:pt x="1817" y="433"/>
                  </a:lnTo>
                  <a:lnTo>
                    <a:pt x="1821" y="431"/>
                  </a:lnTo>
                  <a:lnTo>
                    <a:pt x="1826" y="428"/>
                  </a:lnTo>
                  <a:lnTo>
                    <a:pt x="1830" y="424"/>
                  </a:lnTo>
                  <a:lnTo>
                    <a:pt x="1835" y="419"/>
                  </a:lnTo>
                  <a:lnTo>
                    <a:pt x="1839" y="416"/>
                  </a:lnTo>
                  <a:lnTo>
                    <a:pt x="1844" y="414"/>
                  </a:lnTo>
                  <a:lnTo>
                    <a:pt x="1847" y="413"/>
                  </a:lnTo>
                  <a:lnTo>
                    <a:pt x="1852" y="414"/>
                  </a:lnTo>
                  <a:lnTo>
                    <a:pt x="1857" y="418"/>
                  </a:lnTo>
                  <a:lnTo>
                    <a:pt x="1861" y="421"/>
                  </a:lnTo>
                  <a:lnTo>
                    <a:pt x="1866" y="425"/>
                  </a:lnTo>
                  <a:lnTo>
                    <a:pt x="1870" y="427"/>
                  </a:lnTo>
                  <a:lnTo>
                    <a:pt x="1874" y="428"/>
                  </a:lnTo>
                  <a:lnTo>
                    <a:pt x="1878" y="426"/>
                  </a:lnTo>
                  <a:lnTo>
                    <a:pt x="1883" y="423"/>
                  </a:lnTo>
                  <a:lnTo>
                    <a:pt x="1887" y="419"/>
                  </a:lnTo>
                  <a:lnTo>
                    <a:pt x="1892" y="414"/>
                  </a:lnTo>
                  <a:lnTo>
                    <a:pt x="1896" y="413"/>
                  </a:lnTo>
                  <a:lnTo>
                    <a:pt x="1900" y="411"/>
                  </a:lnTo>
                  <a:lnTo>
                    <a:pt x="1905" y="414"/>
                  </a:lnTo>
                  <a:lnTo>
                    <a:pt x="1909" y="416"/>
                  </a:lnTo>
                  <a:lnTo>
                    <a:pt x="1914" y="421"/>
                  </a:lnTo>
                  <a:lnTo>
                    <a:pt x="1918" y="428"/>
                  </a:lnTo>
                  <a:lnTo>
                    <a:pt x="1923" y="436"/>
                  </a:lnTo>
                  <a:lnTo>
                    <a:pt x="1926" y="445"/>
                  </a:lnTo>
                  <a:lnTo>
                    <a:pt x="1931" y="454"/>
                  </a:lnTo>
                  <a:lnTo>
                    <a:pt x="1936" y="464"/>
                  </a:lnTo>
                  <a:lnTo>
                    <a:pt x="1940" y="471"/>
                  </a:lnTo>
                  <a:lnTo>
                    <a:pt x="1944" y="478"/>
                  </a:lnTo>
                  <a:lnTo>
                    <a:pt x="1949" y="484"/>
                  </a:lnTo>
                  <a:lnTo>
                    <a:pt x="1953" y="489"/>
                  </a:lnTo>
                  <a:lnTo>
                    <a:pt x="1957" y="493"/>
                  </a:lnTo>
                  <a:lnTo>
                    <a:pt x="1962" y="497"/>
                  </a:lnTo>
                  <a:lnTo>
                    <a:pt x="1966" y="501"/>
                  </a:lnTo>
                  <a:lnTo>
                    <a:pt x="1971" y="506"/>
                  </a:lnTo>
                  <a:lnTo>
                    <a:pt x="1975" y="510"/>
                  </a:lnTo>
                  <a:lnTo>
                    <a:pt x="1979" y="514"/>
                  </a:lnTo>
                  <a:lnTo>
                    <a:pt x="1984" y="517"/>
                  </a:lnTo>
                  <a:lnTo>
                    <a:pt x="1988" y="519"/>
                  </a:lnTo>
                  <a:lnTo>
                    <a:pt x="1993" y="520"/>
                  </a:lnTo>
                  <a:lnTo>
                    <a:pt x="1997" y="519"/>
                  </a:lnTo>
                  <a:lnTo>
                    <a:pt x="2002" y="516"/>
                  </a:lnTo>
                  <a:lnTo>
                    <a:pt x="2006" y="513"/>
                  </a:lnTo>
                  <a:lnTo>
                    <a:pt x="2010" y="509"/>
                  </a:lnTo>
                  <a:lnTo>
                    <a:pt x="2015" y="506"/>
                  </a:lnTo>
                  <a:lnTo>
                    <a:pt x="2019" y="504"/>
                  </a:lnTo>
                  <a:lnTo>
                    <a:pt x="2023" y="503"/>
                  </a:lnTo>
                  <a:lnTo>
                    <a:pt x="2027" y="502"/>
                  </a:lnTo>
                  <a:lnTo>
                    <a:pt x="2032" y="500"/>
                  </a:lnTo>
                  <a:lnTo>
                    <a:pt x="2036" y="498"/>
                  </a:lnTo>
                  <a:lnTo>
                    <a:pt x="2041" y="496"/>
                  </a:lnTo>
                  <a:lnTo>
                    <a:pt x="2046" y="493"/>
                  </a:lnTo>
                  <a:lnTo>
                    <a:pt x="2050" y="493"/>
                  </a:lnTo>
                  <a:lnTo>
                    <a:pt x="2054" y="493"/>
                  </a:lnTo>
                  <a:lnTo>
                    <a:pt x="2058" y="493"/>
                  </a:lnTo>
                  <a:lnTo>
                    <a:pt x="2063" y="495"/>
                  </a:lnTo>
                  <a:lnTo>
                    <a:pt x="2067" y="497"/>
                  </a:lnTo>
                  <a:lnTo>
                    <a:pt x="2071" y="500"/>
                  </a:lnTo>
                  <a:lnTo>
                    <a:pt x="2076" y="502"/>
                  </a:lnTo>
                  <a:lnTo>
                    <a:pt x="2080" y="503"/>
                  </a:lnTo>
                  <a:lnTo>
                    <a:pt x="2085" y="504"/>
                  </a:lnTo>
                  <a:lnTo>
                    <a:pt x="2089" y="504"/>
                  </a:lnTo>
                  <a:lnTo>
                    <a:pt x="2094" y="506"/>
                  </a:lnTo>
                  <a:lnTo>
                    <a:pt x="2098" y="508"/>
                  </a:lnTo>
                  <a:lnTo>
                    <a:pt x="2102" y="512"/>
                  </a:lnTo>
                  <a:lnTo>
                    <a:pt x="2106" y="517"/>
                  </a:lnTo>
                  <a:lnTo>
                    <a:pt x="2111" y="522"/>
                  </a:lnTo>
                  <a:lnTo>
                    <a:pt x="2115" y="529"/>
                  </a:lnTo>
                  <a:lnTo>
                    <a:pt x="2120" y="535"/>
                  </a:lnTo>
                  <a:lnTo>
                    <a:pt x="2124" y="539"/>
                  </a:lnTo>
                  <a:lnTo>
                    <a:pt x="2128" y="541"/>
                  </a:lnTo>
                  <a:lnTo>
                    <a:pt x="2133" y="541"/>
                  </a:lnTo>
                  <a:lnTo>
                    <a:pt x="2137" y="540"/>
                  </a:lnTo>
                  <a:lnTo>
                    <a:pt x="2142" y="541"/>
                  </a:lnTo>
                  <a:lnTo>
                    <a:pt x="2146" y="543"/>
                  </a:lnTo>
                  <a:lnTo>
                    <a:pt x="2150" y="548"/>
                  </a:lnTo>
                  <a:lnTo>
                    <a:pt x="2155" y="555"/>
                  </a:lnTo>
                  <a:lnTo>
                    <a:pt x="2159" y="562"/>
                  </a:lnTo>
                  <a:lnTo>
                    <a:pt x="2164" y="567"/>
                  </a:lnTo>
                  <a:lnTo>
                    <a:pt x="2168" y="572"/>
                  </a:lnTo>
                  <a:lnTo>
                    <a:pt x="2173" y="576"/>
                  </a:lnTo>
                  <a:lnTo>
                    <a:pt x="2176" y="578"/>
                  </a:lnTo>
                  <a:lnTo>
                    <a:pt x="2181" y="579"/>
                  </a:lnTo>
                  <a:lnTo>
                    <a:pt x="2185" y="578"/>
                  </a:lnTo>
                  <a:lnTo>
                    <a:pt x="2190" y="577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77" name="Rectangle 104">
              <a:extLst>
                <a:ext uri="{FF2B5EF4-FFF2-40B4-BE49-F238E27FC236}">
                  <a16:creationId xmlns:a16="http://schemas.microsoft.com/office/drawing/2014/main" id="{3D781922-6969-96A1-06A8-66F2EB17D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102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9" name="Line 106">
              <a:extLst>
                <a:ext uri="{FF2B5EF4-FFF2-40B4-BE49-F238E27FC236}">
                  <a16:creationId xmlns:a16="http://schemas.microsoft.com/office/drawing/2014/main" id="{A7945A1C-DE74-A9A9-31FB-050DA8F84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" y="3217"/>
              <a:ext cx="219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0" name="Freeform 107">
              <a:extLst>
                <a:ext uri="{FF2B5EF4-FFF2-40B4-BE49-F238E27FC236}">
                  <a16:creationId xmlns:a16="http://schemas.microsoft.com/office/drawing/2014/main" id="{E1DC1F60-3117-8417-E09C-B6A7DCF1F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1" name="Freeform 108">
              <a:extLst>
                <a:ext uri="{FF2B5EF4-FFF2-40B4-BE49-F238E27FC236}">
                  <a16:creationId xmlns:a16="http://schemas.microsoft.com/office/drawing/2014/main" id="{32F2AD16-FAC3-CE27-78ED-49848937D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3217"/>
              <a:ext cx="2" cy="9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2" name="Freeform 109">
              <a:extLst>
                <a:ext uri="{FF2B5EF4-FFF2-40B4-BE49-F238E27FC236}">
                  <a16:creationId xmlns:a16="http://schemas.microsoft.com/office/drawing/2014/main" id="{6B4C6733-BA90-E521-8FAC-401278D17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3" name="Freeform 110">
              <a:extLst>
                <a:ext uri="{FF2B5EF4-FFF2-40B4-BE49-F238E27FC236}">
                  <a16:creationId xmlns:a16="http://schemas.microsoft.com/office/drawing/2014/main" id="{9496A11A-B4FB-EA49-5D10-B119D0A8B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4" name="Freeform 111">
              <a:extLst>
                <a:ext uri="{FF2B5EF4-FFF2-40B4-BE49-F238E27FC236}">
                  <a16:creationId xmlns:a16="http://schemas.microsoft.com/office/drawing/2014/main" id="{E2B81571-A131-E204-413F-FFB1F0E25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5" name="Freeform 112">
              <a:extLst>
                <a:ext uri="{FF2B5EF4-FFF2-40B4-BE49-F238E27FC236}">
                  <a16:creationId xmlns:a16="http://schemas.microsoft.com/office/drawing/2014/main" id="{7A480F1A-58BA-953E-487E-9EEED1F97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6" name="Freeform 113">
              <a:extLst>
                <a:ext uri="{FF2B5EF4-FFF2-40B4-BE49-F238E27FC236}">
                  <a16:creationId xmlns:a16="http://schemas.microsoft.com/office/drawing/2014/main" id="{863B8724-A6B5-B4A2-2E16-3F82C595B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7" name="Freeform 114">
              <a:extLst>
                <a:ext uri="{FF2B5EF4-FFF2-40B4-BE49-F238E27FC236}">
                  <a16:creationId xmlns:a16="http://schemas.microsoft.com/office/drawing/2014/main" id="{682E869C-8128-4138-F6D2-D30FFC857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8" name="Freeform 115">
              <a:extLst>
                <a:ext uri="{FF2B5EF4-FFF2-40B4-BE49-F238E27FC236}">
                  <a16:creationId xmlns:a16="http://schemas.microsoft.com/office/drawing/2014/main" id="{32F9140A-1550-1750-EE36-A1E0C73CE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3217"/>
              <a:ext cx="0" cy="9"/>
            </a:xfrm>
            <a:custGeom>
              <a:avLst/>
              <a:gdLst>
                <a:gd name="T0" fmla="*/ 0 h 9"/>
                <a:gd name="T1" fmla="*/ 0 h 9"/>
                <a:gd name="T2" fmla="*/ 9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9" name="Freeform 116">
              <a:extLst>
                <a:ext uri="{FF2B5EF4-FFF2-40B4-BE49-F238E27FC236}">
                  <a16:creationId xmlns:a16="http://schemas.microsoft.com/office/drawing/2014/main" id="{D5A22B03-2D84-14E5-D0DB-D3B9A478F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0" name="Freeform 117">
              <a:extLst>
                <a:ext uri="{FF2B5EF4-FFF2-40B4-BE49-F238E27FC236}">
                  <a16:creationId xmlns:a16="http://schemas.microsoft.com/office/drawing/2014/main" id="{96861F52-1A66-12EE-5E04-DA2C56E32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1" name="Freeform 118">
              <a:extLst>
                <a:ext uri="{FF2B5EF4-FFF2-40B4-BE49-F238E27FC236}">
                  <a16:creationId xmlns:a16="http://schemas.microsoft.com/office/drawing/2014/main" id="{3C7DB217-25DD-0C0B-AC73-D6E9847A8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2" name="Freeform 119">
              <a:extLst>
                <a:ext uri="{FF2B5EF4-FFF2-40B4-BE49-F238E27FC236}">
                  <a16:creationId xmlns:a16="http://schemas.microsoft.com/office/drawing/2014/main" id="{80D79AF5-BF48-E09C-35F9-759CC2CDE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3" name="Freeform 120">
              <a:extLst>
                <a:ext uri="{FF2B5EF4-FFF2-40B4-BE49-F238E27FC236}">
                  <a16:creationId xmlns:a16="http://schemas.microsoft.com/office/drawing/2014/main" id="{4473E825-41D2-C332-D956-05E6ECE73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4" name="Freeform 121">
              <a:extLst>
                <a:ext uri="{FF2B5EF4-FFF2-40B4-BE49-F238E27FC236}">
                  <a16:creationId xmlns:a16="http://schemas.microsoft.com/office/drawing/2014/main" id="{B71E5597-0EB5-9374-B841-767B49D3E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5" name="Freeform 122">
              <a:extLst>
                <a:ext uri="{FF2B5EF4-FFF2-40B4-BE49-F238E27FC236}">
                  <a16:creationId xmlns:a16="http://schemas.microsoft.com/office/drawing/2014/main" id="{6FA2EC3B-D010-C806-DAE9-3C7341F56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" y="3217"/>
              <a:ext cx="2" cy="19"/>
            </a:xfrm>
            <a:custGeom>
              <a:avLst/>
              <a:gdLst>
                <a:gd name="T0" fmla="*/ 2 w 2"/>
                <a:gd name="T1" fmla="*/ 0 h 19"/>
                <a:gd name="T2" fmla="*/ 0 w 2"/>
                <a:gd name="T3" fmla="*/ 0 h 19"/>
                <a:gd name="T4" fmla="*/ 0 w 2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9">
                  <a:moveTo>
                    <a:pt x="2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6" name="Freeform 123">
              <a:extLst>
                <a:ext uri="{FF2B5EF4-FFF2-40B4-BE49-F238E27FC236}">
                  <a16:creationId xmlns:a16="http://schemas.microsoft.com/office/drawing/2014/main" id="{BAF80379-7EBA-680E-9C0B-7242E5D9E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7" name="Freeform 124">
              <a:extLst>
                <a:ext uri="{FF2B5EF4-FFF2-40B4-BE49-F238E27FC236}">
                  <a16:creationId xmlns:a16="http://schemas.microsoft.com/office/drawing/2014/main" id="{AFEBBE1A-03F1-0A9A-63D6-5C4B288BC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8" name="Freeform 125">
              <a:extLst>
                <a:ext uri="{FF2B5EF4-FFF2-40B4-BE49-F238E27FC236}">
                  <a16:creationId xmlns:a16="http://schemas.microsoft.com/office/drawing/2014/main" id="{23A27521-2450-FBB4-BE75-3EB3AD375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3217"/>
              <a:ext cx="2" cy="9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9" name="Freeform 126">
              <a:extLst>
                <a:ext uri="{FF2B5EF4-FFF2-40B4-BE49-F238E27FC236}">
                  <a16:creationId xmlns:a16="http://schemas.microsoft.com/office/drawing/2014/main" id="{CA6E046C-13B0-C162-C1A4-34636CC8D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0" name="Freeform 127">
              <a:extLst>
                <a:ext uri="{FF2B5EF4-FFF2-40B4-BE49-F238E27FC236}">
                  <a16:creationId xmlns:a16="http://schemas.microsoft.com/office/drawing/2014/main" id="{D1E3CC2A-D169-3927-13B9-751C59CFF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1" name="Freeform 128">
              <a:extLst>
                <a:ext uri="{FF2B5EF4-FFF2-40B4-BE49-F238E27FC236}">
                  <a16:creationId xmlns:a16="http://schemas.microsoft.com/office/drawing/2014/main" id="{BEFBEBCC-ED2C-E148-F01A-18E413020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2" name="Freeform 129">
              <a:extLst>
                <a:ext uri="{FF2B5EF4-FFF2-40B4-BE49-F238E27FC236}">
                  <a16:creationId xmlns:a16="http://schemas.microsoft.com/office/drawing/2014/main" id="{CB6C778E-E5D7-D026-254C-2947122F4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3" name="Freeform 130">
              <a:extLst>
                <a:ext uri="{FF2B5EF4-FFF2-40B4-BE49-F238E27FC236}">
                  <a16:creationId xmlns:a16="http://schemas.microsoft.com/office/drawing/2014/main" id="{CFEE0E07-EDA0-BEFB-013F-B7B8A4F8E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4" name="Freeform 131">
              <a:extLst>
                <a:ext uri="{FF2B5EF4-FFF2-40B4-BE49-F238E27FC236}">
                  <a16:creationId xmlns:a16="http://schemas.microsoft.com/office/drawing/2014/main" id="{782F6335-AF8A-0D50-3632-383F32CF2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5" name="Freeform 132">
              <a:extLst>
                <a:ext uri="{FF2B5EF4-FFF2-40B4-BE49-F238E27FC236}">
                  <a16:creationId xmlns:a16="http://schemas.microsoft.com/office/drawing/2014/main" id="{23D31248-3EED-A0A7-0EB6-E35B0FEA2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3217"/>
              <a:ext cx="0" cy="19"/>
            </a:xfrm>
            <a:custGeom>
              <a:avLst/>
              <a:gdLst>
                <a:gd name="T0" fmla="*/ 0 h 19"/>
                <a:gd name="T1" fmla="*/ 0 h 19"/>
                <a:gd name="T2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6" name="Freeform 133">
              <a:extLst>
                <a:ext uri="{FF2B5EF4-FFF2-40B4-BE49-F238E27FC236}">
                  <a16:creationId xmlns:a16="http://schemas.microsoft.com/office/drawing/2014/main" id="{ACAC4FFB-E314-6C95-CDD3-A344F8A74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7" name="Freeform 134">
              <a:extLst>
                <a:ext uri="{FF2B5EF4-FFF2-40B4-BE49-F238E27FC236}">
                  <a16:creationId xmlns:a16="http://schemas.microsoft.com/office/drawing/2014/main" id="{544B99E7-0679-CA5A-4677-7FD75C5CA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8" name="Freeform 135">
              <a:extLst>
                <a:ext uri="{FF2B5EF4-FFF2-40B4-BE49-F238E27FC236}">
                  <a16:creationId xmlns:a16="http://schemas.microsoft.com/office/drawing/2014/main" id="{AC41F102-FF43-9E7C-75D4-BE8E7C216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9" name="Freeform 136">
              <a:extLst>
                <a:ext uri="{FF2B5EF4-FFF2-40B4-BE49-F238E27FC236}">
                  <a16:creationId xmlns:a16="http://schemas.microsoft.com/office/drawing/2014/main" id="{71A6752B-5AC5-9B6E-7897-6E36019E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0" name="Freeform 137">
              <a:extLst>
                <a:ext uri="{FF2B5EF4-FFF2-40B4-BE49-F238E27FC236}">
                  <a16:creationId xmlns:a16="http://schemas.microsoft.com/office/drawing/2014/main" id="{095B58AE-38F6-67F2-005D-068441AA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1" name="Freeform 138">
              <a:extLst>
                <a:ext uri="{FF2B5EF4-FFF2-40B4-BE49-F238E27FC236}">
                  <a16:creationId xmlns:a16="http://schemas.microsoft.com/office/drawing/2014/main" id="{C1660FC0-58DA-FAEE-3642-614D54865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2" name="Freeform 139">
              <a:extLst>
                <a:ext uri="{FF2B5EF4-FFF2-40B4-BE49-F238E27FC236}">
                  <a16:creationId xmlns:a16="http://schemas.microsoft.com/office/drawing/2014/main" id="{A8AB70A3-8E70-D4EE-A9FE-EC9BEAC3C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3217"/>
              <a:ext cx="2" cy="9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3" name="Freeform 140">
              <a:extLst>
                <a:ext uri="{FF2B5EF4-FFF2-40B4-BE49-F238E27FC236}">
                  <a16:creationId xmlns:a16="http://schemas.microsoft.com/office/drawing/2014/main" id="{3314203C-49DC-7A86-7CEA-49901188F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4" name="Freeform 141">
              <a:extLst>
                <a:ext uri="{FF2B5EF4-FFF2-40B4-BE49-F238E27FC236}">
                  <a16:creationId xmlns:a16="http://schemas.microsoft.com/office/drawing/2014/main" id="{BF6CB71A-5F7D-52B7-8A9A-430EC9BDD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5" name="Freeform 142">
              <a:extLst>
                <a:ext uri="{FF2B5EF4-FFF2-40B4-BE49-F238E27FC236}">
                  <a16:creationId xmlns:a16="http://schemas.microsoft.com/office/drawing/2014/main" id="{3B079825-4E8C-E683-8422-CEA9F2BB9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3217"/>
              <a:ext cx="2" cy="19"/>
            </a:xfrm>
            <a:custGeom>
              <a:avLst/>
              <a:gdLst>
                <a:gd name="T0" fmla="*/ 2 w 2"/>
                <a:gd name="T1" fmla="*/ 0 h 19"/>
                <a:gd name="T2" fmla="*/ 0 w 2"/>
                <a:gd name="T3" fmla="*/ 0 h 19"/>
                <a:gd name="T4" fmla="*/ 0 w 2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9">
                  <a:moveTo>
                    <a:pt x="2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6" name="Freeform 143">
              <a:extLst>
                <a:ext uri="{FF2B5EF4-FFF2-40B4-BE49-F238E27FC236}">
                  <a16:creationId xmlns:a16="http://schemas.microsoft.com/office/drawing/2014/main" id="{D6DC2FD2-93D3-848C-9D0B-F6D4E53F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7" name="Freeform 144">
              <a:extLst>
                <a:ext uri="{FF2B5EF4-FFF2-40B4-BE49-F238E27FC236}">
                  <a16:creationId xmlns:a16="http://schemas.microsoft.com/office/drawing/2014/main" id="{CD5E0805-C1E2-4556-35D8-431D0799B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8" name="Freeform 145">
              <a:extLst>
                <a:ext uri="{FF2B5EF4-FFF2-40B4-BE49-F238E27FC236}">
                  <a16:creationId xmlns:a16="http://schemas.microsoft.com/office/drawing/2014/main" id="{84A7A325-2754-7493-6368-52C0D8EF7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9" name="Freeform 146">
              <a:extLst>
                <a:ext uri="{FF2B5EF4-FFF2-40B4-BE49-F238E27FC236}">
                  <a16:creationId xmlns:a16="http://schemas.microsoft.com/office/drawing/2014/main" id="{F3A0AA51-C918-E215-0748-3E740DC12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0" name="Freeform 147">
              <a:extLst>
                <a:ext uri="{FF2B5EF4-FFF2-40B4-BE49-F238E27FC236}">
                  <a16:creationId xmlns:a16="http://schemas.microsoft.com/office/drawing/2014/main" id="{3C466360-BD2D-2A3A-5E59-EC9B51F02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1" name="Freeform 148">
              <a:extLst>
                <a:ext uri="{FF2B5EF4-FFF2-40B4-BE49-F238E27FC236}">
                  <a16:creationId xmlns:a16="http://schemas.microsoft.com/office/drawing/2014/main" id="{38A36F85-9C22-5532-D180-F5940168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2" name="Freeform 149">
              <a:extLst>
                <a:ext uri="{FF2B5EF4-FFF2-40B4-BE49-F238E27FC236}">
                  <a16:creationId xmlns:a16="http://schemas.microsoft.com/office/drawing/2014/main" id="{782B7DFD-8493-1496-A441-8573DC8BE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3217"/>
              <a:ext cx="0" cy="9"/>
            </a:xfrm>
            <a:custGeom>
              <a:avLst/>
              <a:gdLst>
                <a:gd name="T0" fmla="*/ 0 h 9"/>
                <a:gd name="T1" fmla="*/ 0 h 9"/>
                <a:gd name="T2" fmla="*/ 9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3" name="Freeform 150">
              <a:extLst>
                <a:ext uri="{FF2B5EF4-FFF2-40B4-BE49-F238E27FC236}">
                  <a16:creationId xmlns:a16="http://schemas.microsoft.com/office/drawing/2014/main" id="{93298445-A394-5038-ACAA-CF38EACA4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4" name="Freeform 151">
              <a:extLst>
                <a:ext uri="{FF2B5EF4-FFF2-40B4-BE49-F238E27FC236}">
                  <a16:creationId xmlns:a16="http://schemas.microsoft.com/office/drawing/2014/main" id="{3F336165-3B54-50C9-BC3D-5BCE8CFED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5" name="Freeform 152">
              <a:extLst>
                <a:ext uri="{FF2B5EF4-FFF2-40B4-BE49-F238E27FC236}">
                  <a16:creationId xmlns:a16="http://schemas.microsoft.com/office/drawing/2014/main" id="{B520157B-B0C5-6860-3185-FF62E645F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6" name="Freeform 153">
              <a:extLst>
                <a:ext uri="{FF2B5EF4-FFF2-40B4-BE49-F238E27FC236}">
                  <a16:creationId xmlns:a16="http://schemas.microsoft.com/office/drawing/2014/main" id="{442FE02B-D472-A9EC-11D3-54F833D78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7" name="Freeform 154">
              <a:extLst>
                <a:ext uri="{FF2B5EF4-FFF2-40B4-BE49-F238E27FC236}">
                  <a16:creationId xmlns:a16="http://schemas.microsoft.com/office/drawing/2014/main" id="{AD5780E8-70A1-E647-02A3-063BF0B8B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8" name="Freeform 155">
              <a:extLst>
                <a:ext uri="{FF2B5EF4-FFF2-40B4-BE49-F238E27FC236}">
                  <a16:creationId xmlns:a16="http://schemas.microsoft.com/office/drawing/2014/main" id="{B4E36D23-AEA7-A129-E9A6-9B4EEB1AE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9" name="Freeform 156">
              <a:extLst>
                <a:ext uri="{FF2B5EF4-FFF2-40B4-BE49-F238E27FC236}">
                  <a16:creationId xmlns:a16="http://schemas.microsoft.com/office/drawing/2014/main" id="{DF571487-39DF-696B-C249-4B76BEDF8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" y="3217"/>
              <a:ext cx="2" cy="9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0" name="Rectangle 157">
              <a:extLst>
                <a:ext uri="{FF2B5EF4-FFF2-40B4-BE49-F238E27FC236}">
                  <a16:creationId xmlns:a16="http://schemas.microsoft.com/office/drawing/2014/main" id="{0CA25403-D5CF-F171-8367-F95DE3B83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8" y="3237"/>
              <a:ext cx="20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-200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2" name="Rectangle 159">
              <a:extLst>
                <a:ext uri="{FF2B5EF4-FFF2-40B4-BE49-F238E27FC236}">
                  <a16:creationId xmlns:a16="http://schemas.microsoft.com/office/drawing/2014/main" id="{F04BAD80-AB65-0712-F5EC-90E84AAE1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3237"/>
              <a:ext cx="5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4" name="Rectangle 161">
              <a:extLst>
                <a:ext uri="{FF2B5EF4-FFF2-40B4-BE49-F238E27FC236}">
                  <a16:creationId xmlns:a16="http://schemas.microsoft.com/office/drawing/2014/main" id="{EFD7070D-C77C-626E-7908-3A8E50FA1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3237"/>
              <a:ext cx="17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6" name="Rectangle 163">
              <a:extLst>
                <a:ext uri="{FF2B5EF4-FFF2-40B4-BE49-F238E27FC236}">
                  <a16:creationId xmlns:a16="http://schemas.microsoft.com/office/drawing/2014/main" id="{69261604-650F-E9BD-8A71-833FFC47E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" y="3237"/>
              <a:ext cx="17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8" name="Rectangle 165">
              <a:extLst>
                <a:ext uri="{FF2B5EF4-FFF2-40B4-BE49-F238E27FC236}">
                  <a16:creationId xmlns:a16="http://schemas.microsoft.com/office/drawing/2014/main" id="{10896FEC-14B0-3AF1-4302-A7ADFF12D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3237"/>
              <a:ext cx="17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0" name="Line 167">
              <a:extLst>
                <a:ext uri="{FF2B5EF4-FFF2-40B4-BE49-F238E27FC236}">
                  <a16:creationId xmlns:a16="http://schemas.microsoft.com/office/drawing/2014/main" id="{0C047E77-C06F-700E-64E9-BF9D75368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" y="1063"/>
              <a:ext cx="0" cy="2154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1" name="Freeform 168">
              <a:extLst>
                <a:ext uri="{FF2B5EF4-FFF2-40B4-BE49-F238E27FC236}">
                  <a16:creationId xmlns:a16="http://schemas.microsoft.com/office/drawing/2014/main" id="{02F2793E-6A61-05B7-E225-B58EF466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120"/>
              <a:ext cx="14" cy="1"/>
            </a:xfrm>
            <a:custGeom>
              <a:avLst/>
              <a:gdLst>
                <a:gd name="T0" fmla="*/ 14 w 14"/>
                <a:gd name="T1" fmla="*/ 1 h 1"/>
                <a:gd name="T2" fmla="*/ 14 w 14"/>
                <a:gd name="T3" fmla="*/ 0 h 1"/>
                <a:gd name="T4" fmla="*/ 0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2" name="Freeform 169">
              <a:extLst>
                <a:ext uri="{FF2B5EF4-FFF2-40B4-BE49-F238E27FC236}">
                  <a16:creationId xmlns:a16="http://schemas.microsoft.com/office/drawing/2014/main" id="{63C96016-D198-EE12-93D1-CB813BEDF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1292"/>
              <a:ext cx="9" cy="1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0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3" name="Freeform 170">
              <a:extLst>
                <a:ext uri="{FF2B5EF4-FFF2-40B4-BE49-F238E27FC236}">
                  <a16:creationId xmlns:a16="http://schemas.microsoft.com/office/drawing/2014/main" id="{CB49E5F1-9280-66A7-1E0D-FCED1CD9C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464"/>
              <a:ext cx="14" cy="2"/>
            </a:xfrm>
            <a:custGeom>
              <a:avLst/>
              <a:gdLst>
                <a:gd name="T0" fmla="*/ 14 w 14"/>
                <a:gd name="T1" fmla="*/ 2 h 2"/>
                <a:gd name="T2" fmla="*/ 14 w 14"/>
                <a:gd name="T3" fmla="*/ 0 h 2"/>
                <a:gd name="T4" fmla="*/ 0 w 1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">
                  <a:moveTo>
                    <a:pt x="14" y="2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4" name="Freeform 171">
              <a:extLst>
                <a:ext uri="{FF2B5EF4-FFF2-40B4-BE49-F238E27FC236}">
                  <a16:creationId xmlns:a16="http://schemas.microsoft.com/office/drawing/2014/main" id="{EBCA54DB-ABDE-1058-E14C-A4BC7E6A7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1637"/>
              <a:ext cx="9" cy="1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0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5" name="Freeform 172">
              <a:extLst>
                <a:ext uri="{FF2B5EF4-FFF2-40B4-BE49-F238E27FC236}">
                  <a16:creationId xmlns:a16="http://schemas.microsoft.com/office/drawing/2014/main" id="{D0A980C1-85B7-3A7D-183A-E8F799625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809"/>
              <a:ext cx="14" cy="1"/>
            </a:xfrm>
            <a:custGeom>
              <a:avLst/>
              <a:gdLst>
                <a:gd name="T0" fmla="*/ 14 w 14"/>
                <a:gd name="T1" fmla="*/ 1 h 1"/>
                <a:gd name="T2" fmla="*/ 14 w 14"/>
                <a:gd name="T3" fmla="*/ 0 h 1"/>
                <a:gd name="T4" fmla="*/ 0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6" name="Freeform 173">
              <a:extLst>
                <a:ext uri="{FF2B5EF4-FFF2-40B4-BE49-F238E27FC236}">
                  <a16:creationId xmlns:a16="http://schemas.microsoft.com/office/drawing/2014/main" id="{36B670E1-826A-F02B-07F7-B6B2C51EA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1981"/>
              <a:ext cx="9" cy="2"/>
            </a:xfrm>
            <a:custGeom>
              <a:avLst/>
              <a:gdLst>
                <a:gd name="T0" fmla="*/ 9 w 9"/>
                <a:gd name="T1" fmla="*/ 2 h 2"/>
                <a:gd name="T2" fmla="*/ 9 w 9"/>
                <a:gd name="T3" fmla="*/ 0 h 2"/>
                <a:gd name="T4" fmla="*/ 0 w 9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">
                  <a:moveTo>
                    <a:pt x="9" y="2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7" name="Freeform 174">
              <a:extLst>
                <a:ext uri="{FF2B5EF4-FFF2-40B4-BE49-F238E27FC236}">
                  <a16:creationId xmlns:a16="http://schemas.microsoft.com/office/drawing/2014/main" id="{9D2F57C7-35B6-00AF-E541-EA770D1F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154"/>
              <a:ext cx="14" cy="1"/>
            </a:xfrm>
            <a:custGeom>
              <a:avLst/>
              <a:gdLst>
                <a:gd name="T0" fmla="*/ 14 w 14"/>
                <a:gd name="T1" fmla="*/ 1 h 1"/>
                <a:gd name="T2" fmla="*/ 14 w 14"/>
                <a:gd name="T3" fmla="*/ 0 h 1"/>
                <a:gd name="T4" fmla="*/ 0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8" name="Freeform 175">
              <a:extLst>
                <a:ext uri="{FF2B5EF4-FFF2-40B4-BE49-F238E27FC236}">
                  <a16:creationId xmlns:a16="http://schemas.microsoft.com/office/drawing/2014/main" id="{7A3E943E-EAFF-61B7-184B-8558A4DBD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326"/>
              <a:ext cx="9" cy="1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0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9" name="Freeform 176">
              <a:extLst>
                <a:ext uri="{FF2B5EF4-FFF2-40B4-BE49-F238E27FC236}">
                  <a16:creationId xmlns:a16="http://schemas.microsoft.com/office/drawing/2014/main" id="{C7CB90AB-7168-454D-6028-0BB1321D5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498"/>
              <a:ext cx="14" cy="1"/>
            </a:xfrm>
            <a:custGeom>
              <a:avLst/>
              <a:gdLst>
                <a:gd name="T0" fmla="*/ 14 w 14"/>
                <a:gd name="T1" fmla="*/ 1 h 1"/>
                <a:gd name="T2" fmla="*/ 14 w 14"/>
                <a:gd name="T3" fmla="*/ 0 h 1"/>
                <a:gd name="T4" fmla="*/ 0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0" name="Freeform 177">
              <a:extLst>
                <a:ext uri="{FF2B5EF4-FFF2-40B4-BE49-F238E27FC236}">
                  <a16:creationId xmlns:a16="http://schemas.microsoft.com/office/drawing/2014/main" id="{453ED519-5921-88E6-7A91-D5D8DA9BD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671"/>
              <a:ext cx="9" cy="0"/>
            </a:xfrm>
            <a:custGeom>
              <a:avLst/>
              <a:gdLst>
                <a:gd name="T0" fmla="*/ 9 w 9"/>
                <a:gd name="T1" fmla="*/ 9 w 9"/>
                <a:gd name="T2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1" name="Freeform 178">
              <a:extLst>
                <a:ext uri="{FF2B5EF4-FFF2-40B4-BE49-F238E27FC236}">
                  <a16:creationId xmlns:a16="http://schemas.microsoft.com/office/drawing/2014/main" id="{D8BF944B-B1EE-3F49-9601-65948FDAB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843"/>
              <a:ext cx="14" cy="1"/>
            </a:xfrm>
            <a:custGeom>
              <a:avLst/>
              <a:gdLst>
                <a:gd name="T0" fmla="*/ 14 w 14"/>
                <a:gd name="T1" fmla="*/ 1 h 1"/>
                <a:gd name="T2" fmla="*/ 14 w 14"/>
                <a:gd name="T3" fmla="*/ 0 h 1"/>
                <a:gd name="T4" fmla="*/ 0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2" name="Freeform 179">
              <a:extLst>
                <a:ext uri="{FF2B5EF4-FFF2-40B4-BE49-F238E27FC236}">
                  <a16:creationId xmlns:a16="http://schemas.microsoft.com/office/drawing/2014/main" id="{F8C8BFBE-A4F2-4E71-0354-5A584195B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3016"/>
              <a:ext cx="9" cy="1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0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3" name="Freeform 180">
              <a:extLst>
                <a:ext uri="{FF2B5EF4-FFF2-40B4-BE49-F238E27FC236}">
                  <a16:creationId xmlns:a16="http://schemas.microsoft.com/office/drawing/2014/main" id="{0500522A-884B-A50F-411A-C51AFEF63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3188"/>
              <a:ext cx="14" cy="2"/>
            </a:xfrm>
            <a:custGeom>
              <a:avLst/>
              <a:gdLst>
                <a:gd name="T0" fmla="*/ 14 w 14"/>
                <a:gd name="T1" fmla="*/ 2 h 2"/>
                <a:gd name="T2" fmla="*/ 14 w 14"/>
                <a:gd name="T3" fmla="*/ 0 h 2"/>
                <a:gd name="T4" fmla="*/ 0 w 1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">
                  <a:moveTo>
                    <a:pt x="14" y="2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4" name="Rectangle 181">
              <a:extLst>
                <a:ext uri="{FF2B5EF4-FFF2-40B4-BE49-F238E27FC236}">
                  <a16:creationId xmlns:a16="http://schemas.microsoft.com/office/drawing/2014/main" id="{3DC87F65-01B2-D9DA-A40F-8CEFEA025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1402"/>
              <a:ext cx="9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-4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6" name="Rectangle 183">
              <a:extLst>
                <a:ext uri="{FF2B5EF4-FFF2-40B4-BE49-F238E27FC236}">
                  <a16:creationId xmlns:a16="http://schemas.microsoft.com/office/drawing/2014/main" id="{2CB328C3-FDCF-BBEA-C880-456C628F3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088"/>
              <a:ext cx="5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8" name="Rectangle 185">
              <a:extLst>
                <a:ext uri="{FF2B5EF4-FFF2-40B4-BE49-F238E27FC236}">
                  <a16:creationId xmlns:a16="http://schemas.microsoft.com/office/drawing/2014/main" id="{3715AC9E-AF56-874F-DED0-2903687C5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" y="2780"/>
              <a:ext cx="5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9" name="Rectangle 186">
              <a:extLst>
                <a:ext uri="{FF2B5EF4-FFF2-40B4-BE49-F238E27FC236}">
                  <a16:creationId xmlns:a16="http://schemas.microsoft.com/office/drawing/2014/main" id="{643BC5F9-F2B6-DF24-8173-C56CEBE82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" y="3171"/>
              <a:ext cx="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60" name="pole tekstowe 459">
            <a:extLst>
              <a:ext uri="{FF2B5EF4-FFF2-40B4-BE49-F238E27FC236}">
                <a16:creationId xmlns:a16="http://schemas.microsoft.com/office/drawing/2014/main" id="{B5E64E44-D982-F71A-36EF-BDBE4605AF7C}"/>
              </a:ext>
            </a:extLst>
          </p:cNvPr>
          <p:cNvSpPr txBox="1"/>
          <p:nvPr/>
        </p:nvSpPr>
        <p:spPr>
          <a:xfrm>
            <a:off x="5250643" y="2711964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MMN</a:t>
            </a:r>
          </a:p>
        </p:txBody>
      </p:sp>
      <p:cxnSp>
        <p:nvCxnSpPr>
          <p:cNvPr id="461" name="Łącznik prosty ze strzałką 460">
            <a:extLst>
              <a:ext uri="{FF2B5EF4-FFF2-40B4-BE49-F238E27FC236}">
                <a16:creationId xmlns:a16="http://schemas.microsoft.com/office/drawing/2014/main" id="{A28342E5-5F74-62CF-135D-91B2C1180108}"/>
              </a:ext>
            </a:extLst>
          </p:cNvPr>
          <p:cNvCxnSpPr>
            <a:cxnSpLocks/>
          </p:cNvCxnSpPr>
          <p:nvPr/>
        </p:nvCxnSpPr>
        <p:spPr>
          <a:xfrm>
            <a:off x="5540556" y="3040373"/>
            <a:ext cx="0" cy="1827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4" name="Group 189">
            <a:extLst>
              <a:ext uri="{FF2B5EF4-FFF2-40B4-BE49-F238E27FC236}">
                <a16:creationId xmlns:a16="http://schemas.microsoft.com/office/drawing/2014/main" id="{02C364C0-3C5C-3721-7468-26C8672C82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93509" y="2046183"/>
            <a:ext cx="3911404" cy="3244138"/>
            <a:chOff x="2679" y="1011"/>
            <a:chExt cx="2310" cy="2434"/>
          </a:xfrm>
        </p:grpSpPr>
        <p:sp>
          <p:nvSpPr>
            <p:cNvPr id="465" name="AutoShape 188">
              <a:extLst>
                <a:ext uri="{FF2B5EF4-FFF2-40B4-BE49-F238E27FC236}">
                  <a16:creationId xmlns:a16="http://schemas.microsoft.com/office/drawing/2014/main" id="{ECEB8BEE-7E31-44DD-D5C6-3DB5549149C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91" y="1011"/>
              <a:ext cx="2298" cy="2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6" name="Rectangle 190">
              <a:extLst>
                <a:ext uri="{FF2B5EF4-FFF2-40B4-BE49-F238E27FC236}">
                  <a16:creationId xmlns:a16="http://schemas.microsoft.com/office/drawing/2014/main" id="{A02E3CF0-595A-8DA2-9895-1AB9AC0CE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011"/>
              <a:ext cx="2274" cy="22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70" name="Freeform 194">
              <a:extLst>
                <a:ext uri="{FF2B5EF4-FFF2-40B4-BE49-F238E27FC236}">
                  <a16:creationId xmlns:a16="http://schemas.microsoft.com/office/drawing/2014/main" id="{93FD78C2-C63A-27D5-27B9-7C5905B58F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7" y="1073"/>
              <a:ext cx="1" cy="2144"/>
            </a:xfrm>
            <a:custGeom>
              <a:avLst/>
              <a:gdLst>
                <a:gd name="T0" fmla="*/ 0 w 1"/>
                <a:gd name="T1" fmla="*/ 2114 h 2144"/>
                <a:gd name="T2" fmla="*/ 0 w 1"/>
                <a:gd name="T3" fmla="*/ 2079 h 2144"/>
                <a:gd name="T4" fmla="*/ 1 w 1"/>
                <a:gd name="T5" fmla="*/ 2048 h 2144"/>
                <a:gd name="T6" fmla="*/ 1 w 1"/>
                <a:gd name="T7" fmla="*/ 2021 h 2144"/>
                <a:gd name="T8" fmla="*/ 0 w 1"/>
                <a:gd name="T9" fmla="*/ 1990 h 2144"/>
                <a:gd name="T10" fmla="*/ 0 w 1"/>
                <a:gd name="T11" fmla="*/ 1944 h 2144"/>
                <a:gd name="T12" fmla="*/ 0 w 1"/>
                <a:gd name="T13" fmla="*/ 1909 h 2144"/>
                <a:gd name="T14" fmla="*/ 1 w 1"/>
                <a:gd name="T15" fmla="*/ 1879 h 2144"/>
                <a:gd name="T16" fmla="*/ 1 w 1"/>
                <a:gd name="T17" fmla="*/ 1852 h 2144"/>
                <a:gd name="T18" fmla="*/ 0 w 1"/>
                <a:gd name="T19" fmla="*/ 1821 h 2144"/>
                <a:gd name="T20" fmla="*/ 0 w 1"/>
                <a:gd name="T21" fmla="*/ 1775 h 2144"/>
                <a:gd name="T22" fmla="*/ 0 w 1"/>
                <a:gd name="T23" fmla="*/ 1740 h 2144"/>
                <a:gd name="T24" fmla="*/ 1 w 1"/>
                <a:gd name="T25" fmla="*/ 1709 h 2144"/>
                <a:gd name="T26" fmla="*/ 1 w 1"/>
                <a:gd name="T27" fmla="*/ 1682 h 2144"/>
                <a:gd name="T28" fmla="*/ 0 w 1"/>
                <a:gd name="T29" fmla="*/ 1651 h 2144"/>
                <a:gd name="T30" fmla="*/ 0 w 1"/>
                <a:gd name="T31" fmla="*/ 1605 h 2144"/>
                <a:gd name="T32" fmla="*/ 0 w 1"/>
                <a:gd name="T33" fmla="*/ 1571 h 2144"/>
                <a:gd name="T34" fmla="*/ 1 w 1"/>
                <a:gd name="T35" fmla="*/ 1540 h 2144"/>
                <a:gd name="T36" fmla="*/ 1 w 1"/>
                <a:gd name="T37" fmla="*/ 1513 h 2144"/>
                <a:gd name="T38" fmla="*/ 0 w 1"/>
                <a:gd name="T39" fmla="*/ 1482 h 2144"/>
                <a:gd name="T40" fmla="*/ 0 w 1"/>
                <a:gd name="T41" fmla="*/ 1436 h 2144"/>
                <a:gd name="T42" fmla="*/ 0 w 1"/>
                <a:gd name="T43" fmla="*/ 1401 h 2144"/>
                <a:gd name="T44" fmla="*/ 1 w 1"/>
                <a:gd name="T45" fmla="*/ 1371 h 2144"/>
                <a:gd name="T46" fmla="*/ 1 w 1"/>
                <a:gd name="T47" fmla="*/ 1343 h 2144"/>
                <a:gd name="T48" fmla="*/ 0 w 1"/>
                <a:gd name="T49" fmla="*/ 1313 h 2144"/>
                <a:gd name="T50" fmla="*/ 0 w 1"/>
                <a:gd name="T51" fmla="*/ 1266 h 2144"/>
                <a:gd name="T52" fmla="*/ 0 w 1"/>
                <a:gd name="T53" fmla="*/ 1232 h 2144"/>
                <a:gd name="T54" fmla="*/ 1 w 1"/>
                <a:gd name="T55" fmla="*/ 1201 h 2144"/>
                <a:gd name="T56" fmla="*/ 1 w 1"/>
                <a:gd name="T57" fmla="*/ 1174 h 2144"/>
                <a:gd name="T58" fmla="*/ 0 w 1"/>
                <a:gd name="T59" fmla="*/ 1143 h 2144"/>
                <a:gd name="T60" fmla="*/ 0 w 1"/>
                <a:gd name="T61" fmla="*/ 1097 h 2144"/>
                <a:gd name="T62" fmla="*/ 0 w 1"/>
                <a:gd name="T63" fmla="*/ 1063 h 2144"/>
                <a:gd name="T64" fmla="*/ 1 w 1"/>
                <a:gd name="T65" fmla="*/ 1032 h 2144"/>
                <a:gd name="T66" fmla="*/ 1 w 1"/>
                <a:gd name="T67" fmla="*/ 1005 h 2144"/>
                <a:gd name="T68" fmla="*/ 0 w 1"/>
                <a:gd name="T69" fmla="*/ 974 h 2144"/>
                <a:gd name="T70" fmla="*/ 0 w 1"/>
                <a:gd name="T71" fmla="*/ 928 h 2144"/>
                <a:gd name="T72" fmla="*/ 0 w 1"/>
                <a:gd name="T73" fmla="*/ 893 h 2144"/>
                <a:gd name="T74" fmla="*/ 1 w 1"/>
                <a:gd name="T75" fmla="*/ 862 h 2144"/>
                <a:gd name="T76" fmla="*/ 1 w 1"/>
                <a:gd name="T77" fmla="*/ 835 h 2144"/>
                <a:gd name="T78" fmla="*/ 0 w 1"/>
                <a:gd name="T79" fmla="*/ 804 h 2144"/>
                <a:gd name="T80" fmla="*/ 0 w 1"/>
                <a:gd name="T81" fmla="*/ 758 h 2144"/>
                <a:gd name="T82" fmla="*/ 0 w 1"/>
                <a:gd name="T83" fmla="*/ 723 h 2144"/>
                <a:gd name="T84" fmla="*/ 1 w 1"/>
                <a:gd name="T85" fmla="*/ 693 h 2144"/>
                <a:gd name="T86" fmla="*/ 1 w 1"/>
                <a:gd name="T87" fmla="*/ 666 h 2144"/>
                <a:gd name="T88" fmla="*/ 0 w 1"/>
                <a:gd name="T89" fmla="*/ 635 h 2144"/>
                <a:gd name="T90" fmla="*/ 0 w 1"/>
                <a:gd name="T91" fmla="*/ 589 h 2144"/>
                <a:gd name="T92" fmla="*/ 0 w 1"/>
                <a:gd name="T93" fmla="*/ 554 h 2144"/>
                <a:gd name="T94" fmla="*/ 1 w 1"/>
                <a:gd name="T95" fmla="*/ 523 h 2144"/>
                <a:gd name="T96" fmla="*/ 1 w 1"/>
                <a:gd name="T97" fmla="*/ 496 h 2144"/>
                <a:gd name="T98" fmla="*/ 0 w 1"/>
                <a:gd name="T99" fmla="*/ 466 h 2144"/>
                <a:gd name="T100" fmla="*/ 0 w 1"/>
                <a:gd name="T101" fmla="*/ 419 h 2144"/>
                <a:gd name="T102" fmla="*/ 0 w 1"/>
                <a:gd name="T103" fmla="*/ 385 h 2144"/>
                <a:gd name="T104" fmla="*/ 1 w 1"/>
                <a:gd name="T105" fmla="*/ 354 h 2144"/>
                <a:gd name="T106" fmla="*/ 1 w 1"/>
                <a:gd name="T107" fmla="*/ 327 h 2144"/>
                <a:gd name="T108" fmla="*/ 0 w 1"/>
                <a:gd name="T109" fmla="*/ 296 h 2144"/>
                <a:gd name="T110" fmla="*/ 0 w 1"/>
                <a:gd name="T111" fmla="*/ 250 h 2144"/>
                <a:gd name="T112" fmla="*/ 0 w 1"/>
                <a:gd name="T113" fmla="*/ 216 h 2144"/>
                <a:gd name="T114" fmla="*/ 1 w 1"/>
                <a:gd name="T115" fmla="*/ 185 h 2144"/>
                <a:gd name="T116" fmla="*/ 1 w 1"/>
                <a:gd name="T117" fmla="*/ 158 h 2144"/>
                <a:gd name="T118" fmla="*/ 0 w 1"/>
                <a:gd name="T119" fmla="*/ 127 h 2144"/>
                <a:gd name="T120" fmla="*/ 0 w 1"/>
                <a:gd name="T121" fmla="*/ 81 h 2144"/>
                <a:gd name="T122" fmla="*/ 0 w 1"/>
                <a:gd name="T123" fmla="*/ 46 h 2144"/>
                <a:gd name="T124" fmla="*/ 1 w 1"/>
                <a:gd name="T125" fmla="*/ 15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" h="2144">
                  <a:moveTo>
                    <a:pt x="0" y="2144"/>
                  </a:moveTo>
                  <a:lnTo>
                    <a:pt x="0" y="2141"/>
                  </a:lnTo>
                  <a:lnTo>
                    <a:pt x="1" y="2141"/>
                  </a:lnTo>
                  <a:lnTo>
                    <a:pt x="1" y="2144"/>
                  </a:lnTo>
                  <a:lnTo>
                    <a:pt x="0" y="2144"/>
                  </a:lnTo>
                  <a:close/>
                  <a:moveTo>
                    <a:pt x="0" y="2129"/>
                  </a:moveTo>
                  <a:lnTo>
                    <a:pt x="0" y="2125"/>
                  </a:lnTo>
                  <a:lnTo>
                    <a:pt x="1" y="2125"/>
                  </a:lnTo>
                  <a:lnTo>
                    <a:pt x="1" y="2129"/>
                  </a:lnTo>
                  <a:lnTo>
                    <a:pt x="0" y="2129"/>
                  </a:lnTo>
                  <a:close/>
                  <a:moveTo>
                    <a:pt x="0" y="2114"/>
                  </a:moveTo>
                  <a:lnTo>
                    <a:pt x="0" y="2110"/>
                  </a:lnTo>
                  <a:lnTo>
                    <a:pt x="1" y="2110"/>
                  </a:lnTo>
                  <a:lnTo>
                    <a:pt x="1" y="2114"/>
                  </a:lnTo>
                  <a:lnTo>
                    <a:pt x="0" y="2114"/>
                  </a:lnTo>
                  <a:close/>
                  <a:moveTo>
                    <a:pt x="0" y="2098"/>
                  </a:moveTo>
                  <a:lnTo>
                    <a:pt x="0" y="2094"/>
                  </a:lnTo>
                  <a:lnTo>
                    <a:pt x="1" y="2094"/>
                  </a:lnTo>
                  <a:lnTo>
                    <a:pt x="1" y="2098"/>
                  </a:lnTo>
                  <a:lnTo>
                    <a:pt x="0" y="2098"/>
                  </a:lnTo>
                  <a:close/>
                  <a:moveTo>
                    <a:pt x="0" y="2083"/>
                  </a:moveTo>
                  <a:lnTo>
                    <a:pt x="0" y="2079"/>
                  </a:lnTo>
                  <a:lnTo>
                    <a:pt x="1" y="2079"/>
                  </a:lnTo>
                  <a:lnTo>
                    <a:pt x="1" y="2083"/>
                  </a:lnTo>
                  <a:lnTo>
                    <a:pt x="0" y="2083"/>
                  </a:lnTo>
                  <a:close/>
                  <a:moveTo>
                    <a:pt x="0" y="2067"/>
                  </a:moveTo>
                  <a:lnTo>
                    <a:pt x="0" y="2064"/>
                  </a:lnTo>
                  <a:lnTo>
                    <a:pt x="1" y="2064"/>
                  </a:lnTo>
                  <a:lnTo>
                    <a:pt x="1" y="2067"/>
                  </a:lnTo>
                  <a:lnTo>
                    <a:pt x="0" y="2067"/>
                  </a:lnTo>
                  <a:close/>
                  <a:moveTo>
                    <a:pt x="0" y="2052"/>
                  </a:moveTo>
                  <a:lnTo>
                    <a:pt x="0" y="2048"/>
                  </a:lnTo>
                  <a:lnTo>
                    <a:pt x="1" y="2048"/>
                  </a:lnTo>
                  <a:lnTo>
                    <a:pt x="1" y="2052"/>
                  </a:lnTo>
                  <a:lnTo>
                    <a:pt x="0" y="2052"/>
                  </a:lnTo>
                  <a:close/>
                  <a:moveTo>
                    <a:pt x="0" y="2036"/>
                  </a:moveTo>
                  <a:lnTo>
                    <a:pt x="0" y="2033"/>
                  </a:lnTo>
                  <a:lnTo>
                    <a:pt x="1" y="2033"/>
                  </a:lnTo>
                  <a:lnTo>
                    <a:pt x="1" y="2036"/>
                  </a:lnTo>
                  <a:lnTo>
                    <a:pt x="0" y="2036"/>
                  </a:lnTo>
                  <a:close/>
                  <a:moveTo>
                    <a:pt x="0" y="2021"/>
                  </a:moveTo>
                  <a:lnTo>
                    <a:pt x="0" y="2017"/>
                  </a:lnTo>
                  <a:lnTo>
                    <a:pt x="1" y="2017"/>
                  </a:lnTo>
                  <a:lnTo>
                    <a:pt x="1" y="2021"/>
                  </a:lnTo>
                  <a:lnTo>
                    <a:pt x="0" y="2021"/>
                  </a:lnTo>
                  <a:close/>
                  <a:moveTo>
                    <a:pt x="0" y="2006"/>
                  </a:moveTo>
                  <a:lnTo>
                    <a:pt x="0" y="2002"/>
                  </a:lnTo>
                  <a:lnTo>
                    <a:pt x="1" y="2002"/>
                  </a:lnTo>
                  <a:lnTo>
                    <a:pt x="1" y="2006"/>
                  </a:lnTo>
                  <a:lnTo>
                    <a:pt x="0" y="2006"/>
                  </a:lnTo>
                  <a:close/>
                  <a:moveTo>
                    <a:pt x="0" y="1990"/>
                  </a:moveTo>
                  <a:lnTo>
                    <a:pt x="0" y="1986"/>
                  </a:lnTo>
                  <a:lnTo>
                    <a:pt x="1" y="1986"/>
                  </a:lnTo>
                  <a:lnTo>
                    <a:pt x="1" y="1990"/>
                  </a:lnTo>
                  <a:lnTo>
                    <a:pt x="0" y="1990"/>
                  </a:lnTo>
                  <a:close/>
                  <a:moveTo>
                    <a:pt x="0" y="1975"/>
                  </a:moveTo>
                  <a:lnTo>
                    <a:pt x="0" y="1971"/>
                  </a:lnTo>
                  <a:lnTo>
                    <a:pt x="1" y="1971"/>
                  </a:lnTo>
                  <a:lnTo>
                    <a:pt x="1" y="1975"/>
                  </a:lnTo>
                  <a:lnTo>
                    <a:pt x="0" y="1975"/>
                  </a:lnTo>
                  <a:close/>
                  <a:moveTo>
                    <a:pt x="0" y="1959"/>
                  </a:moveTo>
                  <a:lnTo>
                    <a:pt x="0" y="1956"/>
                  </a:lnTo>
                  <a:lnTo>
                    <a:pt x="1" y="1956"/>
                  </a:lnTo>
                  <a:lnTo>
                    <a:pt x="1" y="1959"/>
                  </a:lnTo>
                  <a:lnTo>
                    <a:pt x="0" y="1959"/>
                  </a:lnTo>
                  <a:close/>
                  <a:moveTo>
                    <a:pt x="0" y="1944"/>
                  </a:moveTo>
                  <a:lnTo>
                    <a:pt x="0" y="1940"/>
                  </a:lnTo>
                  <a:lnTo>
                    <a:pt x="1" y="1940"/>
                  </a:lnTo>
                  <a:lnTo>
                    <a:pt x="1" y="1944"/>
                  </a:lnTo>
                  <a:lnTo>
                    <a:pt x="0" y="1944"/>
                  </a:lnTo>
                  <a:close/>
                  <a:moveTo>
                    <a:pt x="0" y="1929"/>
                  </a:moveTo>
                  <a:lnTo>
                    <a:pt x="0" y="1925"/>
                  </a:lnTo>
                  <a:lnTo>
                    <a:pt x="1" y="1925"/>
                  </a:lnTo>
                  <a:lnTo>
                    <a:pt x="1" y="1929"/>
                  </a:lnTo>
                  <a:lnTo>
                    <a:pt x="0" y="1929"/>
                  </a:lnTo>
                  <a:close/>
                  <a:moveTo>
                    <a:pt x="0" y="1913"/>
                  </a:moveTo>
                  <a:lnTo>
                    <a:pt x="0" y="1909"/>
                  </a:lnTo>
                  <a:lnTo>
                    <a:pt x="1" y="1909"/>
                  </a:lnTo>
                  <a:lnTo>
                    <a:pt x="1" y="1913"/>
                  </a:lnTo>
                  <a:lnTo>
                    <a:pt x="0" y="1913"/>
                  </a:lnTo>
                  <a:close/>
                  <a:moveTo>
                    <a:pt x="0" y="1898"/>
                  </a:moveTo>
                  <a:lnTo>
                    <a:pt x="0" y="1894"/>
                  </a:lnTo>
                  <a:lnTo>
                    <a:pt x="1" y="1894"/>
                  </a:lnTo>
                  <a:lnTo>
                    <a:pt x="1" y="1898"/>
                  </a:lnTo>
                  <a:lnTo>
                    <a:pt x="0" y="1898"/>
                  </a:lnTo>
                  <a:close/>
                  <a:moveTo>
                    <a:pt x="0" y="1883"/>
                  </a:moveTo>
                  <a:lnTo>
                    <a:pt x="0" y="1879"/>
                  </a:lnTo>
                  <a:lnTo>
                    <a:pt x="1" y="1879"/>
                  </a:lnTo>
                  <a:lnTo>
                    <a:pt x="1" y="1883"/>
                  </a:lnTo>
                  <a:lnTo>
                    <a:pt x="0" y="1883"/>
                  </a:lnTo>
                  <a:close/>
                  <a:moveTo>
                    <a:pt x="0" y="1867"/>
                  </a:moveTo>
                  <a:lnTo>
                    <a:pt x="0" y="1863"/>
                  </a:lnTo>
                  <a:lnTo>
                    <a:pt x="1" y="1863"/>
                  </a:lnTo>
                  <a:lnTo>
                    <a:pt x="1" y="1867"/>
                  </a:lnTo>
                  <a:lnTo>
                    <a:pt x="0" y="1867"/>
                  </a:lnTo>
                  <a:close/>
                  <a:moveTo>
                    <a:pt x="0" y="1852"/>
                  </a:moveTo>
                  <a:lnTo>
                    <a:pt x="0" y="1848"/>
                  </a:lnTo>
                  <a:lnTo>
                    <a:pt x="1" y="1848"/>
                  </a:lnTo>
                  <a:lnTo>
                    <a:pt x="1" y="1852"/>
                  </a:lnTo>
                  <a:lnTo>
                    <a:pt x="0" y="1852"/>
                  </a:lnTo>
                  <a:close/>
                  <a:moveTo>
                    <a:pt x="0" y="1836"/>
                  </a:moveTo>
                  <a:lnTo>
                    <a:pt x="0" y="1833"/>
                  </a:lnTo>
                  <a:lnTo>
                    <a:pt x="1" y="1833"/>
                  </a:lnTo>
                  <a:lnTo>
                    <a:pt x="1" y="1836"/>
                  </a:lnTo>
                  <a:lnTo>
                    <a:pt x="0" y="1836"/>
                  </a:lnTo>
                  <a:close/>
                  <a:moveTo>
                    <a:pt x="0" y="1821"/>
                  </a:moveTo>
                  <a:lnTo>
                    <a:pt x="0" y="1817"/>
                  </a:lnTo>
                  <a:lnTo>
                    <a:pt x="1" y="1817"/>
                  </a:lnTo>
                  <a:lnTo>
                    <a:pt x="1" y="1821"/>
                  </a:lnTo>
                  <a:lnTo>
                    <a:pt x="0" y="1821"/>
                  </a:lnTo>
                  <a:close/>
                  <a:moveTo>
                    <a:pt x="0" y="1806"/>
                  </a:moveTo>
                  <a:lnTo>
                    <a:pt x="0" y="1802"/>
                  </a:lnTo>
                  <a:lnTo>
                    <a:pt x="1" y="1802"/>
                  </a:lnTo>
                  <a:lnTo>
                    <a:pt x="1" y="1806"/>
                  </a:lnTo>
                  <a:lnTo>
                    <a:pt x="0" y="1806"/>
                  </a:lnTo>
                  <a:close/>
                  <a:moveTo>
                    <a:pt x="0" y="1790"/>
                  </a:moveTo>
                  <a:lnTo>
                    <a:pt x="0" y="1786"/>
                  </a:lnTo>
                  <a:lnTo>
                    <a:pt x="1" y="1786"/>
                  </a:lnTo>
                  <a:lnTo>
                    <a:pt x="1" y="1790"/>
                  </a:lnTo>
                  <a:lnTo>
                    <a:pt x="0" y="1790"/>
                  </a:lnTo>
                  <a:close/>
                  <a:moveTo>
                    <a:pt x="0" y="1775"/>
                  </a:moveTo>
                  <a:lnTo>
                    <a:pt x="0" y="1771"/>
                  </a:lnTo>
                  <a:lnTo>
                    <a:pt x="1" y="1771"/>
                  </a:lnTo>
                  <a:lnTo>
                    <a:pt x="1" y="1775"/>
                  </a:lnTo>
                  <a:lnTo>
                    <a:pt x="0" y="1775"/>
                  </a:lnTo>
                  <a:close/>
                  <a:moveTo>
                    <a:pt x="0" y="1759"/>
                  </a:moveTo>
                  <a:lnTo>
                    <a:pt x="0" y="1756"/>
                  </a:lnTo>
                  <a:lnTo>
                    <a:pt x="1" y="1756"/>
                  </a:lnTo>
                  <a:lnTo>
                    <a:pt x="1" y="1759"/>
                  </a:lnTo>
                  <a:lnTo>
                    <a:pt x="0" y="1759"/>
                  </a:lnTo>
                  <a:close/>
                  <a:moveTo>
                    <a:pt x="0" y="1744"/>
                  </a:moveTo>
                  <a:lnTo>
                    <a:pt x="0" y="1740"/>
                  </a:lnTo>
                  <a:lnTo>
                    <a:pt x="1" y="1740"/>
                  </a:lnTo>
                  <a:lnTo>
                    <a:pt x="1" y="1744"/>
                  </a:lnTo>
                  <a:lnTo>
                    <a:pt x="0" y="1744"/>
                  </a:lnTo>
                  <a:close/>
                  <a:moveTo>
                    <a:pt x="0" y="1729"/>
                  </a:moveTo>
                  <a:lnTo>
                    <a:pt x="0" y="1725"/>
                  </a:lnTo>
                  <a:lnTo>
                    <a:pt x="1" y="1725"/>
                  </a:lnTo>
                  <a:lnTo>
                    <a:pt x="1" y="1729"/>
                  </a:lnTo>
                  <a:lnTo>
                    <a:pt x="0" y="1729"/>
                  </a:lnTo>
                  <a:close/>
                  <a:moveTo>
                    <a:pt x="0" y="1713"/>
                  </a:moveTo>
                  <a:lnTo>
                    <a:pt x="0" y="1709"/>
                  </a:lnTo>
                  <a:lnTo>
                    <a:pt x="1" y="1709"/>
                  </a:lnTo>
                  <a:lnTo>
                    <a:pt x="1" y="1713"/>
                  </a:lnTo>
                  <a:lnTo>
                    <a:pt x="0" y="1713"/>
                  </a:lnTo>
                  <a:close/>
                  <a:moveTo>
                    <a:pt x="0" y="1698"/>
                  </a:moveTo>
                  <a:lnTo>
                    <a:pt x="0" y="1694"/>
                  </a:lnTo>
                  <a:lnTo>
                    <a:pt x="1" y="1694"/>
                  </a:lnTo>
                  <a:lnTo>
                    <a:pt x="1" y="1698"/>
                  </a:lnTo>
                  <a:lnTo>
                    <a:pt x="0" y="1698"/>
                  </a:lnTo>
                  <a:close/>
                  <a:moveTo>
                    <a:pt x="0" y="1682"/>
                  </a:moveTo>
                  <a:lnTo>
                    <a:pt x="0" y="1678"/>
                  </a:lnTo>
                  <a:lnTo>
                    <a:pt x="1" y="1678"/>
                  </a:lnTo>
                  <a:lnTo>
                    <a:pt x="1" y="1682"/>
                  </a:lnTo>
                  <a:lnTo>
                    <a:pt x="0" y="1682"/>
                  </a:lnTo>
                  <a:close/>
                  <a:moveTo>
                    <a:pt x="0" y="1667"/>
                  </a:moveTo>
                  <a:lnTo>
                    <a:pt x="0" y="1663"/>
                  </a:lnTo>
                  <a:lnTo>
                    <a:pt x="1" y="1663"/>
                  </a:lnTo>
                  <a:lnTo>
                    <a:pt x="1" y="1667"/>
                  </a:lnTo>
                  <a:lnTo>
                    <a:pt x="0" y="1667"/>
                  </a:lnTo>
                  <a:close/>
                  <a:moveTo>
                    <a:pt x="0" y="1651"/>
                  </a:moveTo>
                  <a:lnTo>
                    <a:pt x="0" y="1648"/>
                  </a:lnTo>
                  <a:lnTo>
                    <a:pt x="1" y="1648"/>
                  </a:lnTo>
                  <a:lnTo>
                    <a:pt x="1" y="1651"/>
                  </a:lnTo>
                  <a:lnTo>
                    <a:pt x="0" y="1651"/>
                  </a:lnTo>
                  <a:close/>
                  <a:moveTo>
                    <a:pt x="0" y="1636"/>
                  </a:moveTo>
                  <a:lnTo>
                    <a:pt x="0" y="1632"/>
                  </a:lnTo>
                  <a:lnTo>
                    <a:pt x="1" y="1632"/>
                  </a:lnTo>
                  <a:lnTo>
                    <a:pt x="1" y="1636"/>
                  </a:lnTo>
                  <a:lnTo>
                    <a:pt x="0" y="1636"/>
                  </a:lnTo>
                  <a:close/>
                  <a:moveTo>
                    <a:pt x="0" y="1621"/>
                  </a:moveTo>
                  <a:lnTo>
                    <a:pt x="0" y="1617"/>
                  </a:lnTo>
                  <a:lnTo>
                    <a:pt x="1" y="1617"/>
                  </a:lnTo>
                  <a:lnTo>
                    <a:pt x="1" y="1621"/>
                  </a:lnTo>
                  <a:lnTo>
                    <a:pt x="0" y="1621"/>
                  </a:lnTo>
                  <a:close/>
                  <a:moveTo>
                    <a:pt x="0" y="1605"/>
                  </a:moveTo>
                  <a:lnTo>
                    <a:pt x="0" y="1601"/>
                  </a:lnTo>
                  <a:lnTo>
                    <a:pt x="1" y="1601"/>
                  </a:lnTo>
                  <a:lnTo>
                    <a:pt x="1" y="1605"/>
                  </a:lnTo>
                  <a:lnTo>
                    <a:pt x="0" y="1605"/>
                  </a:lnTo>
                  <a:close/>
                  <a:moveTo>
                    <a:pt x="0" y="1590"/>
                  </a:moveTo>
                  <a:lnTo>
                    <a:pt x="0" y="1586"/>
                  </a:lnTo>
                  <a:lnTo>
                    <a:pt x="1" y="1586"/>
                  </a:lnTo>
                  <a:lnTo>
                    <a:pt x="1" y="1590"/>
                  </a:lnTo>
                  <a:lnTo>
                    <a:pt x="0" y="1590"/>
                  </a:lnTo>
                  <a:close/>
                  <a:moveTo>
                    <a:pt x="0" y="1574"/>
                  </a:moveTo>
                  <a:lnTo>
                    <a:pt x="0" y="1571"/>
                  </a:lnTo>
                  <a:lnTo>
                    <a:pt x="1" y="1571"/>
                  </a:lnTo>
                  <a:lnTo>
                    <a:pt x="1" y="1574"/>
                  </a:lnTo>
                  <a:lnTo>
                    <a:pt x="0" y="1574"/>
                  </a:lnTo>
                  <a:close/>
                  <a:moveTo>
                    <a:pt x="0" y="1559"/>
                  </a:moveTo>
                  <a:lnTo>
                    <a:pt x="0" y="1555"/>
                  </a:lnTo>
                  <a:lnTo>
                    <a:pt x="1" y="1555"/>
                  </a:lnTo>
                  <a:lnTo>
                    <a:pt x="1" y="1559"/>
                  </a:lnTo>
                  <a:lnTo>
                    <a:pt x="0" y="1559"/>
                  </a:lnTo>
                  <a:close/>
                  <a:moveTo>
                    <a:pt x="0" y="1544"/>
                  </a:moveTo>
                  <a:lnTo>
                    <a:pt x="0" y="1540"/>
                  </a:lnTo>
                  <a:lnTo>
                    <a:pt x="1" y="1540"/>
                  </a:lnTo>
                  <a:lnTo>
                    <a:pt x="1" y="1544"/>
                  </a:lnTo>
                  <a:lnTo>
                    <a:pt x="0" y="1544"/>
                  </a:lnTo>
                  <a:close/>
                  <a:moveTo>
                    <a:pt x="0" y="1528"/>
                  </a:moveTo>
                  <a:lnTo>
                    <a:pt x="0" y="1524"/>
                  </a:lnTo>
                  <a:lnTo>
                    <a:pt x="1" y="1524"/>
                  </a:lnTo>
                  <a:lnTo>
                    <a:pt x="1" y="1528"/>
                  </a:lnTo>
                  <a:lnTo>
                    <a:pt x="0" y="1528"/>
                  </a:lnTo>
                  <a:close/>
                  <a:moveTo>
                    <a:pt x="0" y="1513"/>
                  </a:moveTo>
                  <a:lnTo>
                    <a:pt x="0" y="1509"/>
                  </a:lnTo>
                  <a:lnTo>
                    <a:pt x="1" y="1509"/>
                  </a:lnTo>
                  <a:lnTo>
                    <a:pt x="1" y="1513"/>
                  </a:lnTo>
                  <a:lnTo>
                    <a:pt x="0" y="1513"/>
                  </a:lnTo>
                  <a:close/>
                  <a:moveTo>
                    <a:pt x="0" y="1498"/>
                  </a:moveTo>
                  <a:lnTo>
                    <a:pt x="0" y="1494"/>
                  </a:lnTo>
                  <a:lnTo>
                    <a:pt x="1" y="1494"/>
                  </a:lnTo>
                  <a:lnTo>
                    <a:pt x="1" y="1498"/>
                  </a:lnTo>
                  <a:lnTo>
                    <a:pt x="0" y="1498"/>
                  </a:lnTo>
                  <a:close/>
                  <a:moveTo>
                    <a:pt x="0" y="1482"/>
                  </a:moveTo>
                  <a:lnTo>
                    <a:pt x="0" y="1478"/>
                  </a:lnTo>
                  <a:lnTo>
                    <a:pt x="1" y="1478"/>
                  </a:lnTo>
                  <a:lnTo>
                    <a:pt x="1" y="1482"/>
                  </a:lnTo>
                  <a:lnTo>
                    <a:pt x="0" y="1482"/>
                  </a:lnTo>
                  <a:close/>
                  <a:moveTo>
                    <a:pt x="0" y="1467"/>
                  </a:moveTo>
                  <a:lnTo>
                    <a:pt x="0" y="1463"/>
                  </a:lnTo>
                  <a:lnTo>
                    <a:pt x="1" y="1463"/>
                  </a:lnTo>
                  <a:lnTo>
                    <a:pt x="1" y="1467"/>
                  </a:lnTo>
                  <a:lnTo>
                    <a:pt x="0" y="1467"/>
                  </a:lnTo>
                  <a:close/>
                  <a:moveTo>
                    <a:pt x="0" y="1451"/>
                  </a:moveTo>
                  <a:lnTo>
                    <a:pt x="0" y="1448"/>
                  </a:lnTo>
                  <a:lnTo>
                    <a:pt x="1" y="1448"/>
                  </a:lnTo>
                  <a:lnTo>
                    <a:pt x="1" y="1451"/>
                  </a:lnTo>
                  <a:lnTo>
                    <a:pt x="0" y="1451"/>
                  </a:lnTo>
                  <a:close/>
                  <a:moveTo>
                    <a:pt x="0" y="1436"/>
                  </a:moveTo>
                  <a:lnTo>
                    <a:pt x="0" y="1432"/>
                  </a:lnTo>
                  <a:lnTo>
                    <a:pt x="1" y="1432"/>
                  </a:lnTo>
                  <a:lnTo>
                    <a:pt x="1" y="1436"/>
                  </a:lnTo>
                  <a:lnTo>
                    <a:pt x="0" y="1436"/>
                  </a:lnTo>
                  <a:close/>
                  <a:moveTo>
                    <a:pt x="0" y="1421"/>
                  </a:moveTo>
                  <a:lnTo>
                    <a:pt x="0" y="1417"/>
                  </a:lnTo>
                  <a:lnTo>
                    <a:pt x="1" y="1417"/>
                  </a:lnTo>
                  <a:lnTo>
                    <a:pt x="1" y="1421"/>
                  </a:lnTo>
                  <a:lnTo>
                    <a:pt x="0" y="1421"/>
                  </a:lnTo>
                  <a:close/>
                  <a:moveTo>
                    <a:pt x="0" y="1405"/>
                  </a:moveTo>
                  <a:lnTo>
                    <a:pt x="0" y="1401"/>
                  </a:lnTo>
                  <a:lnTo>
                    <a:pt x="1" y="1401"/>
                  </a:lnTo>
                  <a:lnTo>
                    <a:pt x="1" y="1405"/>
                  </a:lnTo>
                  <a:lnTo>
                    <a:pt x="0" y="1405"/>
                  </a:lnTo>
                  <a:close/>
                  <a:moveTo>
                    <a:pt x="0" y="1390"/>
                  </a:moveTo>
                  <a:lnTo>
                    <a:pt x="0" y="1386"/>
                  </a:lnTo>
                  <a:lnTo>
                    <a:pt x="1" y="1386"/>
                  </a:lnTo>
                  <a:lnTo>
                    <a:pt x="1" y="1390"/>
                  </a:lnTo>
                  <a:lnTo>
                    <a:pt x="0" y="1390"/>
                  </a:lnTo>
                  <a:close/>
                  <a:moveTo>
                    <a:pt x="0" y="1374"/>
                  </a:moveTo>
                  <a:lnTo>
                    <a:pt x="0" y="1371"/>
                  </a:lnTo>
                  <a:lnTo>
                    <a:pt x="1" y="1371"/>
                  </a:lnTo>
                  <a:lnTo>
                    <a:pt x="1" y="1374"/>
                  </a:lnTo>
                  <a:lnTo>
                    <a:pt x="0" y="1374"/>
                  </a:lnTo>
                  <a:close/>
                  <a:moveTo>
                    <a:pt x="0" y="1359"/>
                  </a:moveTo>
                  <a:lnTo>
                    <a:pt x="0" y="1355"/>
                  </a:lnTo>
                  <a:lnTo>
                    <a:pt x="1" y="1355"/>
                  </a:lnTo>
                  <a:lnTo>
                    <a:pt x="1" y="1359"/>
                  </a:lnTo>
                  <a:lnTo>
                    <a:pt x="0" y="1359"/>
                  </a:lnTo>
                  <a:close/>
                  <a:moveTo>
                    <a:pt x="0" y="1343"/>
                  </a:moveTo>
                  <a:lnTo>
                    <a:pt x="0" y="1340"/>
                  </a:lnTo>
                  <a:lnTo>
                    <a:pt x="1" y="1340"/>
                  </a:lnTo>
                  <a:lnTo>
                    <a:pt x="1" y="1343"/>
                  </a:lnTo>
                  <a:lnTo>
                    <a:pt x="0" y="1343"/>
                  </a:lnTo>
                  <a:close/>
                  <a:moveTo>
                    <a:pt x="0" y="1328"/>
                  </a:moveTo>
                  <a:lnTo>
                    <a:pt x="0" y="1324"/>
                  </a:lnTo>
                  <a:lnTo>
                    <a:pt x="1" y="1324"/>
                  </a:lnTo>
                  <a:lnTo>
                    <a:pt x="1" y="1328"/>
                  </a:lnTo>
                  <a:lnTo>
                    <a:pt x="0" y="1328"/>
                  </a:lnTo>
                  <a:close/>
                  <a:moveTo>
                    <a:pt x="0" y="1313"/>
                  </a:moveTo>
                  <a:lnTo>
                    <a:pt x="0" y="1309"/>
                  </a:lnTo>
                  <a:lnTo>
                    <a:pt x="1" y="1309"/>
                  </a:lnTo>
                  <a:lnTo>
                    <a:pt x="1" y="1313"/>
                  </a:lnTo>
                  <a:lnTo>
                    <a:pt x="0" y="1313"/>
                  </a:lnTo>
                  <a:close/>
                  <a:moveTo>
                    <a:pt x="0" y="1297"/>
                  </a:moveTo>
                  <a:lnTo>
                    <a:pt x="0" y="1293"/>
                  </a:lnTo>
                  <a:lnTo>
                    <a:pt x="1" y="1293"/>
                  </a:lnTo>
                  <a:lnTo>
                    <a:pt x="1" y="1297"/>
                  </a:lnTo>
                  <a:lnTo>
                    <a:pt x="0" y="1297"/>
                  </a:lnTo>
                  <a:close/>
                  <a:moveTo>
                    <a:pt x="0" y="1282"/>
                  </a:moveTo>
                  <a:lnTo>
                    <a:pt x="0" y="1278"/>
                  </a:lnTo>
                  <a:lnTo>
                    <a:pt x="1" y="1278"/>
                  </a:lnTo>
                  <a:lnTo>
                    <a:pt x="1" y="1282"/>
                  </a:lnTo>
                  <a:lnTo>
                    <a:pt x="0" y="1282"/>
                  </a:lnTo>
                  <a:close/>
                  <a:moveTo>
                    <a:pt x="0" y="1266"/>
                  </a:moveTo>
                  <a:lnTo>
                    <a:pt x="0" y="1263"/>
                  </a:lnTo>
                  <a:lnTo>
                    <a:pt x="1" y="1263"/>
                  </a:lnTo>
                  <a:lnTo>
                    <a:pt x="1" y="1266"/>
                  </a:lnTo>
                  <a:lnTo>
                    <a:pt x="0" y="1266"/>
                  </a:lnTo>
                  <a:close/>
                  <a:moveTo>
                    <a:pt x="0" y="1251"/>
                  </a:moveTo>
                  <a:lnTo>
                    <a:pt x="0" y="1247"/>
                  </a:lnTo>
                  <a:lnTo>
                    <a:pt x="1" y="1247"/>
                  </a:lnTo>
                  <a:lnTo>
                    <a:pt x="1" y="1251"/>
                  </a:lnTo>
                  <a:lnTo>
                    <a:pt x="0" y="1251"/>
                  </a:lnTo>
                  <a:close/>
                  <a:moveTo>
                    <a:pt x="0" y="1236"/>
                  </a:moveTo>
                  <a:lnTo>
                    <a:pt x="0" y="1232"/>
                  </a:lnTo>
                  <a:lnTo>
                    <a:pt x="1" y="1232"/>
                  </a:lnTo>
                  <a:lnTo>
                    <a:pt x="1" y="1236"/>
                  </a:lnTo>
                  <a:lnTo>
                    <a:pt x="0" y="1236"/>
                  </a:lnTo>
                  <a:close/>
                  <a:moveTo>
                    <a:pt x="0" y="1220"/>
                  </a:moveTo>
                  <a:lnTo>
                    <a:pt x="0" y="1216"/>
                  </a:lnTo>
                  <a:lnTo>
                    <a:pt x="1" y="1216"/>
                  </a:lnTo>
                  <a:lnTo>
                    <a:pt x="1" y="1220"/>
                  </a:lnTo>
                  <a:lnTo>
                    <a:pt x="0" y="1220"/>
                  </a:lnTo>
                  <a:close/>
                  <a:moveTo>
                    <a:pt x="0" y="1205"/>
                  </a:moveTo>
                  <a:lnTo>
                    <a:pt x="0" y="1201"/>
                  </a:lnTo>
                  <a:lnTo>
                    <a:pt x="1" y="1201"/>
                  </a:lnTo>
                  <a:lnTo>
                    <a:pt x="1" y="1205"/>
                  </a:lnTo>
                  <a:lnTo>
                    <a:pt x="0" y="1205"/>
                  </a:lnTo>
                  <a:close/>
                  <a:moveTo>
                    <a:pt x="0" y="1189"/>
                  </a:moveTo>
                  <a:lnTo>
                    <a:pt x="0" y="1186"/>
                  </a:lnTo>
                  <a:lnTo>
                    <a:pt x="1" y="1186"/>
                  </a:lnTo>
                  <a:lnTo>
                    <a:pt x="1" y="1189"/>
                  </a:lnTo>
                  <a:lnTo>
                    <a:pt x="0" y="1189"/>
                  </a:lnTo>
                  <a:close/>
                  <a:moveTo>
                    <a:pt x="0" y="1174"/>
                  </a:moveTo>
                  <a:lnTo>
                    <a:pt x="0" y="1170"/>
                  </a:lnTo>
                  <a:lnTo>
                    <a:pt x="1" y="1170"/>
                  </a:lnTo>
                  <a:lnTo>
                    <a:pt x="1" y="1174"/>
                  </a:lnTo>
                  <a:lnTo>
                    <a:pt x="0" y="1174"/>
                  </a:lnTo>
                  <a:close/>
                  <a:moveTo>
                    <a:pt x="0" y="1159"/>
                  </a:moveTo>
                  <a:lnTo>
                    <a:pt x="0" y="1155"/>
                  </a:lnTo>
                  <a:lnTo>
                    <a:pt x="1" y="1155"/>
                  </a:lnTo>
                  <a:lnTo>
                    <a:pt x="1" y="1159"/>
                  </a:lnTo>
                  <a:lnTo>
                    <a:pt x="0" y="1159"/>
                  </a:lnTo>
                  <a:close/>
                  <a:moveTo>
                    <a:pt x="0" y="1143"/>
                  </a:moveTo>
                  <a:lnTo>
                    <a:pt x="0" y="1139"/>
                  </a:lnTo>
                  <a:lnTo>
                    <a:pt x="1" y="1139"/>
                  </a:lnTo>
                  <a:lnTo>
                    <a:pt x="1" y="1143"/>
                  </a:lnTo>
                  <a:lnTo>
                    <a:pt x="0" y="1143"/>
                  </a:lnTo>
                  <a:close/>
                  <a:moveTo>
                    <a:pt x="0" y="1128"/>
                  </a:moveTo>
                  <a:lnTo>
                    <a:pt x="0" y="1124"/>
                  </a:lnTo>
                  <a:lnTo>
                    <a:pt x="1" y="1124"/>
                  </a:lnTo>
                  <a:lnTo>
                    <a:pt x="1" y="1128"/>
                  </a:lnTo>
                  <a:lnTo>
                    <a:pt x="0" y="1128"/>
                  </a:lnTo>
                  <a:close/>
                  <a:moveTo>
                    <a:pt x="0" y="1113"/>
                  </a:moveTo>
                  <a:lnTo>
                    <a:pt x="0" y="1108"/>
                  </a:lnTo>
                  <a:lnTo>
                    <a:pt x="1" y="1108"/>
                  </a:lnTo>
                  <a:lnTo>
                    <a:pt x="1" y="1113"/>
                  </a:lnTo>
                  <a:lnTo>
                    <a:pt x="0" y="1113"/>
                  </a:lnTo>
                  <a:close/>
                  <a:moveTo>
                    <a:pt x="0" y="1097"/>
                  </a:moveTo>
                  <a:lnTo>
                    <a:pt x="0" y="1093"/>
                  </a:lnTo>
                  <a:lnTo>
                    <a:pt x="1" y="1093"/>
                  </a:lnTo>
                  <a:lnTo>
                    <a:pt x="1" y="1097"/>
                  </a:lnTo>
                  <a:lnTo>
                    <a:pt x="0" y="1097"/>
                  </a:lnTo>
                  <a:close/>
                  <a:moveTo>
                    <a:pt x="0" y="1082"/>
                  </a:moveTo>
                  <a:lnTo>
                    <a:pt x="0" y="1078"/>
                  </a:lnTo>
                  <a:lnTo>
                    <a:pt x="1" y="1078"/>
                  </a:lnTo>
                  <a:lnTo>
                    <a:pt x="1" y="1082"/>
                  </a:lnTo>
                  <a:lnTo>
                    <a:pt x="0" y="1082"/>
                  </a:lnTo>
                  <a:close/>
                  <a:moveTo>
                    <a:pt x="0" y="1066"/>
                  </a:moveTo>
                  <a:lnTo>
                    <a:pt x="0" y="1063"/>
                  </a:lnTo>
                  <a:lnTo>
                    <a:pt x="1" y="1063"/>
                  </a:lnTo>
                  <a:lnTo>
                    <a:pt x="1" y="1066"/>
                  </a:lnTo>
                  <a:lnTo>
                    <a:pt x="0" y="1066"/>
                  </a:lnTo>
                  <a:close/>
                  <a:moveTo>
                    <a:pt x="0" y="1051"/>
                  </a:moveTo>
                  <a:lnTo>
                    <a:pt x="0" y="1047"/>
                  </a:lnTo>
                  <a:lnTo>
                    <a:pt x="1" y="1047"/>
                  </a:lnTo>
                  <a:lnTo>
                    <a:pt x="1" y="1051"/>
                  </a:lnTo>
                  <a:lnTo>
                    <a:pt x="0" y="1051"/>
                  </a:lnTo>
                  <a:close/>
                  <a:moveTo>
                    <a:pt x="0" y="1036"/>
                  </a:moveTo>
                  <a:lnTo>
                    <a:pt x="0" y="1032"/>
                  </a:lnTo>
                  <a:lnTo>
                    <a:pt x="1" y="1032"/>
                  </a:lnTo>
                  <a:lnTo>
                    <a:pt x="1" y="1036"/>
                  </a:lnTo>
                  <a:lnTo>
                    <a:pt x="0" y="1036"/>
                  </a:lnTo>
                  <a:close/>
                  <a:moveTo>
                    <a:pt x="0" y="1020"/>
                  </a:moveTo>
                  <a:lnTo>
                    <a:pt x="0" y="1016"/>
                  </a:lnTo>
                  <a:lnTo>
                    <a:pt x="1" y="1016"/>
                  </a:lnTo>
                  <a:lnTo>
                    <a:pt x="1" y="1020"/>
                  </a:lnTo>
                  <a:lnTo>
                    <a:pt x="0" y="1020"/>
                  </a:lnTo>
                  <a:close/>
                  <a:moveTo>
                    <a:pt x="0" y="1005"/>
                  </a:moveTo>
                  <a:lnTo>
                    <a:pt x="0" y="1001"/>
                  </a:lnTo>
                  <a:lnTo>
                    <a:pt x="1" y="1001"/>
                  </a:lnTo>
                  <a:lnTo>
                    <a:pt x="1" y="1005"/>
                  </a:lnTo>
                  <a:lnTo>
                    <a:pt x="0" y="1005"/>
                  </a:lnTo>
                  <a:close/>
                  <a:moveTo>
                    <a:pt x="0" y="989"/>
                  </a:moveTo>
                  <a:lnTo>
                    <a:pt x="0" y="986"/>
                  </a:lnTo>
                  <a:lnTo>
                    <a:pt x="1" y="986"/>
                  </a:lnTo>
                  <a:lnTo>
                    <a:pt x="1" y="989"/>
                  </a:lnTo>
                  <a:lnTo>
                    <a:pt x="0" y="989"/>
                  </a:lnTo>
                  <a:close/>
                  <a:moveTo>
                    <a:pt x="0" y="974"/>
                  </a:moveTo>
                  <a:lnTo>
                    <a:pt x="0" y="970"/>
                  </a:lnTo>
                  <a:lnTo>
                    <a:pt x="1" y="970"/>
                  </a:lnTo>
                  <a:lnTo>
                    <a:pt x="1" y="974"/>
                  </a:lnTo>
                  <a:lnTo>
                    <a:pt x="0" y="974"/>
                  </a:lnTo>
                  <a:close/>
                  <a:moveTo>
                    <a:pt x="0" y="958"/>
                  </a:moveTo>
                  <a:lnTo>
                    <a:pt x="0" y="955"/>
                  </a:lnTo>
                  <a:lnTo>
                    <a:pt x="1" y="955"/>
                  </a:lnTo>
                  <a:lnTo>
                    <a:pt x="1" y="958"/>
                  </a:lnTo>
                  <a:lnTo>
                    <a:pt x="0" y="958"/>
                  </a:lnTo>
                  <a:close/>
                  <a:moveTo>
                    <a:pt x="0" y="943"/>
                  </a:moveTo>
                  <a:lnTo>
                    <a:pt x="0" y="939"/>
                  </a:lnTo>
                  <a:lnTo>
                    <a:pt x="1" y="939"/>
                  </a:lnTo>
                  <a:lnTo>
                    <a:pt x="1" y="943"/>
                  </a:lnTo>
                  <a:lnTo>
                    <a:pt x="0" y="943"/>
                  </a:lnTo>
                  <a:close/>
                  <a:moveTo>
                    <a:pt x="0" y="928"/>
                  </a:moveTo>
                  <a:lnTo>
                    <a:pt x="0" y="924"/>
                  </a:lnTo>
                  <a:lnTo>
                    <a:pt x="1" y="924"/>
                  </a:lnTo>
                  <a:lnTo>
                    <a:pt x="1" y="928"/>
                  </a:lnTo>
                  <a:lnTo>
                    <a:pt x="0" y="928"/>
                  </a:lnTo>
                  <a:close/>
                  <a:moveTo>
                    <a:pt x="0" y="912"/>
                  </a:moveTo>
                  <a:lnTo>
                    <a:pt x="0" y="908"/>
                  </a:lnTo>
                  <a:lnTo>
                    <a:pt x="1" y="908"/>
                  </a:lnTo>
                  <a:lnTo>
                    <a:pt x="1" y="912"/>
                  </a:lnTo>
                  <a:lnTo>
                    <a:pt x="0" y="912"/>
                  </a:lnTo>
                  <a:close/>
                  <a:moveTo>
                    <a:pt x="0" y="897"/>
                  </a:moveTo>
                  <a:lnTo>
                    <a:pt x="0" y="893"/>
                  </a:lnTo>
                  <a:lnTo>
                    <a:pt x="1" y="893"/>
                  </a:lnTo>
                  <a:lnTo>
                    <a:pt x="1" y="897"/>
                  </a:lnTo>
                  <a:lnTo>
                    <a:pt x="0" y="897"/>
                  </a:lnTo>
                  <a:close/>
                  <a:moveTo>
                    <a:pt x="0" y="881"/>
                  </a:moveTo>
                  <a:lnTo>
                    <a:pt x="0" y="878"/>
                  </a:lnTo>
                  <a:lnTo>
                    <a:pt x="1" y="878"/>
                  </a:lnTo>
                  <a:lnTo>
                    <a:pt x="1" y="881"/>
                  </a:lnTo>
                  <a:lnTo>
                    <a:pt x="0" y="881"/>
                  </a:lnTo>
                  <a:close/>
                  <a:moveTo>
                    <a:pt x="0" y="866"/>
                  </a:moveTo>
                  <a:lnTo>
                    <a:pt x="0" y="862"/>
                  </a:lnTo>
                  <a:lnTo>
                    <a:pt x="1" y="862"/>
                  </a:lnTo>
                  <a:lnTo>
                    <a:pt x="1" y="866"/>
                  </a:lnTo>
                  <a:lnTo>
                    <a:pt x="0" y="866"/>
                  </a:lnTo>
                  <a:close/>
                  <a:moveTo>
                    <a:pt x="0" y="851"/>
                  </a:moveTo>
                  <a:lnTo>
                    <a:pt x="0" y="847"/>
                  </a:lnTo>
                  <a:lnTo>
                    <a:pt x="1" y="847"/>
                  </a:lnTo>
                  <a:lnTo>
                    <a:pt x="1" y="851"/>
                  </a:lnTo>
                  <a:lnTo>
                    <a:pt x="0" y="851"/>
                  </a:lnTo>
                  <a:close/>
                  <a:moveTo>
                    <a:pt x="0" y="835"/>
                  </a:moveTo>
                  <a:lnTo>
                    <a:pt x="0" y="831"/>
                  </a:lnTo>
                  <a:lnTo>
                    <a:pt x="1" y="831"/>
                  </a:lnTo>
                  <a:lnTo>
                    <a:pt x="1" y="835"/>
                  </a:lnTo>
                  <a:lnTo>
                    <a:pt x="0" y="835"/>
                  </a:lnTo>
                  <a:close/>
                  <a:moveTo>
                    <a:pt x="0" y="820"/>
                  </a:moveTo>
                  <a:lnTo>
                    <a:pt x="0" y="816"/>
                  </a:lnTo>
                  <a:lnTo>
                    <a:pt x="1" y="816"/>
                  </a:lnTo>
                  <a:lnTo>
                    <a:pt x="1" y="820"/>
                  </a:lnTo>
                  <a:lnTo>
                    <a:pt x="0" y="820"/>
                  </a:lnTo>
                  <a:close/>
                  <a:moveTo>
                    <a:pt x="0" y="804"/>
                  </a:moveTo>
                  <a:lnTo>
                    <a:pt x="0" y="801"/>
                  </a:lnTo>
                  <a:lnTo>
                    <a:pt x="1" y="801"/>
                  </a:lnTo>
                  <a:lnTo>
                    <a:pt x="1" y="804"/>
                  </a:lnTo>
                  <a:lnTo>
                    <a:pt x="0" y="804"/>
                  </a:lnTo>
                  <a:close/>
                  <a:moveTo>
                    <a:pt x="0" y="789"/>
                  </a:moveTo>
                  <a:lnTo>
                    <a:pt x="0" y="785"/>
                  </a:lnTo>
                  <a:lnTo>
                    <a:pt x="1" y="785"/>
                  </a:lnTo>
                  <a:lnTo>
                    <a:pt x="1" y="789"/>
                  </a:lnTo>
                  <a:lnTo>
                    <a:pt x="0" y="789"/>
                  </a:lnTo>
                  <a:close/>
                  <a:moveTo>
                    <a:pt x="0" y="774"/>
                  </a:moveTo>
                  <a:lnTo>
                    <a:pt x="0" y="770"/>
                  </a:lnTo>
                  <a:lnTo>
                    <a:pt x="1" y="770"/>
                  </a:lnTo>
                  <a:lnTo>
                    <a:pt x="1" y="774"/>
                  </a:lnTo>
                  <a:lnTo>
                    <a:pt x="0" y="774"/>
                  </a:lnTo>
                  <a:close/>
                  <a:moveTo>
                    <a:pt x="0" y="758"/>
                  </a:moveTo>
                  <a:lnTo>
                    <a:pt x="0" y="754"/>
                  </a:lnTo>
                  <a:lnTo>
                    <a:pt x="1" y="754"/>
                  </a:lnTo>
                  <a:lnTo>
                    <a:pt x="1" y="758"/>
                  </a:lnTo>
                  <a:lnTo>
                    <a:pt x="0" y="758"/>
                  </a:lnTo>
                  <a:close/>
                  <a:moveTo>
                    <a:pt x="0" y="743"/>
                  </a:moveTo>
                  <a:lnTo>
                    <a:pt x="0" y="739"/>
                  </a:lnTo>
                  <a:lnTo>
                    <a:pt x="1" y="739"/>
                  </a:lnTo>
                  <a:lnTo>
                    <a:pt x="1" y="743"/>
                  </a:lnTo>
                  <a:lnTo>
                    <a:pt x="0" y="743"/>
                  </a:lnTo>
                  <a:close/>
                  <a:moveTo>
                    <a:pt x="0" y="728"/>
                  </a:moveTo>
                  <a:lnTo>
                    <a:pt x="0" y="723"/>
                  </a:lnTo>
                  <a:lnTo>
                    <a:pt x="1" y="723"/>
                  </a:lnTo>
                  <a:lnTo>
                    <a:pt x="1" y="728"/>
                  </a:lnTo>
                  <a:lnTo>
                    <a:pt x="0" y="728"/>
                  </a:lnTo>
                  <a:close/>
                  <a:moveTo>
                    <a:pt x="0" y="712"/>
                  </a:moveTo>
                  <a:lnTo>
                    <a:pt x="0" y="708"/>
                  </a:lnTo>
                  <a:lnTo>
                    <a:pt x="1" y="708"/>
                  </a:lnTo>
                  <a:lnTo>
                    <a:pt x="1" y="712"/>
                  </a:lnTo>
                  <a:lnTo>
                    <a:pt x="0" y="712"/>
                  </a:lnTo>
                  <a:close/>
                  <a:moveTo>
                    <a:pt x="0" y="697"/>
                  </a:moveTo>
                  <a:lnTo>
                    <a:pt x="0" y="693"/>
                  </a:lnTo>
                  <a:lnTo>
                    <a:pt x="1" y="693"/>
                  </a:lnTo>
                  <a:lnTo>
                    <a:pt x="1" y="697"/>
                  </a:lnTo>
                  <a:lnTo>
                    <a:pt x="0" y="697"/>
                  </a:lnTo>
                  <a:close/>
                  <a:moveTo>
                    <a:pt x="0" y="681"/>
                  </a:moveTo>
                  <a:lnTo>
                    <a:pt x="0" y="678"/>
                  </a:lnTo>
                  <a:lnTo>
                    <a:pt x="1" y="678"/>
                  </a:lnTo>
                  <a:lnTo>
                    <a:pt x="1" y="681"/>
                  </a:lnTo>
                  <a:lnTo>
                    <a:pt x="0" y="681"/>
                  </a:lnTo>
                  <a:close/>
                  <a:moveTo>
                    <a:pt x="0" y="666"/>
                  </a:moveTo>
                  <a:lnTo>
                    <a:pt x="0" y="662"/>
                  </a:lnTo>
                  <a:lnTo>
                    <a:pt x="1" y="662"/>
                  </a:lnTo>
                  <a:lnTo>
                    <a:pt x="1" y="666"/>
                  </a:lnTo>
                  <a:lnTo>
                    <a:pt x="0" y="666"/>
                  </a:lnTo>
                  <a:close/>
                  <a:moveTo>
                    <a:pt x="0" y="651"/>
                  </a:moveTo>
                  <a:lnTo>
                    <a:pt x="0" y="647"/>
                  </a:lnTo>
                  <a:lnTo>
                    <a:pt x="1" y="647"/>
                  </a:lnTo>
                  <a:lnTo>
                    <a:pt x="1" y="651"/>
                  </a:lnTo>
                  <a:lnTo>
                    <a:pt x="0" y="651"/>
                  </a:lnTo>
                  <a:close/>
                  <a:moveTo>
                    <a:pt x="0" y="635"/>
                  </a:moveTo>
                  <a:lnTo>
                    <a:pt x="0" y="631"/>
                  </a:lnTo>
                  <a:lnTo>
                    <a:pt x="1" y="631"/>
                  </a:lnTo>
                  <a:lnTo>
                    <a:pt x="1" y="635"/>
                  </a:lnTo>
                  <a:lnTo>
                    <a:pt x="0" y="635"/>
                  </a:lnTo>
                  <a:close/>
                  <a:moveTo>
                    <a:pt x="0" y="620"/>
                  </a:moveTo>
                  <a:lnTo>
                    <a:pt x="0" y="616"/>
                  </a:lnTo>
                  <a:lnTo>
                    <a:pt x="1" y="616"/>
                  </a:lnTo>
                  <a:lnTo>
                    <a:pt x="1" y="620"/>
                  </a:lnTo>
                  <a:lnTo>
                    <a:pt x="0" y="620"/>
                  </a:lnTo>
                  <a:close/>
                  <a:moveTo>
                    <a:pt x="0" y="604"/>
                  </a:moveTo>
                  <a:lnTo>
                    <a:pt x="0" y="601"/>
                  </a:lnTo>
                  <a:lnTo>
                    <a:pt x="1" y="601"/>
                  </a:lnTo>
                  <a:lnTo>
                    <a:pt x="1" y="604"/>
                  </a:lnTo>
                  <a:lnTo>
                    <a:pt x="0" y="604"/>
                  </a:lnTo>
                  <a:close/>
                  <a:moveTo>
                    <a:pt x="0" y="589"/>
                  </a:moveTo>
                  <a:lnTo>
                    <a:pt x="0" y="585"/>
                  </a:lnTo>
                  <a:lnTo>
                    <a:pt x="1" y="585"/>
                  </a:lnTo>
                  <a:lnTo>
                    <a:pt x="1" y="589"/>
                  </a:lnTo>
                  <a:lnTo>
                    <a:pt x="0" y="589"/>
                  </a:lnTo>
                  <a:close/>
                  <a:moveTo>
                    <a:pt x="0" y="573"/>
                  </a:moveTo>
                  <a:lnTo>
                    <a:pt x="0" y="570"/>
                  </a:lnTo>
                  <a:lnTo>
                    <a:pt x="1" y="570"/>
                  </a:lnTo>
                  <a:lnTo>
                    <a:pt x="1" y="573"/>
                  </a:lnTo>
                  <a:lnTo>
                    <a:pt x="0" y="573"/>
                  </a:lnTo>
                  <a:close/>
                  <a:moveTo>
                    <a:pt x="0" y="558"/>
                  </a:moveTo>
                  <a:lnTo>
                    <a:pt x="0" y="554"/>
                  </a:lnTo>
                  <a:lnTo>
                    <a:pt x="1" y="554"/>
                  </a:lnTo>
                  <a:lnTo>
                    <a:pt x="1" y="558"/>
                  </a:lnTo>
                  <a:lnTo>
                    <a:pt x="0" y="558"/>
                  </a:lnTo>
                  <a:close/>
                  <a:moveTo>
                    <a:pt x="0" y="543"/>
                  </a:moveTo>
                  <a:lnTo>
                    <a:pt x="0" y="539"/>
                  </a:lnTo>
                  <a:lnTo>
                    <a:pt x="1" y="539"/>
                  </a:lnTo>
                  <a:lnTo>
                    <a:pt x="1" y="543"/>
                  </a:lnTo>
                  <a:lnTo>
                    <a:pt x="0" y="543"/>
                  </a:lnTo>
                  <a:close/>
                  <a:moveTo>
                    <a:pt x="0" y="527"/>
                  </a:moveTo>
                  <a:lnTo>
                    <a:pt x="0" y="523"/>
                  </a:lnTo>
                  <a:lnTo>
                    <a:pt x="1" y="523"/>
                  </a:lnTo>
                  <a:lnTo>
                    <a:pt x="1" y="527"/>
                  </a:lnTo>
                  <a:lnTo>
                    <a:pt x="0" y="527"/>
                  </a:lnTo>
                  <a:close/>
                  <a:moveTo>
                    <a:pt x="0" y="512"/>
                  </a:moveTo>
                  <a:lnTo>
                    <a:pt x="0" y="508"/>
                  </a:lnTo>
                  <a:lnTo>
                    <a:pt x="1" y="508"/>
                  </a:lnTo>
                  <a:lnTo>
                    <a:pt x="1" y="512"/>
                  </a:lnTo>
                  <a:lnTo>
                    <a:pt x="0" y="512"/>
                  </a:lnTo>
                  <a:close/>
                  <a:moveTo>
                    <a:pt x="0" y="496"/>
                  </a:moveTo>
                  <a:lnTo>
                    <a:pt x="0" y="493"/>
                  </a:lnTo>
                  <a:lnTo>
                    <a:pt x="1" y="493"/>
                  </a:lnTo>
                  <a:lnTo>
                    <a:pt x="1" y="496"/>
                  </a:lnTo>
                  <a:lnTo>
                    <a:pt x="0" y="496"/>
                  </a:lnTo>
                  <a:close/>
                  <a:moveTo>
                    <a:pt x="0" y="481"/>
                  </a:moveTo>
                  <a:lnTo>
                    <a:pt x="0" y="477"/>
                  </a:lnTo>
                  <a:lnTo>
                    <a:pt x="1" y="477"/>
                  </a:lnTo>
                  <a:lnTo>
                    <a:pt x="1" y="481"/>
                  </a:lnTo>
                  <a:lnTo>
                    <a:pt x="0" y="481"/>
                  </a:lnTo>
                  <a:close/>
                  <a:moveTo>
                    <a:pt x="0" y="466"/>
                  </a:moveTo>
                  <a:lnTo>
                    <a:pt x="0" y="462"/>
                  </a:lnTo>
                  <a:lnTo>
                    <a:pt x="1" y="462"/>
                  </a:lnTo>
                  <a:lnTo>
                    <a:pt x="1" y="466"/>
                  </a:lnTo>
                  <a:lnTo>
                    <a:pt x="0" y="466"/>
                  </a:lnTo>
                  <a:close/>
                  <a:moveTo>
                    <a:pt x="0" y="450"/>
                  </a:moveTo>
                  <a:lnTo>
                    <a:pt x="0" y="446"/>
                  </a:lnTo>
                  <a:lnTo>
                    <a:pt x="1" y="446"/>
                  </a:lnTo>
                  <a:lnTo>
                    <a:pt x="1" y="450"/>
                  </a:lnTo>
                  <a:lnTo>
                    <a:pt x="0" y="450"/>
                  </a:lnTo>
                  <a:close/>
                  <a:moveTo>
                    <a:pt x="0" y="435"/>
                  </a:moveTo>
                  <a:lnTo>
                    <a:pt x="0" y="431"/>
                  </a:lnTo>
                  <a:lnTo>
                    <a:pt x="1" y="431"/>
                  </a:lnTo>
                  <a:lnTo>
                    <a:pt x="1" y="435"/>
                  </a:lnTo>
                  <a:lnTo>
                    <a:pt x="0" y="435"/>
                  </a:lnTo>
                  <a:close/>
                  <a:moveTo>
                    <a:pt x="0" y="419"/>
                  </a:moveTo>
                  <a:lnTo>
                    <a:pt x="0" y="416"/>
                  </a:lnTo>
                  <a:lnTo>
                    <a:pt x="1" y="416"/>
                  </a:lnTo>
                  <a:lnTo>
                    <a:pt x="1" y="419"/>
                  </a:lnTo>
                  <a:lnTo>
                    <a:pt x="0" y="419"/>
                  </a:lnTo>
                  <a:close/>
                  <a:moveTo>
                    <a:pt x="0" y="404"/>
                  </a:moveTo>
                  <a:lnTo>
                    <a:pt x="0" y="400"/>
                  </a:lnTo>
                  <a:lnTo>
                    <a:pt x="1" y="400"/>
                  </a:lnTo>
                  <a:lnTo>
                    <a:pt x="1" y="404"/>
                  </a:lnTo>
                  <a:lnTo>
                    <a:pt x="0" y="404"/>
                  </a:lnTo>
                  <a:close/>
                  <a:moveTo>
                    <a:pt x="0" y="389"/>
                  </a:moveTo>
                  <a:lnTo>
                    <a:pt x="0" y="385"/>
                  </a:lnTo>
                  <a:lnTo>
                    <a:pt x="1" y="385"/>
                  </a:lnTo>
                  <a:lnTo>
                    <a:pt x="1" y="389"/>
                  </a:lnTo>
                  <a:lnTo>
                    <a:pt x="0" y="389"/>
                  </a:lnTo>
                  <a:close/>
                  <a:moveTo>
                    <a:pt x="0" y="373"/>
                  </a:moveTo>
                  <a:lnTo>
                    <a:pt x="0" y="369"/>
                  </a:lnTo>
                  <a:lnTo>
                    <a:pt x="1" y="369"/>
                  </a:lnTo>
                  <a:lnTo>
                    <a:pt x="1" y="373"/>
                  </a:lnTo>
                  <a:lnTo>
                    <a:pt x="0" y="373"/>
                  </a:lnTo>
                  <a:close/>
                  <a:moveTo>
                    <a:pt x="0" y="358"/>
                  </a:moveTo>
                  <a:lnTo>
                    <a:pt x="0" y="354"/>
                  </a:lnTo>
                  <a:lnTo>
                    <a:pt x="1" y="354"/>
                  </a:lnTo>
                  <a:lnTo>
                    <a:pt x="1" y="358"/>
                  </a:lnTo>
                  <a:lnTo>
                    <a:pt x="0" y="358"/>
                  </a:lnTo>
                  <a:close/>
                  <a:moveTo>
                    <a:pt x="0" y="343"/>
                  </a:moveTo>
                  <a:lnTo>
                    <a:pt x="0" y="338"/>
                  </a:lnTo>
                  <a:lnTo>
                    <a:pt x="1" y="338"/>
                  </a:lnTo>
                  <a:lnTo>
                    <a:pt x="1" y="343"/>
                  </a:lnTo>
                  <a:lnTo>
                    <a:pt x="0" y="343"/>
                  </a:lnTo>
                  <a:close/>
                  <a:moveTo>
                    <a:pt x="0" y="327"/>
                  </a:moveTo>
                  <a:lnTo>
                    <a:pt x="0" y="323"/>
                  </a:lnTo>
                  <a:lnTo>
                    <a:pt x="1" y="323"/>
                  </a:lnTo>
                  <a:lnTo>
                    <a:pt x="1" y="327"/>
                  </a:lnTo>
                  <a:lnTo>
                    <a:pt x="0" y="327"/>
                  </a:lnTo>
                  <a:close/>
                  <a:moveTo>
                    <a:pt x="0" y="312"/>
                  </a:moveTo>
                  <a:lnTo>
                    <a:pt x="0" y="308"/>
                  </a:lnTo>
                  <a:lnTo>
                    <a:pt x="1" y="308"/>
                  </a:lnTo>
                  <a:lnTo>
                    <a:pt x="1" y="312"/>
                  </a:lnTo>
                  <a:lnTo>
                    <a:pt x="0" y="312"/>
                  </a:lnTo>
                  <a:close/>
                  <a:moveTo>
                    <a:pt x="0" y="296"/>
                  </a:moveTo>
                  <a:lnTo>
                    <a:pt x="0" y="293"/>
                  </a:lnTo>
                  <a:lnTo>
                    <a:pt x="1" y="293"/>
                  </a:lnTo>
                  <a:lnTo>
                    <a:pt x="1" y="296"/>
                  </a:lnTo>
                  <a:lnTo>
                    <a:pt x="0" y="296"/>
                  </a:lnTo>
                  <a:close/>
                  <a:moveTo>
                    <a:pt x="0" y="281"/>
                  </a:moveTo>
                  <a:lnTo>
                    <a:pt x="0" y="277"/>
                  </a:lnTo>
                  <a:lnTo>
                    <a:pt x="1" y="277"/>
                  </a:lnTo>
                  <a:lnTo>
                    <a:pt x="1" y="281"/>
                  </a:lnTo>
                  <a:lnTo>
                    <a:pt x="0" y="281"/>
                  </a:lnTo>
                  <a:close/>
                  <a:moveTo>
                    <a:pt x="0" y="266"/>
                  </a:moveTo>
                  <a:lnTo>
                    <a:pt x="0" y="262"/>
                  </a:lnTo>
                  <a:lnTo>
                    <a:pt x="1" y="262"/>
                  </a:lnTo>
                  <a:lnTo>
                    <a:pt x="1" y="266"/>
                  </a:lnTo>
                  <a:lnTo>
                    <a:pt x="0" y="266"/>
                  </a:lnTo>
                  <a:close/>
                  <a:moveTo>
                    <a:pt x="0" y="250"/>
                  </a:moveTo>
                  <a:lnTo>
                    <a:pt x="0" y="246"/>
                  </a:lnTo>
                  <a:lnTo>
                    <a:pt x="1" y="246"/>
                  </a:lnTo>
                  <a:lnTo>
                    <a:pt x="1" y="250"/>
                  </a:lnTo>
                  <a:lnTo>
                    <a:pt x="0" y="250"/>
                  </a:lnTo>
                  <a:close/>
                  <a:moveTo>
                    <a:pt x="0" y="235"/>
                  </a:moveTo>
                  <a:lnTo>
                    <a:pt x="0" y="231"/>
                  </a:lnTo>
                  <a:lnTo>
                    <a:pt x="1" y="231"/>
                  </a:lnTo>
                  <a:lnTo>
                    <a:pt x="1" y="235"/>
                  </a:lnTo>
                  <a:lnTo>
                    <a:pt x="0" y="235"/>
                  </a:lnTo>
                  <a:close/>
                  <a:moveTo>
                    <a:pt x="0" y="219"/>
                  </a:moveTo>
                  <a:lnTo>
                    <a:pt x="0" y="216"/>
                  </a:lnTo>
                  <a:lnTo>
                    <a:pt x="1" y="216"/>
                  </a:lnTo>
                  <a:lnTo>
                    <a:pt x="1" y="219"/>
                  </a:lnTo>
                  <a:lnTo>
                    <a:pt x="0" y="219"/>
                  </a:lnTo>
                  <a:close/>
                  <a:moveTo>
                    <a:pt x="0" y="204"/>
                  </a:moveTo>
                  <a:lnTo>
                    <a:pt x="0" y="200"/>
                  </a:lnTo>
                  <a:lnTo>
                    <a:pt x="1" y="200"/>
                  </a:lnTo>
                  <a:lnTo>
                    <a:pt x="1" y="204"/>
                  </a:lnTo>
                  <a:lnTo>
                    <a:pt x="0" y="204"/>
                  </a:lnTo>
                  <a:close/>
                  <a:moveTo>
                    <a:pt x="0" y="188"/>
                  </a:moveTo>
                  <a:lnTo>
                    <a:pt x="0" y="185"/>
                  </a:lnTo>
                  <a:lnTo>
                    <a:pt x="1" y="185"/>
                  </a:lnTo>
                  <a:lnTo>
                    <a:pt x="1" y="188"/>
                  </a:lnTo>
                  <a:lnTo>
                    <a:pt x="0" y="188"/>
                  </a:lnTo>
                  <a:close/>
                  <a:moveTo>
                    <a:pt x="0" y="173"/>
                  </a:moveTo>
                  <a:lnTo>
                    <a:pt x="0" y="169"/>
                  </a:lnTo>
                  <a:lnTo>
                    <a:pt x="1" y="169"/>
                  </a:lnTo>
                  <a:lnTo>
                    <a:pt x="1" y="173"/>
                  </a:lnTo>
                  <a:lnTo>
                    <a:pt x="0" y="173"/>
                  </a:lnTo>
                  <a:close/>
                  <a:moveTo>
                    <a:pt x="0" y="158"/>
                  </a:moveTo>
                  <a:lnTo>
                    <a:pt x="0" y="154"/>
                  </a:lnTo>
                  <a:lnTo>
                    <a:pt x="1" y="154"/>
                  </a:lnTo>
                  <a:lnTo>
                    <a:pt x="1" y="158"/>
                  </a:lnTo>
                  <a:lnTo>
                    <a:pt x="0" y="158"/>
                  </a:lnTo>
                  <a:close/>
                  <a:moveTo>
                    <a:pt x="0" y="142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42"/>
                  </a:lnTo>
                  <a:lnTo>
                    <a:pt x="0" y="142"/>
                  </a:lnTo>
                  <a:close/>
                  <a:moveTo>
                    <a:pt x="0" y="127"/>
                  </a:moveTo>
                  <a:lnTo>
                    <a:pt x="0" y="123"/>
                  </a:lnTo>
                  <a:lnTo>
                    <a:pt x="1" y="123"/>
                  </a:lnTo>
                  <a:lnTo>
                    <a:pt x="1" y="127"/>
                  </a:lnTo>
                  <a:lnTo>
                    <a:pt x="0" y="127"/>
                  </a:lnTo>
                  <a:close/>
                  <a:moveTo>
                    <a:pt x="0" y="111"/>
                  </a:moveTo>
                  <a:lnTo>
                    <a:pt x="0" y="108"/>
                  </a:lnTo>
                  <a:lnTo>
                    <a:pt x="1" y="108"/>
                  </a:lnTo>
                  <a:lnTo>
                    <a:pt x="1" y="111"/>
                  </a:lnTo>
                  <a:lnTo>
                    <a:pt x="0" y="111"/>
                  </a:lnTo>
                  <a:close/>
                  <a:moveTo>
                    <a:pt x="0" y="96"/>
                  </a:moveTo>
                  <a:lnTo>
                    <a:pt x="0" y="92"/>
                  </a:lnTo>
                  <a:lnTo>
                    <a:pt x="1" y="92"/>
                  </a:lnTo>
                  <a:lnTo>
                    <a:pt x="1" y="96"/>
                  </a:lnTo>
                  <a:lnTo>
                    <a:pt x="0" y="96"/>
                  </a:lnTo>
                  <a:close/>
                  <a:moveTo>
                    <a:pt x="0" y="81"/>
                  </a:move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0" y="81"/>
                  </a:lnTo>
                  <a:close/>
                  <a:moveTo>
                    <a:pt x="0" y="65"/>
                  </a:moveTo>
                  <a:lnTo>
                    <a:pt x="0" y="61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0" y="65"/>
                  </a:lnTo>
                  <a:close/>
                  <a:moveTo>
                    <a:pt x="0" y="50"/>
                  </a:moveTo>
                  <a:lnTo>
                    <a:pt x="0" y="46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0" y="50"/>
                  </a:lnTo>
                  <a:close/>
                  <a:moveTo>
                    <a:pt x="0" y="34"/>
                  </a:moveTo>
                  <a:lnTo>
                    <a:pt x="0" y="31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0" y="34"/>
                  </a:lnTo>
                  <a:close/>
                  <a:moveTo>
                    <a:pt x="0" y="19"/>
                  </a:moveTo>
                  <a:lnTo>
                    <a:pt x="0" y="15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0" y="19"/>
                  </a:lnTo>
                  <a:close/>
                  <a:moveTo>
                    <a:pt x="0" y="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1" name="Freeform 195">
              <a:extLst>
                <a:ext uri="{FF2B5EF4-FFF2-40B4-BE49-F238E27FC236}">
                  <a16:creationId xmlns:a16="http://schemas.microsoft.com/office/drawing/2014/main" id="{8B331AD0-724E-6FA4-8DF4-36001F49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1806"/>
              <a:ext cx="2190" cy="623"/>
            </a:xfrm>
            <a:custGeom>
              <a:avLst/>
              <a:gdLst>
                <a:gd name="T0" fmla="*/ 31 w 2190"/>
                <a:gd name="T1" fmla="*/ 374 h 623"/>
                <a:gd name="T2" fmla="*/ 66 w 2190"/>
                <a:gd name="T3" fmla="*/ 335 h 623"/>
                <a:gd name="T4" fmla="*/ 101 w 2190"/>
                <a:gd name="T5" fmla="*/ 375 h 623"/>
                <a:gd name="T6" fmla="*/ 136 w 2190"/>
                <a:gd name="T7" fmla="*/ 371 h 623"/>
                <a:gd name="T8" fmla="*/ 172 w 2190"/>
                <a:gd name="T9" fmla="*/ 397 h 623"/>
                <a:gd name="T10" fmla="*/ 206 w 2190"/>
                <a:gd name="T11" fmla="*/ 418 h 623"/>
                <a:gd name="T12" fmla="*/ 242 w 2190"/>
                <a:gd name="T13" fmla="*/ 415 h 623"/>
                <a:gd name="T14" fmla="*/ 276 w 2190"/>
                <a:gd name="T15" fmla="*/ 416 h 623"/>
                <a:gd name="T16" fmla="*/ 312 w 2190"/>
                <a:gd name="T17" fmla="*/ 388 h 623"/>
                <a:gd name="T18" fmla="*/ 347 w 2190"/>
                <a:gd name="T19" fmla="*/ 399 h 623"/>
                <a:gd name="T20" fmla="*/ 382 w 2190"/>
                <a:gd name="T21" fmla="*/ 339 h 623"/>
                <a:gd name="T22" fmla="*/ 417 w 2190"/>
                <a:gd name="T23" fmla="*/ 380 h 623"/>
                <a:gd name="T24" fmla="*/ 452 w 2190"/>
                <a:gd name="T25" fmla="*/ 384 h 623"/>
                <a:gd name="T26" fmla="*/ 487 w 2190"/>
                <a:gd name="T27" fmla="*/ 393 h 623"/>
                <a:gd name="T28" fmla="*/ 523 w 2190"/>
                <a:gd name="T29" fmla="*/ 390 h 623"/>
                <a:gd name="T30" fmla="*/ 558 w 2190"/>
                <a:gd name="T31" fmla="*/ 450 h 623"/>
                <a:gd name="T32" fmla="*/ 592 w 2190"/>
                <a:gd name="T33" fmla="*/ 420 h 623"/>
                <a:gd name="T34" fmla="*/ 628 w 2190"/>
                <a:gd name="T35" fmla="*/ 491 h 623"/>
                <a:gd name="T36" fmla="*/ 663 w 2190"/>
                <a:gd name="T37" fmla="*/ 560 h 623"/>
                <a:gd name="T38" fmla="*/ 698 w 2190"/>
                <a:gd name="T39" fmla="*/ 533 h 623"/>
                <a:gd name="T40" fmla="*/ 733 w 2190"/>
                <a:gd name="T41" fmla="*/ 253 h 623"/>
                <a:gd name="T42" fmla="*/ 768 w 2190"/>
                <a:gd name="T43" fmla="*/ 270 h 623"/>
                <a:gd name="T44" fmla="*/ 803 w 2190"/>
                <a:gd name="T45" fmla="*/ 446 h 623"/>
                <a:gd name="T46" fmla="*/ 839 w 2190"/>
                <a:gd name="T47" fmla="*/ 571 h 623"/>
                <a:gd name="T48" fmla="*/ 873 w 2190"/>
                <a:gd name="T49" fmla="*/ 623 h 623"/>
                <a:gd name="T50" fmla="*/ 909 w 2190"/>
                <a:gd name="T51" fmla="*/ 602 h 623"/>
                <a:gd name="T52" fmla="*/ 943 w 2190"/>
                <a:gd name="T53" fmla="*/ 554 h 623"/>
                <a:gd name="T54" fmla="*/ 979 w 2190"/>
                <a:gd name="T55" fmla="*/ 483 h 623"/>
                <a:gd name="T56" fmla="*/ 1014 w 2190"/>
                <a:gd name="T57" fmla="*/ 457 h 623"/>
                <a:gd name="T58" fmla="*/ 1050 w 2190"/>
                <a:gd name="T59" fmla="*/ 349 h 623"/>
                <a:gd name="T60" fmla="*/ 1084 w 2190"/>
                <a:gd name="T61" fmla="*/ 277 h 623"/>
                <a:gd name="T62" fmla="*/ 1120 w 2190"/>
                <a:gd name="T63" fmla="*/ 250 h 623"/>
                <a:gd name="T64" fmla="*/ 1154 w 2190"/>
                <a:gd name="T65" fmla="*/ 310 h 623"/>
                <a:gd name="T66" fmla="*/ 1190 w 2190"/>
                <a:gd name="T67" fmla="*/ 398 h 623"/>
                <a:gd name="T68" fmla="*/ 1225 w 2190"/>
                <a:gd name="T69" fmla="*/ 408 h 623"/>
                <a:gd name="T70" fmla="*/ 1259 w 2190"/>
                <a:gd name="T71" fmla="*/ 337 h 623"/>
                <a:gd name="T72" fmla="*/ 1295 w 2190"/>
                <a:gd name="T73" fmla="*/ 261 h 623"/>
                <a:gd name="T74" fmla="*/ 1330 w 2190"/>
                <a:gd name="T75" fmla="*/ 169 h 623"/>
                <a:gd name="T76" fmla="*/ 1365 w 2190"/>
                <a:gd name="T77" fmla="*/ 118 h 623"/>
                <a:gd name="T78" fmla="*/ 1400 w 2190"/>
                <a:gd name="T79" fmla="*/ 21 h 623"/>
                <a:gd name="T80" fmla="*/ 1435 w 2190"/>
                <a:gd name="T81" fmla="*/ 1 h 623"/>
                <a:gd name="T82" fmla="*/ 1470 w 2190"/>
                <a:gd name="T83" fmla="*/ 19 h 623"/>
                <a:gd name="T84" fmla="*/ 1506 w 2190"/>
                <a:gd name="T85" fmla="*/ 74 h 623"/>
                <a:gd name="T86" fmla="*/ 1540 w 2190"/>
                <a:gd name="T87" fmla="*/ 60 h 623"/>
                <a:gd name="T88" fmla="*/ 1576 w 2190"/>
                <a:gd name="T89" fmla="*/ 86 h 623"/>
                <a:gd name="T90" fmla="*/ 1610 w 2190"/>
                <a:gd name="T91" fmla="*/ 77 h 623"/>
                <a:gd name="T92" fmla="*/ 1646 w 2190"/>
                <a:gd name="T93" fmla="*/ 98 h 623"/>
                <a:gd name="T94" fmla="*/ 1681 w 2190"/>
                <a:gd name="T95" fmla="*/ 169 h 623"/>
                <a:gd name="T96" fmla="*/ 1717 w 2190"/>
                <a:gd name="T97" fmla="*/ 203 h 623"/>
                <a:gd name="T98" fmla="*/ 1751 w 2190"/>
                <a:gd name="T99" fmla="*/ 193 h 623"/>
                <a:gd name="T100" fmla="*/ 1787 w 2190"/>
                <a:gd name="T101" fmla="*/ 210 h 623"/>
                <a:gd name="T102" fmla="*/ 1821 w 2190"/>
                <a:gd name="T103" fmla="*/ 210 h 623"/>
                <a:gd name="T104" fmla="*/ 1857 w 2190"/>
                <a:gd name="T105" fmla="*/ 196 h 623"/>
                <a:gd name="T106" fmla="*/ 1892 w 2190"/>
                <a:gd name="T107" fmla="*/ 187 h 623"/>
                <a:gd name="T108" fmla="*/ 1926 w 2190"/>
                <a:gd name="T109" fmla="*/ 194 h 623"/>
                <a:gd name="T110" fmla="*/ 1962 w 2190"/>
                <a:gd name="T111" fmla="*/ 237 h 623"/>
                <a:gd name="T112" fmla="*/ 1997 w 2190"/>
                <a:gd name="T113" fmla="*/ 303 h 623"/>
                <a:gd name="T114" fmla="*/ 2032 w 2190"/>
                <a:gd name="T115" fmla="*/ 310 h 623"/>
                <a:gd name="T116" fmla="*/ 2067 w 2190"/>
                <a:gd name="T117" fmla="*/ 346 h 623"/>
                <a:gd name="T118" fmla="*/ 2102 w 2190"/>
                <a:gd name="T119" fmla="*/ 335 h 623"/>
                <a:gd name="T120" fmla="*/ 2137 w 2190"/>
                <a:gd name="T121" fmla="*/ 339 h 623"/>
                <a:gd name="T122" fmla="*/ 2173 w 2190"/>
                <a:gd name="T123" fmla="*/ 325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0" h="623">
                  <a:moveTo>
                    <a:pt x="0" y="334"/>
                  </a:moveTo>
                  <a:lnTo>
                    <a:pt x="5" y="337"/>
                  </a:lnTo>
                  <a:lnTo>
                    <a:pt x="9" y="341"/>
                  </a:lnTo>
                  <a:lnTo>
                    <a:pt x="14" y="347"/>
                  </a:lnTo>
                  <a:lnTo>
                    <a:pt x="17" y="354"/>
                  </a:lnTo>
                  <a:lnTo>
                    <a:pt x="22" y="361"/>
                  </a:lnTo>
                  <a:lnTo>
                    <a:pt x="26" y="369"/>
                  </a:lnTo>
                  <a:lnTo>
                    <a:pt x="31" y="374"/>
                  </a:lnTo>
                  <a:lnTo>
                    <a:pt x="35" y="375"/>
                  </a:lnTo>
                  <a:lnTo>
                    <a:pt x="40" y="373"/>
                  </a:lnTo>
                  <a:lnTo>
                    <a:pt x="44" y="367"/>
                  </a:lnTo>
                  <a:lnTo>
                    <a:pt x="48" y="358"/>
                  </a:lnTo>
                  <a:lnTo>
                    <a:pt x="53" y="349"/>
                  </a:lnTo>
                  <a:lnTo>
                    <a:pt x="57" y="341"/>
                  </a:lnTo>
                  <a:lnTo>
                    <a:pt x="62" y="336"/>
                  </a:lnTo>
                  <a:lnTo>
                    <a:pt x="66" y="335"/>
                  </a:lnTo>
                  <a:lnTo>
                    <a:pt x="70" y="337"/>
                  </a:lnTo>
                  <a:lnTo>
                    <a:pt x="75" y="343"/>
                  </a:lnTo>
                  <a:lnTo>
                    <a:pt x="79" y="351"/>
                  </a:lnTo>
                  <a:lnTo>
                    <a:pt x="84" y="359"/>
                  </a:lnTo>
                  <a:lnTo>
                    <a:pt x="88" y="368"/>
                  </a:lnTo>
                  <a:lnTo>
                    <a:pt x="93" y="374"/>
                  </a:lnTo>
                  <a:lnTo>
                    <a:pt x="96" y="375"/>
                  </a:lnTo>
                  <a:lnTo>
                    <a:pt x="101" y="375"/>
                  </a:lnTo>
                  <a:lnTo>
                    <a:pt x="105" y="374"/>
                  </a:lnTo>
                  <a:lnTo>
                    <a:pt x="110" y="371"/>
                  </a:lnTo>
                  <a:lnTo>
                    <a:pt x="115" y="368"/>
                  </a:lnTo>
                  <a:lnTo>
                    <a:pt x="119" y="365"/>
                  </a:lnTo>
                  <a:lnTo>
                    <a:pt x="123" y="364"/>
                  </a:lnTo>
                  <a:lnTo>
                    <a:pt x="127" y="364"/>
                  </a:lnTo>
                  <a:lnTo>
                    <a:pt x="132" y="367"/>
                  </a:lnTo>
                  <a:lnTo>
                    <a:pt x="136" y="371"/>
                  </a:lnTo>
                  <a:lnTo>
                    <a:pt x="141" y="377"/>
                  </a:lnTo>
                  <a:lnTo>
                    <a:pt x="144" y="382"/>
                  </a:lnTo>
                  <a:lnTo>
                    <a:pt x="149" y="385"/>
                  </a:lnTo>
                  <a:lnTo>
                    <a:pt x="154" y="388"/>
                  </a:lnTo>
                  <a:lnTo>
                    <a:pt x="158" y="390"/>
                  </a:lnTo>
                  <a:lnTo>
                    <a:pt x="163" y="392"/>
                  </a:lnTo>
                  <a:lnTo>
                    <a:pt x="167" y="394"/>
                  </a:lnTo>
                  <a:lnTo>
                    <a:pt x="172" y="397"/>
                  </a:lnTo>
                  <a:lnTo>
                    <a:pt x="175" y="399"/>
                  </a:lnTo>
                  <a:lnTo>
                    <a:pt x="180" y="401"/>
                  </a:lnTo>
                  <a:lnTo>
                    <a:pt x="184" y="403"/>
                  </a:lnTo>
                  <a:lnTo>
                    <a:pt x="189" y="404"/>
                  </a:lnTo>
                  <a:lnTo>
                    <a:pt x="194" y="407"/>
                  </a:lnTo>
                  <a:lnTo>
                    <a:pt x="198" y="411"/>
                  </a:lnTo>
                  <a:lnTo>
                    <a:pt x="202" y="414"/>
                  </a:lnTo>
                  <a:lnTo>
                    <a:pt x="206" y="418"/>
                  </a:lnTo>
                  <a:lnTo>
                    <a:pt x="211" y="420"/>
                  </a:lnTo>
                  <a:lnTo>
                    <a:pt x="215" y="422"/>
                  </a:lnTo>
                  <a:lnTo>
                    <a:pt x="220" y="423"/>
                  </a:lnTo>
                  <a:lnTo>
                    <a:pt x="225" y="422"/>
                  </a:lnTo>
                  <a:lnTo>
                    <a:pt x="228" y="420"/>
                  </a:lnTo>
                  <a:lnTo>
                    <a:pt x="233" y="418"/>
                  </a:lnTo>
                  <a:lnTo>
                    <a:pt x="237" y="416"/>
                  </a:lnTo>
                  <a:lnTo>
                    <a:pt x="242" y="415"/>
                  </a:lnTo>
                  <a:lnTo>
                    <a:pt x="246" y="415"/>
                  </a:lnTo>
                  <a:lnTo>
                    <a:pt x="251" y="416"/>
                  </a:lnTo>
                  <a:lnTo>
                    <a:pt x="254" y="417"/>
                  </a:lnTo>
                  <a:lnTo>
                    <a:pt x="259" y="418"/>
                  </a:lnTo>
                  <a:lnTo>
                    <a:pt x="264" y="420"/>
                  </a:lnTo>
                  <a:lnTo>
                    <a:pt x="268" y="422"/>
                  </a:lnTo>
                  <a:lnTo>
                    <a:pt x="273" y="421"/>
                  </a:lnTo>
                  <a:lnTo>
                    <a:pt x="276" y="416"/>
                  </a:lnTo>
                  <a:lnTo>
                    <a:pt x="281" y="409"/>
                  </a:lnTo>
                  <a:lnTo>
                    <a:pt x="285" y="401"/>
                  </a:lnTo>
                  <a:lnTo>
                    <a:pt x="290" y="393"/>
                  </a:lnTo>
                  <a:lnTo>
                    <a:pt x="294" y="386"/>
                  </a:lnTo>
                  <a:lnTo>
                    <a:pt x="299" y="384"/>
                  </a:lnTo>
                  <a:lnTo>
                    <a:pt x="304" y="384"/>
                  </a:lnTo>
                  <a:lnTo>
                    <a:pt x="307" y="386"/>
                  </a:lnTo>
                  <a:lnTo>
                    <a:pt x="312" y="388"/>
                  </a:lnTo>
                  <a:lnTo>
                    <a:pt x="316" y="390"/>
                  </a:lnTo>
                  <a:lnTo>
                    <a:pt x="321" y="391"/>
                  </a:lnTo>
                  <a:lnTo>
                    <a:pt x="325" y="392"/>
                  </a:lnTo>
                  <a:lnTo>
                    <a:pt x="329" y="394"/>
                  </a:lnTo>
                  <a:lnTo>
                    <a:pt x="333" y="395"/>
                  </a:lnTo>
                  <a:lnTo>
                    <a:pt x="338" y="397"/>
                  </a:lnTo>
                  <a:lnTo>
                    <a:pt x="343" y="398"/>
                  </a:lnTo>
                  <a:lnTo>
                    <a:pt x="347" y="399"/>
                  </a:lnTo>
                  <a:lnTo>
                    <a:pt x="352" y="399"/>
                  </a:lnTo>
                  <a:lnTo>
                    <a:pt x="355" y="395"/>
                  </a:lnTo>
                  <a:lnTo>
                    <a:pt x="360" y="387"/>
                  </a:lnTo>
                  <a:lnTo>
                    <a:pt x="364" y="377"/>
                  </a:lnTo>
                  <a:lnTo>
                    <a:pt x="369" y="365"/>
                  </a:lnTo>
                  <a:lnTo>
                    <a:pt x="374" y="354"/>
                  </a:lnTo>
                  <a:lnTo>
                    <a:pt x="378" y="345"/>
                  </a:lnTo>
                  <a:lnTo>
                    <a:pt x="382" y="339"/>
                  </a:lnTo>
                  <a:lnTo>
                    <a:pt x="386" y="337"/>
                  </a:lnTo>
                  <a:lnTo>
                    <a:pt x="391" y="340"/>
                  </a:lnTo>
                  <a:lnTo>
                    <a:pt x="395" y="347"/>
                  </a:lnTo>
                  <a:lnTo>
                    <a:pt x="400" y="354"/>
                  </a:lnTo>
                  <a:lnTo>
                    <a:pt x="404" y="361"/>
                  </a:lnTo>
                  <a:lnTo>
                    <a:pt x="408" y="368"/>
                  </a:lnTo>
                  <a:lnTo>
                    <a:pt x="413" y="374"/>
                  </a:lnTo>
                  <a:lnTo>
                    <a:pt x="417" y="380"/>
                  </a:lnTo>
                  <a:lnTo>
                    <a:pt x="422" y="385"/>
                  </a:lnTo>
                  <a:lnTo>
                    <a:pt x="426" y="390"/>
                  </a:lnTo>
                  <a:lnTo>
                    <a:pt x="431" y="394"/>
                  </a:lnTo>
                  <a:lnTo>
                    <a:pt x="434" y="397"/>
                  </a:lnTo>
                  <a:lnTo>
                    <a:pt x="439" y="397"/>
                  </a:lnTo>
                  <a:lnTo>
                    <a:pt x="443" y="394"/>
                  </a:lnTo>
                  <a:lnTo>
                    <a:pt x="448" y="390"/>
                  </a:lnTo>
                  <a:lnTo>
                    <a:pt x="452" y="384"/>
                  </a:lnTo>
                  <a:lnTo>
                    <a:pt x="457" y="380"/>
                  </a:lnTo>
                  <a:lnTo>
                    <a:pt x="461" y="377"/>
                  </a:lnTo>
                  <a:lnTo>
                    <a:pt x="465" y="375"/>
                  </a:lnTo>
                  <a:lnTo>
                    <a:pt x="470" y="377"/>
                  </a:lnTo>
                  <a:lnTo>
                    <a:pt x="474" y="380"/>
                  </a:lnTo>
                  <a:lnTo>
                    <a:pt x="479" y="383"/>
                  </a:lnTo>
                  <a:lnTo>
                    <a:pt x="483" y="388"/>
                  </a:lnTo>
                  <a:lnTo>
                    <a:pt x="487" y="393"/>
                  </a:lnTo>
                  <a:lnTo>
                    <a:pt x="492" y="396"/>
                  </a:lnTo>
                  <a:lnTo>
                    <a:pt x="496" y="398"/>
                  </a:lnTo>
                  <a:lnTo>
                    <a:pt x="501" y="396"/>
                  </a:lnTo>
                  <a:lnTo>
                    <a:pt x="505" y="393"/>
                  </a:lnTo>
                  <a:lnTo>
                    <a:pt x="510" y="390"/>
                  </a:lnTo>
                  <a:lnTo>
                    <a:pt x="513" y="388"/>
                  </a:lnTo>
                  <a:lnTo>
                    <a:pt x="518" y="388"/>
                  </a:lnTo>
                  <a:lnTo>
                    <a:pt x="523" y="390"/>
                  </a:lnTo>
                  <a:lnTo>
                    <a:pt x="527" y="397"/>
                  </a:lnTo>
                  <a:lnTo>
                    <a:pt x="531" y="406"/>
                  </a:lnTo>
                  <a:lnTo>
                    <a:pt x="536" y="419"/>
                  </a:lnTo>
                  <a:lnTo>
                    <a:pt x="540" y="432"/>
                  </a:lnTo>
                  <a:lnTo>
                    <a:pt x="544" y="442"/>
                  </a:lnTo>
                  <a:lnTo>
                    <a:pt x="549" y="449"/>
                  </a:lnTo>
                  <a:lnTo>
                    <a:pt x="553" y="452"/>
                  </a:lnTo>
                  <a:lnTo>
                    <a:pt x="558" y="450"/>
                  </a:lnTo>
                  <a:lnTo>
                    <a:pt x="562" y="444"/>
                  </a:lnTo>
                  <a:lnTo>
                    <a:pt x="566" y="437"/>
                  </a:lnTo>
                  <a:lnTo>
                    <a:pt x="571" y="430"/>
                  </a:lnTo>
                  <a:lnTo>
                    <a:pt x="575" y="425"/>
                  </a:lnTo>
                  <a:lnTo>
                    <a:pt x="580" y="420"/>
                  </a:lnTo>
                  <a:lnTo>
                    <a:pt x="584" y="418"/>
                  </a:lnTo>
                  <a:lnTo>
                    <a:pt x="588" y="417"/>
                  </a:lnTo>
                  <a:lnTo>
                    <a:pt x="592" y="420"/>
                  </a:lnTo>
                  <a:lnTo>
                    <a:pt x="597" y="426"/>
                  </a:lnTo>
                  <a:lnTo>
                    <a:pt x="602" y="435"/>
                  </a:lnTo>
                  <a:lnTo>
                    <a:pt x="606" y="445"/>
                  </a:lnTo>
                  <a:lnTo>
                    <a:pt x="610" y="456"/>
                  </a:lnTo>
                  <a:lnTo>
                    <a:pt x="614" y="468"/>
                  </a:lnTo>
                  <a:lnTo>
                    <a:pt x="619" y="478"/>
                  </a:lnTo>
                  <a:lnTo>
                    <a:pt x="623" y="485"/>
                  </a:lnTo>
                  <a:lnTo>
                    <a:pt x="628" y="491"/>
                  </a:lnTo>
                  <a:lnTo>
                    <a:pt x="633" y="495"/>
                  </a:lnTo>
                  <a:lnTo>
                    <a:pt x="636" y="499"/>
                  </a:lnTo>
                  <a:lnTo>
                    <a:pt x="641" y="503"/>
                  </a:lnTo>
                  <a:lnTo>
                    <a:pt x="645" y="509"/>
                  </a:lnTo>
                  <a:lnTo>
                    <a:pt x="650" y="519"/>
                  </a:lnTo>
                  <a:lnTo>
                    <a:pt x="654" y="531"/>
                  </a:lnTo>
                  <a:lnTo>
                    <a:pt x="658" y="545"/>
                  </a:lnTo>
                  <a:lnTo>
                    <a:pt x="663" y="560"/>
                  </a:lnTo>
                  <a:lnTo>
                    <a:pt x="667" y="575"/>
                  </a:lnTo>
                  <a:lnTo>
                    <a:pt x="672" y="586"/>
                  </a:lnTo>
                  <a:lnTo>
                    <a:pt x="676" y="594"/>
                  </a:lnTo>
                  <a:lnTo>
                    <a:pt x="681" y="595"/>
                  </a:lnTo>
                  <a:lnTo>
                    <a:pt x="684" y="590"/>
                  </a:lnTo>
                  <a:lnTo>
                    <a:pt x="689" y="579"/>
                  </a:lnTo>
                  <a:lnTo>
                    <a:pt x="693" y="559"/>
                  </a:lnTo>
                  <a:lnTo>
                    <a:pt x="698" y="533"/>
                  </a:lnTo>
                  <a:lnTo>
                    <a:pt x="702" y="501"/>
                  </a:lnTo>
                  <a:lnTo>
                    <a:pt x="707" y="464"/>
                  </a:lnTo>
                  <a:lnTo>
                    <a:pt x="711" y="424"/>
                  </a:lnTo>
                  <a:lnTo>
                    <a:pt x="715" y="382"/>
                  </a:lnTo>
                  <a:lnTo>
                    <a:pt x="720" y="343"/>
                  </a:lnTo>
                  <a:lnTo>
                    <a:pt x="724" y="307"/>
                  </a:lnTo>
                  <a:lnTo>
                    <a:pt x="729" y="277"/>
                  </a:lnTo>
                  <a:lnTo>
                    <a:pt x="733" y="253"/>
                  </a:lnTo>
                  <a:lnTo>
                    <a:pt x="737" y="237"/>
                  </a:lnTo>
                  <a:lnTo>
                    <a:pt x="741" y="227"/>
                  </a:lnTo>
                  <a:lnTo>
                    <a:pt x="746" y="222"/>
                  </a:lnTo>
                  <a:lnTo>
                    <a:pt x="751" y="224"/>
                  </a:lnTo>
                  <a:lnTo>
                    <a:pt x="755" y="229"/>
                  </a:lnTo>
                  <a:lnTo>
                    <a:pt x="760" y="239"/>
                  </a:lnTo>
                  <a:lnTo>
                    <a:pt x="763" y="253"/>
                  </a:lnTo>
                  <a:lnTo>
                    <a:pt x="768" y="270"/>
                  </a:lnTo>
                  <a:lnTo>
                    <a:pt x="772" y="289"/>
                  </a:lnTo>
                  <a:lnTo>
                    <a:pt x="777" y="310"/>
                  </a:lnTo>
                  <a:lnTo>
                    <a:pt x="782" y="333"/>
                  </a:lnTo>
                  <a:lnTo>
                    <a:pt x="786" y="356"/>
                  </a:lnTo>
                  <a:lnTo>
                    <a:pt x="790" y="380"/>
                  </a:lnTo>
                  <a:lnTo>
                    <a:pt x="794" y="402"/>
                  </a:lnTo>
                  <a:lnTo>
                    <a:pt x="799" y="424"/>
                  </a:lnTo>
                  <a:lnTo>
                    <a:pt x="803" y="446"/>
                  </a:lnTo>
                  <a:lnTo>
                    <a:pt x="808" y="466"/>
                  </a:lnTo>
                  <a:lnTo>
                    <a:pt x="812" y="486"/>
                  </a:lnTo>
                  <a:lnTo>
                    <a:pt x="816" y="506"/>
                  </a:lnTo>
                  <a:lnTo>
                    <a:pt x="821" y="522"/>
                  </a:lnTo>
                  <a:lnTo>
                    <a:pt x="825" y="535"/>
                  </a:lnTo>
                  <a:lnTo>
                    <a:pt x="830" y="548"/>
                  </a:lnTo>
                  <a:lnTo>
                    <a:pt x="834" y="559"/>
                  </a:lnTo>
                  <a:lnTo>
                    <a:pt x="839" y="571"/>
                  </a:lnTo>
                  <a:lnTo>
                    <a:pt x="842" y="583"/>
                  </a:lnTo>
                  <a:lnTo>
                    <a:pt x="847" y="594"/>
                  </a:lnTo>
                  <a:lnTo>
                    <a:pt x="851" y="604"/>
                  </a:lnTo>
                  <a:lnTo>
                    <a:pt x="856" y="610"/>
                  </a:lnTo>
                  <a:lnTo>
                    <a:pt x="861" y="616"/>
                  </a:lnTo>
                  <a:lnTo>
                    <a:pt x="865" y="620"/>
                  </a:lnTo>
                  <a:lnTo>
                    <a:pt x="869" y="622"/>
                  </a:lnTo>
                  <a:lnTo>
                    <a:pt x="873" y="623"/>
                  </a:lnTo>
                  <a:lnTo>
                    <a:pt x="878" y="623"/>
                  </a:lnTo>
                  <a:lnTo>
                    <a:pt x="882" y="622"/>
                  </a:lnTo>
                  <a:lnTo>
                    <a:pt x="887" y="621"/>
                  </a:lnTo>
                  <a:lnTo>
                    <a:pt x="892" y="619"/>
                  </a:lnTo>
                  <a:lnTo>
                    <a:pt x="895" y="617"/>
                  </a:lnTo>
                  <a:lnTo>
                    <a:pt x="900" y="613"/>
                  </a:lnTo>
                  <a:lnTo>
                    <a:pt x="904" y="609"/>
                  </a:lnTo>
                  <a:lnTo>
                    <a:pt x="909" y="602"/>
                  </a:lnTo>
                  <a:lnTo>
                    <a:pt x="913" y="595"/>
                  </a:lnTo>
                  <a:lnTo>
                    <a:pt x="918" y="588"/>
                  </a:lnTo>
                  <a:lnTo>
                    <a:pt x="921" y="583"/>
                  </a:lnTo>
                  <a:lnTo>
                    <a:pt x="926" y="577"/>
                  </a:lnTo>
                  <a:lnTo>
                    <a:pt x="931" y="572"/>
                  </a:lnTo>
                  <a:lnTo>
                    <a:pt x="935" y="566"/>
                  </a:lnTo>
                  <a:lnTo>
                    <a:pt x="940" y="560"/>
                  </a:lnTo>
                  <a:lnTo>
                    <a:pt x="943" y="554"/>
                  </a:lnTo>
                  <a:lnTo>
                    <a:pt x="948" y="545"/>
                  </a:lnTo>
                  <a:lnTo>
                    <a:pt x="952" y="535"/>
                  </a:lnTo>
                  <a:lnTo>
                    <a:pt x="957" y="526"/>
                  </a:lnTo>
                  <a:lnTo>
                    <a:pt x="961" y="516"/>
                  </a:lnTo>
                  <a:lnTo>
                    <a:pt x="966" y="507"/>
                  </a:lnTo>
                  <a:lnTo>
                    <a:pt x="971" y="499"/>
                  </a:lnTo>
                  <a:lnTo>
                    <a:pt x="974" y="490"/>
                  </a:lnTo>
                  <a:lnTo>
                    <a:pt x="979" y="483"/>
                  </a:lnTo>
                  <a:lnTo>
                    <a:pt x="983" y="476"/>
                  </a:lnTo>
                  <a:lnTo>
                    <a:pt x="988" y="470"/>
                  </a:lnTo>
                  <a:lnTo>
                    <a:pt x="992" y="467"/>
                  </a:lnTo>
                  <a:lnTo>
                    <a:pt x="996" y="465"/>
                  </a:lnTo>
                  <a:lnTo>
                    <a:pt x="1000" y="465"/>
                  </a:lnTo>
                  <a:lnTo>
                    <a:pt x="1005" y="464"/>
                  </a:lnTo>
                  <a:lnTo>
                    <a:pt x="1010" y="462"/>
                  </a:lnTo>
                  <a:lnTo>
                    <a:pt x="1014" y="457"/>
                  </a:lnTo>
                  <a:lnTo>
                    <a:pt x="1019" y="450"/>
                  </a:lnTo>
                  <a:lnTo>
                    <a:pt x="1022" y="438"/>
                  </a:lnTo>
                  <a:lnTo>
                    <a:pt x="1027" y="425"/>
                  </a:lnTo>
                  <a:lnTo>
                    <a:pt x="1031" y="408"/>
                  </a:lnTo>
                  <a:lnTo>
                    <a:pt x="1036" y="392"/>
                  </a:lnTo>
                  <a:lnTo>
                    <a:pt x="1041" y="375"/>
                  </a:lnTo>
                  <a:lnTo>
                    <a:pt x="1045" y="361"/>
                  </a:lnTo>
                  <a:lnTo>
                    <a:pt x="1050" y="349"/>
                  </a:lnTo>
                  <a:lnTo>
                    <a:pt x="1053" y="337"/>
                  </a:lnTo>
                  <a:lnTo>
                    <a:pt x="1058" y="327"/>
                  </a:lnTo>
                  <a:lnTo>
                    <a:pt x="1062" y="318"/>
                  </a:lnTo>
                  <a:lnTo>
                    <a:pt x="1067" y="308"/>
                  </a:lnTo>
                  <a:lnTo>
                    <a:pt x="1071" y="300"/>
                  </a:lnTo>
                  <a:lnTo>
                    <a:pt x="1075" y="292"/>
                  </a:lnTo>
                  <a:lnTo>
                    <a:pt x="1080" y="284"/>
                  </a:lnTo>
                  <a:lnTo>
                    <a:pt x="1084" y="277"/>
                  </a:lnTo>
                  <a:lnTo>
                    <a:pt x="1089" y="271"/>
                  </a:lnTo>
                  <a:lnTo>
                    <a:pt x="1093" y="265"/>
                  </a:lnTo>
                  <a:lnTo>
                    <a:pt x="1098" y="259"/>
                  </a:lnTo>
                  <a:lnTo>
                    <a:pt x="1101" y="253"/>
                  </a:lnTo>
                  <a:lnTo>
                    <a:pt x="1106" y="249"/>
                  </a:lnTo>
                  <a:lnTo>
                    <a:pt x="1110" y="246"/>
                  </a:lnTo>
                  <a:lnTo>
                    <a:pt x="1115" y="247"/>
                  </a:lnTo>
                  <a:lnTo>
                    <a:pt x="1120" y="250"/>
                  </a:lnTo>
                  <a:lnTo>
                    <a:pt x="1124" y="255"/>
                  </a:lnTo>
                  <a:lnTo>
                    <a:pt x="1128" y="263"/>
                  </a:lnTo>
                  <a:lnTo>
                    <a:pt x="1132" y="271"/>
                  </a:lnTo>
                  <a:lnTo>
                    <a:pt x="1137" y="280"/>
                  </a:lnTo>
                  <a:lnTo>
                    <a:pt x="1141" y="290"/>
                  </a:lnTo>
                  <a:lnTo>
                    <a:pt x="1146" y="298"/>
                  </a:lnTo>
                  <a:lnTo>
                    <a:pt x="1150" y="304"/>
                  </a:lnTo>
                  <a:lnTo>
                    <a:pt x="1154" y="310"/>
                  </a:lnTo>
                  <a:lnTo>
                    <a:pt x="1159" y="318"/>
                  </a:lnTo>
                  <a:lnTo>
                    <a:pt x="1163" y="327"/>
                  </a:lnTo>
                  <a:lnTo>
                    <a:pt x="1168" y="338"/>
                  </a:lnTo>
                  <a:lnTo>
                    <a:pt x="1172" y="351"/>
                  </a:lnTo>
                  <a:lnTo>
                    <a:pt x="1177" y="364"/>
                  </a:lnTo>
                  <a:lnTo>
                    <a:pt x="1180" y="377"/>
                  </a:lnTo>
                  <a:lnTo>
                    <a:pt x="1185" y="388"/>
                  </a:lnTo>
                  <a:lnTo>
                    <a:pt x="1190" y="398"/>
                  </a:lnTo>
                  <a:lnTo>
                    <a:pt x="1194" y="406"/>
                  </a:lnTo>
                  <a:lnTo>
                    <a:pt x="1198" y="409"/>
                  </a:lnTo>
                  <a:lnTo>
                    <a:pt x="1203" y="409"/>
                  </a:lnTo>
                  <a:lnTo>
                    <a:pt x="1207" y="408"/>
                  </a:lnTo>
                  <a:lnTo>
                    <a:pt x="1211" y="406"/>
                  </a:lnTo>
                  <a:lnTo>
                    <a:pt x="1216" y="406"/>
                  </a:lnTo>
                  <a:lnTo>
                    <a:pt x="1220" y="407"/>
                  </a:lnTo>
                  <a:lnTo>
                    <a:pt x="1225" y="408"/>
                  </a:lnTo>
                  <a:lnTo>
                    <a:pt x="1229" y="408"/>
                  </a:lnTo>
                  <a:lnTo>
                    <a:pt x="1233" y="406"/>
                  </a:lnTo>
                  <a:lnTo>
                    <a:pt x="1238" y="399"/>
                  </a:lnTo>
                  <a:lnTo>
                    <a:pt x="1242" y="388"/>
                  </a:lnTo>
                  <a:lnTo>
                    <a:pt x="1247" y="375"/>
                  </a:lnTo>
                  <a:lnTo>
                    <a:pt x="1251" y="360"/>
                  </a:lnTo>
                  <a:lnTo>
                    <a:pt x="1256" y="348"/>
                  </a:lnTo>
                  <a:lnTo>
                    <a:pt x="1259" y="337"/>
                  </a:lnTo>
                  <a:lnTo>
                    <a:pt x="1264" y="328"/>
                  </a:lnTo>
                  <a:lnTo>
                    <a:pt x="1269" y="323"/>
                  </a:lnTo>
                  <a:lnTo>
                    <a:pt x="1273" y="316"/>
                  </a:lnTo>
                  <a:lnTo>
                    <a:pt x="1277" y="308"/>
                  </a:lnTo>
                  <a:lnTo>
                    <a:pt x="1281" y="300"/>
                  </a:lnTo>
                  <a:lnTo>
                    <a:pt x="1286" y="287"/>
                  </a:lnTo>
                  <a:lnTo>
                    <a:pt x="1290" y="275"/>
                  </a:lnTo>
                  <a:lnTo>
                    <a:pt x="1295" y="261"/>
                  </a:lnTo>
                  <a:lnTo>
                    <a:pt x="1299" y="248"/>
                  </a:lnTo>
                  <a:lnTo>
                    <a:pt x="1304" y="235"/>
                  </a:lnTo>
                  <a:lnTo>
                    <a:pt x="1308" y="222"/>
                  </a:lnTo>
                  <a:lnTo>
                    <a:pt x="1312" y="210"/>
                  </a:lnTo>
                  <a:lnTo>
                    <a:pt x="1317" y="198"/>
                  </a:lnTo>
                  <a:lnTo>
                    <a:pt x="1321" y="188"/>
                  </a:lnTo>
                  <a:lnTo>
                    <a:pt x="1325" y="177"/>
                  </a:lnTo>
                  <a:lnTo>
                    <a:pt x="1330" y="169"/>
                  </a:lnTo>
                  <a:lnTo>
                    <a:pt x="1334" y="161"/>
                  </a:lnTo>
                  <a:lnTo>
                    <a:pt x="1339" y="155"/>
                  </a:lnTo>
                  <a:lnTo>
                    <a:pt x="1343" y="150"/>
                  </a:lnTo>
                  <a:lnTo>
                    <a:pt x="1348" y="147"/>
                  </a:lnTo>
                  <a:lnTo>
                    <a:pt x="1352" y="142"/>
                  </a:lnTo>
                  <a:lnTo>
                    <a:pt x="1356" y="137"/>
                  </a:lnTo>
                  <a:lnTo>
                    <a:pt x="1360" y="128"/>
                  </a:lnTo>
                  <a:lnTo>
                    <a:pt x="1365" y="118"/>
                  </a:lnTo>
                  <a:lnTo>
                    <a:pt x="1369" y="103"/>
                  </a:lnTo>
                  <a:lnTo>
                    <a:pt x="1374" y="87"/>
                  </a:lnTo>
                  <a:lnTo>
                    <a:pt x="1379" y="69"/>
                  </a:lnTo>
                  <a:lnTo>
                    <a:pt x="1382" y="53"/>
                  </a:lnTo>
                  <a:lnTo>
                    <a:pt x="1387" y="40"/>
                  </a:lnTo>
                  <a:lnTo>
                    <a:pt x="1391" y="30"/>
                  </a:lnTo>
                  <a:lnTo>
                    <a:pt x="1396" y="23"/>
                  </a:lnTo>
                  <a:lnTo>
                    <a:pt x="1400" y="21"/>
                  </a:lnTo>
                  <a:lnTo>
                    <a:pt x="1404" y="19"/>
                  </a:lnTo>
                  <a:lnTo>
                    <a:pt x="1409" y="17"/>
                  </a:lnTo>
                  <a:lnTo>
                    <a:pt x="1413" y="14"/>
                  </a:lnTo>
                  <a:lnTo>
                    <a:pt x="1418" y="10"/>
                  </a:lnTo>
                  <a:lnTo>
                    <a:pt x="1422" y="6"/>
                  </a:lnTo>
                  <a:lnTo>
                    <a:pt x="1427" y="2"/>
                  </a:lnTo>
                  <a:lnTo>
                    <a:pt x="1430" y="0"/>
                  </a:lnTo>
                  <a:lnTo>
                    <a:pt x="1435" y="1"/>
                  </a:lnTo>
                  <a:lnTo>
                    <a:pt x="1439" y="5"/>
                  </a:lnTo>
                  <a:lnTo>
                    <a:pt x="1444" y="12"/>
                  </a:lnTo>
                  <a:lnTo>
                    <a:pt x="1449" y="17"/>
                  </a:lnTo>
                  <a:lnTo>
                    <a:pt x="1453" y="21"/>
                  </a:lnTo>
                  <a:lnTo>
                    <a:pt x="1457" y="21"/>
                  </a:lnTo>
                  <a:lnTo>
                    <a:pt x="1461" y="19"/>
                  </a:lnTo>
                  <a:lnTo>
                    <a:pt x="1466" y="18"/>
                  </a:lnTo>
                  <a:lnTo>
                    <a:pt x="1470" y="19"/>
                  </a:lnTo>
                  <a:lnTo>
                    <a:pt x="1475" y="23"/>
                  </a:lnTo>
                  <a:lnTo>
                    <a:pt x="1479" y="31"/>
                  </a:lnTo>
                  <a:lnTo>
                    <a:pt x="1483" y="41"/>
                  </a:lnTo>
                  <a:lnTo>
                    <a:pt x="1488" y="51"/>
                  </a:lnTo>
                  <a:lnTo>
                    <a:pt x="1492" y="61"/>
                  </a:lnTo>
                  <a:lnTo>
                    <a:pt x="1497" y="69"/>
                  </a:lnTo>
                  <a:lnTo>
                    <a:pt x="1501" y="72"/>
                  </a:lnTo>
                  <a:lnTo>
                    <a:pt x="1506" y="74"/>
                  </a:lnTo>
                  <a:lnTo>
                    <a:pt x="1509" y="71"/>
                  </a:lnTo>
                  <a:lnTo>
                    <a:pt x="1514" y="67"/>
                  </a:lnTo>
                  <a:lnTo>
                    <a:pt x="1518" y="63"/>
                  </a:lnTo>
                  <a:lnTo>
                    <a:pt x="1523" y="60"/>
                  </a:lnTo>
                  <a:lnTo>
                    <a:pt x="1528" y="59"/>
                  </a:lnTo>
                  <a:lnTo>
                    <a:pt x="1532" y="58"/>
                  </a:lnTo>
                  <a:lnTo>
                    <a:pt x="1536" y="59"/>
                  </a:lnTo>
                  <a:lnTo>
                    <a:pt x="1540" y="60"/>
                  </a:lnTo>
                  <a:lnTo>
                    <a:pt x="1545" y="63"/>
                  </a:lnTo>
                  <a:lnTo>
                    <a:pt x="1549" y="67"/>
                  </a:lnTo>
                  <a:lnTo>
                    <a:pt x="1554" y="71"/>
                  </a:lnTo>
                  <a:lnTo>
                    <a:pt x="1557" y="74"/>
                  </a:lnTo>
                  <a:lnTo>
                    <a:pt x="1562" y="78"/>
                  </a:lnTo>
                  <a:lnTo>
                    <a:pt x="1567" y="81"/>
                  </a:lnTo>
                  <a:lnTo>
                    <a:pt x="1571" y="84"/>
                  </a:lnTo>
                  <a:lnTo>
                    <a:pt x="1576" y="86"/>
                  </a:lnTo>
                  <a:lnTo>
                    <a:pt x="1580" y="88"/>
                  </a:lnTo>
                  <a:lnTo>
                    <a:pt x="1585" y="88"/>
                  </a:lnTo>
                  <a:lnTo>
                    <a:pt x="1588" y="87"/>
                  </a:lnTo>
                  <a:lnTo>
                    <a:pt x="1593" y="86"/>
                  </a:lnTo>
                  <a:lnTo>
                    <a:pt x="1598" y="83"/>
                  </a:lnTo>
                  <a:lnTo>
                    <a:pt x="1602" y="80"/>
                  </a:lnTo>
                  <a:lnTo>
                    <a:pt x="1607" y="78"/>
                  </a:lnTo>
                  <a:lnTo>
                    <a:pt x="1610" y="77"/>
                  </a:lnTo>
                  <a:lnTo>
                    <a:pt x="1615" y="79"/>
                  </a:lnTo>
                  <a:lnTo>
                    <a:pt x="1619" y="82"/>
                  </a:lnTo>
                  <a:lnTo>
                    <a:pt x="1624" y="86"/>
                  </a:lnTo>
                  <a:lnTo>
                    <a:pt x="1628" y="90"/>
                  </a:lnTo>
                  <a:lnTo>
                    <a:pt x="1633" y="93"/>
                  </a:lnTo>
                  <a:lnTo>
                    <a:pt x="1638" y="95"/>
                  </a:lnTo>
                  <a:lnTo>
                    <a:pt x="1641" y="95"/>
                  </a:lnTo>
                  <a:lnTo>
                    <a:pt x="1646" y="98"/>
                  </a:lnTo>
                  <a:lnTo>
                    <a:pt x="1650" y="103"/>
                  </a:lnTo>
                  <a:lnTo>
                    <a:pt x="1655" y="111"/>
                  </a:lnTo>
                  <a:lnTo>
                    <a:pt x="1659" y="122"/>
                  </a:lnTo>
                  <a:lnTo>
                    <a:pt x="1664" y="135"/>
                  </a:lnTo>
                  <a:lnTo>
                    <a:pt x="1667" y="148"/>
                  </a:lnTo>
                  <a:lnTo>
                    <a:pt x="1672" y="157"/>
                  </a:lnTo>
                  <a:lnTo>
                    <a:pt x="1677" y="165"/>
                  </a:lnTo>
                  <a:lnTo>
                    <a:pt x="1681" y="169"/>
                  </a:lnTo>
                  <a:lnTo>
                    <a:pt x="1686" y="172"/>
                  </a:lnTo>
                  <a:lnTo>
                    <a:pt x="1689" y="175"/>
                  </a:lnTo>
                  <a:lnTo>
                    <a:pt x="1694" y="180"/>
                  </a:lnTo>
                  <a:lnTo>
                    <a:pt x="1698" y="185"/>
                  </a:lnTo>
                  <a:lnTo>
                    <a:pt x="1703" y="192"/>
                  </a:lnTo>
                  <a:lnTo>
                    <a:pt x="1707" y="198"/>
                  </a:lnTo>
                  <a:lnTo>
                    <a:pt x="1712" y="201"/>
                  </a:lnTo>
                  <a:lnTo>
                    <a:pt x="1717" y="203"/>
                  </a:lnTo>
                  <a:lnTo>
                    <a:pt x="1720" y="203"/>
                  </a:lnTo>
                  <a:lnTo>
                    <a:pt x="1725" y="201"/>
                  </a:lnTo>
                  <a:lnTo>
                    <a:pt x="1729" y="198"/>
                  </a:lnTo>
                  <a:lnTo>
                    <a:pt x="1734" y="194"/>
                  </a:lnTo>
                  <a:lnTo>
                    <a:pt x="1738" y="192"/>
                  </a:lnTo>
                  <a:lnTo>
                    <a:pt x="1742" y="191"/>
                  </a:lnTo>
                  <a:lnTo>
                    <a:pt x="1747" y="191"/>
                  </a:lnTo>
                  <a:lnTo>
                    <a:pt x="1751" y="193"/>
                  </a:lnTo>
                  <a:lnTo>
                    <a:pt x="1756" y="194"/>
                  </a:lnTo>
                  <a:lnTo>
                    <a:pt x="1760" y="196"/>
                  </a:lnTo>
                  <a:lnTo>
                    <a:pt x="1765" y="198"/>
                  </a:lnTo>
                  <a:lnTo>
                    <a:pt x="1768" y="200"/>
                  </a:lnTo>
                  <a:lnTo>
                    <a:pt x="1773" y="201"/>
                  </a:lnTo>
                  <a:lnTo>
                    <a:pt x="1777" y="203"/>
                  </a:lnTo>
                  <a:lnTo>
                    <a:pt x="1782" y="206"/>
                  </a:lnTo>
                  <a:lnTo>
                    <a:pt x="1787" y="210"/>
                  </a:lnTo>
                  <a:lnTo>
                    <a:pt x="1791" y="215"/>
                  </a:lnTo>
                  <a:lnTo>
                    <a:pt x="1795" y="220"/>
                  </a:lnTo>
                  <a:lnTo>
                    <a:pt x="1799" y="222"/>
                  </a:lnTo>
                  <a:lnTo>
                    <a:pt x="1804" y="224"/>
                  </a:lnTo>
                  <a:lnTo>
                    <a:pt x="1808" y="222"/>
                  </a:lnTo>
                  <a:lnTo>
                    <a:pt x="1813" y="219"/>
                  </a:lnTo>
                  <a:lnTo>
                    <a:pt x="1817" y="214"/>
                  </a:lnTo>
                  <a:lnTo>
                    <a:pt x="1821" y="210"/>
                  </a:lnTo>
                  <a:lnTo>
                    <a:pt x="1826" y="208"/>
                  </a:lnTo>
                  <a:lnTo>
                    <a:pt x="1830" y="208"/>
                  </a:lnTo>
                  <a:lnTo>
                    <a:pt x="1835" y="209"/>
                  </a:lnTo>
                  <a:lnTo>
                    <a:pt x="1839" y="209"/>
                  </a:lnTo>
                  <a:lnTo>
                    <a:pt x="1844" y="208"/>
                  </a:lnTo>
                  <a:lnTo>
                    <a:pt x="1847" y="205"/>
                  </a:lnTo>
                  <a:lnTo>
                    <a:pt x="1852" y="201"/>
                  </a:lnTo>
                  <a:lnTo>
                    <a:pt x="1857" y="196"/>
                  </a:lnTo>
                  <a:lnTo>
                    <a:pt x="1861" y="190"/>
                  </a:lnTo>
                  <a:lnTo>
                    <a:pt x="1866" y="186"/>
                  </a:lnTo>
                  <a:lnTo>
                    <a:pt x="1870" y="183"/>
                  </a:lnTo>
                  <a:lnTo>
                    <a:pt x="1874" y="181"/>
                  </a:lnTo>
                  <a:lnTo>
                    <a:pt x="1878" y="181"/>
                  </a:lnTo>
                  <a:lnTo>
                    <a:pt x="1883" y="183"/>
                  </a:lnTo>
                  <a:lnTo>
                    <a:pt x="1887" y="185"/>
                  </a:lnTo>
                  <a:lnTo>
                    <a:pt x="1892" y="187"/>
                  </a:lnTo>
                  <a:lnTo>
                    <a:pt x="1896" y="191"/>
                  </a:lnTo>
                  <a:lnTo>
                    <a:pt x="1900" y="196"/>
                  </a:lnTo>
                  <a:lnTo>
                    <a:pt x="1905" y="200"/>
                  </a:lnTo>
                  <a:lnTo>
                    <a:pt x="1909" y="203"/>
                  </a:lnTo>
                  <a:lnTo>
                    <a:pt x="1914" y="203"/>
                  </a:lnTo>
                  <a:lnTo>
                    <a:pt x="1918" y="201"/>
                  </a:lnTo>
                  <a:lnTo>
                    <a:pt x="1923" y="197"/>
                  </a:lnTo>
                  <a:lnTo>
                    <a:pt x="1926" y="194"/>
                  </a:lnTo>
                  <a:lnTo>
                    <a:pt x="1931" y="193"/>
                  </a:lnTo>
                  <a:lnTo>
                    <a:pt x="1936" y="195"/>
                  </a:lnTo>
                  <a:lnTo>
                    <a:pt x="1940" y="200"/>
                  </a:lnTo>
                  <a:lnTo>
                    <a:pt x="1944" y="206"/>
                  </a:lnTo>
                  <a:lnTo>
                    <a:pt x="1949" y="213"/>
                  </a:lnTo>
                  <a:lnTo>
                    <a:pt x="1953" y="220"/>
                  </a:lnTo>
                  <a:lnTo>
                    <a:pt x="1957" y="228"/>
                  </a:lnTo>
                  <a:lnTo>
                    <a:pt x="1962" y="237"/>
                  </a:lnTo>
                  <a:lnTo>
                    <a:pt x="1966" y="246"/>
                  </a:lnTo>
                  <a:lnTo>
                    <a:pt x="1971" y="255"/>
                  </a:lnTo>
                  <a:lnTo>
                    <a:pt x="1975" y="264"/>
                  </a:lnTo>
                  <a:lnTo>
                    <a:pt x="1979" y="274"/>
                  </a:lnTo>
                  <a:lnTo>
                    <a:pt x="1984" y="282"/>
                  </a:lnTo>
                  <a:lnTo>
                    <a:pt x="1988" y="290"/>
                  </a:lnTo>
                  <a:lnTo>
                    <a:pt x="1993" y="298"/>
                  </a:lnTo>
                  <a:lnTo>
                    <a:pt x="1997" y="303"/>
                  </a:lnTo>
                  <a:lnTo>
                    <a:pt x="2002" y="309"/>
                  </a:lnTo>
                  <a:lnTo>
                    <a:pt x="2006" y="314"/>
                  </a:lnTo>
                  <a:lnTo>
                    <a:pt x="2010" y="317"/>
                  </a:lnTo>
                  <a:lnTo>
                    <a:pt x="2015" y="319"/>
                  </a:lnTo>
                  <a:lnTo>
                    <a:pt x="2019" y="319"/>
                  </a:lnTo>
                  <a:lnTo>
                    <a:pt x="2023" y="317"/>
                  </a:lnTo>
                  <a:lnTo>
                    <a:pt x="2027" y="314"/>
                  </a:lnTo>
                  <a:lnTo>
                    <a:pt x="2032" y="310"/>
                  </a:lnTo>
                  <a:lnTo>
                    <a:pt x="2036" y="308"/>
                  </a:lnTo>
                  <a:lnTo>
                    <a:pt x="2041" y="306"/>
                  </a:lnTo>
                  <a:lnTo>
                    <a:pt x="2046" y="308"/>
                  </a:lnTo>
                  <a:lnTo>
                    <a:pt x="2050" y="312"/>
                  </a:lnTo>
                  <a:lnTo>
                    <a:pt x="2054" y="320"/>
                  </a:lnTo>
                  <a:lnTo>
                    <a:pt x="2058" y="328"/>
                  </a:lnTo>
                  <a:lnTo>
                    <a:pt x="2063" y="337"/>
                  </a:lnTo>
                  <a:lnTo>
                    <a:pt x="2067" y="346"/>
                  </a:lnTo>
                  <a:lnTo>
                    <a:pt x="2071" y="351"/>
                  </a:lnTo>
                  <a:lnTo>
                    <a:pt x="2076" y="354"/>
                  </a:lnTo>
                  <a:lnTo>
                    <a:pt x="2080" y="351"/>
                  </a:lnTo>
                  <a:lnTo>
                    <a:pt x="2085" y="348"/>
                  </a:lnTo>
                  <a:lnTo>
                    <a:pt x="2089" y="343"/>
                  </a:lnTo>
                  <a:lnTo>
                    <a:pt x="2094" y="339"/>
                  </a:lnTo>
                  <a:lnTo>
                    <a:pt x="2098" y="336"/>
                  </a:lnTo>
                  <a:lnTo>
                    <a:pt x="2102" y="335"/>
                  </a:lnTo>
                  <a:lnTo>
                    <a:pt x="2106" y="335"/>
                  </a:lnTo>
                  <a:lnTo>
                    <a:pt x="2111" y="335"/>
                  </a:lnTo>
                  <a:lnTo>
                    <a:pt x="2115" y="335"/>
                  </a:lnTo>
                  <a:lnTo>
                    <a:pt x="2120" y="335"/>
                  </a:lnTo>
                  <a:lnTo>
                    <a:pt x="2124" y="335"/>
                  </a:lnTo>
                  <a:lnTo>
                    <a:pt x="2128" y="335"/>
                  </a:lnTo>
                  <a:lnTo>
                    <a:pt x="2133" y="337"/>
                  </a:lnTo>
                  <a:lnTo>
                    <a:pt x="2137" y="339"/>
                  </a:lnTo>
                  <a:lnTo>
                    <a:pt x="2142" y="342"/>
                  </a:lnTo>
                  <a:lnTo>
                    <a:pt x="2146" y="344"/>
                  </a:lnTo>
                  <a:lnTo>
                    <a:pt x="2150" y="345"/>
                  </a:lnTo>
                  <a:lnTo>
                    <a:pt x="2155" y="344"/>
                  </a:lnTo>
                  <a:lnTo>
                    <a:pt x="2159" y="342"/>
                  </a:lnTo>
                  <a:lnTo>
                    <a:pt x="2164" y="338"/>
                  </a:lnTo>
                  <a:lnTo>
                    <a:pt x="2168" y="332"/>
                  </a:lnTo>
                  <a:lnTo>
                    <a:pt x="2173" y="325"/>
                  </a:lnTo>
                  <a:lnTo>
                    <a:pt x="2176" y="321"/>
                  </a:lnTo>
                  <a:lnTo>
                    <a:pt x="2181" y="320"/>
                  </a:lnTo>
                  <a:lnTo>
                    <a:pt x="2185" y="324"/>
                  </a:lnTo>
                  <a:lnTo>
                    <a:pt x="2190" y="33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2" name="Freeform 196">
              <a:extLst>
                <a:ext uri="{FF2B5EF4-FFF2-40B4-BE49-F238E27FC236}">
                  <a16:creationId xmlns:a16="http://schemas.microsoft.com/office/drawing/2014/main" id="{409D8E10-B062-EA60-2EFF-602FECD27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1668"/>
              <a:ext cx="2190" cy="737"/>
            </a:xfrm>
            <a:custGeom>
              <a:avLst/>
              <a:gdLst>
                <a:gd name="T0" fmla="*/ 31 w 2190"/>
                <a:gd name="T1" fmla="*/ 531 h 737"/>
                <a:gd name="T2" fmla="*/ 66 w 2190"/>
                <a:gd name="T3" fmla="*/ 541 h 737"/>
                <a:gd name="T4" fmla="*/ 101 w 2190"/>
                <a:gd name="T5" fmla="*/ 544 h 737"/>
                <a:gd name="T6" fmla="*/ 136 w 2190"/>
                <a:gd name="T7" fmla="*/ 527 h 737"/>
                <a:gd name="T8" fmla="*/ 172 w 2190"/>
                <a:gd name="T9" fmla="*/ 513 h 737"/>
                <a:gd name="T10" fmla="*/ 206 w 2190"/>
                <a:gd name="T11" fmla="*/ 471 h 737"/>
                <a:gd name="T12" fmla="*/ 242 w 2190"/>
                <a:gd name="T13" fmla="*/ 501 h 737"/>
                <a:gd name="T14" fmla="*/ 276 w 2190"/>
                <a:gd name="T15" fmla="*/ 498 h 737"/>
                <a:gd name="T16" fmla="*/ 312 w 2190"/>
                <a:gd name="T17" fmla="*/ 504 h 737"/>
                <a:gd name="T18" fmla="*/ 347 w 2190"/>
                <a:gd name="T19" fmla="*/ 542 h 737"/>
                <a:gd name="T20" fmla="*/ 382 w 2190"/>
                <a:gd name="T21" fmla="*/ 584 h 737"/>
                <a:gd name="T22" fmla="*/ 417 w 2190"/>
                <a:gd name="T23" fmla="*/ 494 h 737"/>
                <a:gd name="T24" fmla="*/ 452 w 2190"/>
                <a:gd name="T25" fmla="*/ 489 h 737"/>
                <a:gd name="T26" fmla="*/ 487 w 2190"/>
                <a:gd name="T27" fmla="*/ 502 h 737"/>
                <a:gd name="T28" fmla="*/ 523 w 2190"/>
                <a:gd name="T29" fmla="*/ 508 h 737"/>
                <a:gd name="T30" fmla="*/ 558 w 2190"/>
                <a:gd name="T31" fmla="*/ 560 h 737"/>
                <a:gd name="T32" fmla="*/ 592 w 2190"/>
                <a:gd name="T33" fmla="*/ 571 h 737"/>
                <a:gd name="T34" fmla="*/ 628 w 2190"/>
                <a:gd name="T35" fmla="*/ 673 h 737"/>
                <a:gd name="T36" fmla="*/ 663 w 2190"/>
                <a:gd name="T37" fmla="*/ 661 h 737"/>
                <a:gd name="T38" fmla="*/ 698 w 2190"/>
                <a:gd name="T39" fmla="*/ 570 h 737"/>
                <a:gd name="T40" fmla="*/ 733 w 2190"/>
                <a:gd name="T41" fmla="*/ 370 h 737"/>
                <a:gd name="T42" fmla="*/ 768 w 2190"/>
                <a:gd name="T43" fmla="*/ 317 h 737"/>
                <a:gd name="T44" fmla="*/ 803 w 2190"/>
                <a:gd name="T45" fmla="*/ 498 h 737"/>
                <a:gd name="T46" fmla="*/ 839 w 2190"/>
                <a:gd name="T47" fmla="*/ 666 h 737"/>
                <a:gd name="T48" fmla="*/ 873 w 2190"/>
                <a:gd name="T49" fmla="*/ 728 h 737"/>
                <a:gd name="T50" fmla="*/ 909 w 2190"/>
                <a:gd name="T51" fmla="*/ 639 h 737"/>
                <a:gd name="T52" fmla="*/ 943 w 2190"/>
                <a:gd name="T53" fmla="*/ 529 h 737"/>
                <a:gd name="T54" fmla="*/ 979 w 2190"/>
                <a:gd name="T55" fmla="*/ 395 h 737"/>
                <a:gd name="T56" fmla="*/ 1014 w 2190"/>
                <a:gd name="T57" fmla="*/ 342 h 737"/>
                <a:gd name="T58" fmla="*/ 1050 w 2190"/>
                <a:gd name="T59" fmla="*/ 270 h 737"/>
                <a:gd name="T60" fmla="*/ 1084 w 2190"/>
                <a:gd name="T61" fmla="*/ 236 h 737"/>
                <a:gd name="T62" fmla="*/ 1120 w 2190"/>
                <a:gd name="T63" fmla="*/ 256 h 737"/>
                <a:gd name="T64" fmla="*/ 1154 w 2190"/>
                <a:gd name="T65" fmla="*/ 303 h 737"/>
                <a:gd name="T66" fmla="*/ 1190 w 2190"/>
                <a:gd name="T67" fmla="*/ 315 h 737"/>
                <a:gd name="T68" fmla="*/ 1225 w 2190"/>
                <a:gd name="T69" fmla="*/ 320 h 737"/>
                <a:gd name="T70" fmla="*/ 1259 w 2190"/>
                <a:gd name="T71" fmla="*/ 236 h 737"/>
                <a:gd name="T72" fmla="*/ 1295 w 2190"/>
                <a:gd name="T73" fmla="*/ 215 h 737"/>
                <a:gd name="T74" fmla="*/ 1330 w 2190"/>
                <a:gd name="T75" fmla="*/ 92 h 737"/>
                <a:gd name="T76" fmla="*/ 1365 w 2190"/>
                <a:gd name="T77" fmla="*/ 14 h 737"/>
                <a:gd name="T78" fmla="*/ 1400 w 2190"/>
                <a:gd name="T79" fmla="*/ 17 h 737"/>
                <a:gd name="T80" fmla="*/ 1435 w 2190"/>
                <a:gd name="T81" fmla="*/ 12 h 737"/>
                <a:gd name="T82" fmla="*/ 1470 w 2190"/>
                <a:gd name="T83" fmla="*/ 36 h 737"/>
                <a:gd name="T84" fmla="*/ 1506 w 2190"/>
                <a:gd name="T85" fmla="*/ 56 h 737"/>
                <a:gd name="T86" fmla="*/ 1540 w 2190"/>
                <a:gd name="T87" fmla="*/ 101 h 737"/>
                <a:gd name="T88" fmla="*/ 1576 w 2190"/>
                <a:gd name="T89" fmla="*/ 72 h 737"/>
                <a:gd name="T90" fmla="*/ 1610 w 2190"/>
                <a:gd name="T91" fmla="*/ 120 h 737"/>
                <a:gd name="T92" fmla="*/ 1646 w 2190"/>
                <a:gd name="T93" fmla="*/ 136 h 737"/>
                <a:gd name="T94" fmla="*/ 1681 w 2190"/>
                <a:gd name="T95" fmla="*/ 175 h 737"/>
                <a:gd name="T96" fmla="*/ 1717 w 2190"/>
                <a:gd name="T97" fmla="*/ 238 h 737"/>
                <a:gd name="T98" fmla="*/ 1751 w 2190"/>
                <a:gd name="T99" fmla="*/ 189 h 737"/>
                <a:gd name="T100" fmla="*/ 1787 w 2190"/>
                <a:gd name="T101" fmla="*/ 212 h 737"/>
                <a:gd name="T102" fmla="*/ 1821 w 2190"/>
                <a:gd name="T103" fmla="*/ 225 h 737"/>
                <a:gd name="T104" fmla="*/ 1857 w 2190"/>
                <a:gd name="T105" fmla="*/ 255 h 737"/>
                <a:gd name="T106" fmla="*/ 1892 w 2190"/>
                <a:gd name="T107" fmla="*/ 235 h 737"/>
                <a:gd name="T108" fmla="*/ 1926 w 2190"/>
                <a:gd name="T109" fmla="*/ 262 h 737"/>
                <a:gd name="T110" fmla="*/ 1962 w 2190"/>
                <a:gd name="T111" fmla="*/ 269 h 737"/>
                <a:gd name="T112" fmla="*/ 1997 w 2190"/>
                <a:gd name="T113" fmla="*/ 267 h 737"/>
                <a:gd name="T114" fmla="*/ 2032 w 2190"/>
                <a:gd name="T115" fmla="*/ 249 h 737"/>
                <a:gd name="T116" fmla="*/ 2067 w 2190"/>
                <a:gd name="T117" fmla="*/ 273 h 737"/>
                <a:gd name="T118" fmla="*/ 2102 w 2190"/>
                <a:gd name="T119" fmla="*/ 250 h 737"/>
                <a:gd name="T120" fmla="*/ 2137 w 2190"/>
                <a:gd name="T121" fmla="*/ 259 h 737"/>
                <a:gd name="T122" fmla="*/ 2173 w 2190"/>
                <a:gd name="T123" fmla="*/ 283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0" h="737">
                  <a:moveTo>
                    <a:pt x="0" y="526"/>
                  </a:moveTo>
                  <a:lnTo>
                    <a:pt x="5" y="527"/>
                  </a:lnTo>
                  <a:lnTo>
                    <a:pt x="9" y="530"/>
                  </a:lnTo>
                  <a:lnTo>
                    <a:pt x="14" y="532"/>
                  </a:lnTo>
                  <a:lnTo>
                    <a:pt x="17" y="533"/>
                  </a:lnTo>
                  <a:lnTo>
                    <a:pt x="22" y="533"/>
                  </a:lnTo>
                  <a:lnTo>
                    <a:pt x="26" y="532"/>
                  </a:lnTo>
                  <a:lnTo>
                    <a:pt x="31" y="531"/>
                  </a:lnTo>
                  <a:lnTo>
                    <a:pt x="35" y="531"/>
                  </a:lnTo>
                  <a:lnTo>
                    <a:pt x="40" y="532"/>
                  </a:lnTo>
                  <a:lnTo>
                    <a:pt x="44" y="535"/>
                  </a:lnTo>
                  <a:lnTo>
                    <a:pt x="48" y="538"/>
                  </a:lnTo>
                  <a:lnTo>
                    <a:pt x="53" y="540"/>
                  </a:lnTo>
                  <a:lnTo>
                    <a:pt x="57" y="542"/>
                  </a:lnTo>
                  <a:lnTo>
                    <a:pt x="62" y="542"/>
                  </a:lnTo>
                  <a:lnTo>
                    <a:pt x="66" y="541"/>
                  </a:lnTo>
                  <a:lnTo>
                    <a:pt x="70" y="541"/>
                  </a:lnTo>
                  <a:lnTo>
                    <a:pt x="75" y="541"/>
                  </a:lnTo>
                  <a:lnTo>
                    <a:pt x="79" y="541"/>
                  </a:lnTo>
                  <a:lnTo>
                    <a:pt x="84" y="542"/>
                  </a:lnTo>
                  <a:lnTo>
                    <a:pt x="88" y="544"/>
                  </a:lnTo>
                  <a:lnTo>
                    <a:pt x="93" y="544"/>
                  </a:lnTo>
                  <a:lnTo>
                    <a:pt x="96" y="544"/>
                  </a:lnTo>
                  <a:lnTo>
                    <a:pt x="101" y="544"/>
                  </a:lnTo>
                  <a:lnTo>
                    <a:pt x="105" y="541"/>
                  </a:lnTo>
                  <a:lnTo>
                    <a:pt x="110" y="539"/>
                  </a:lnTo>
                  <a:lnTo>
                    <a:pt x="115" y="536"/>
                  </a:lnTo>
                  <a:lnTo>
                    <a:pt x="119" y="534"/>
                  </a:lnTo>
                  <a:lnTo>
                    <a:pt x="123" y="533"/>
                  </a:lnTo>
                  <a:lnTo>
                    <a:pt x="127" y="532"/>
                  </a:lnTo>
                  <a:lnTo>
                    <a:pt x="132" y="531"/>
                  </a:lnTo>
                  <a:lnTo>
                    <a:pt x="136" y="527"/>
                  </a:lnTo>
                  <a:lnTo>
                    <a:pt x="141" y="522"/>
                  </a:lnTo>
                  <a:lnTo>
                    <a:pt x="144" y="518"/>
                  </a:lnTo>
                  <a:lnTo>
                    <a:pt x="149" y="516"/>
                  </a:lnTo>
                  <a:lnTo>
                    <a:pt x="154" y="515"/>
                  </a:lnTo>
                  <a:lnTo>
                    <a:pt x="158" y="516"/>
                  </a:lnTo>
                  <a:lnTo>
                    <a:pt x="163" y="517"/>
                  </a:lnTo>
                  <a:lnTo>
                    <a:pt x="167" y="516"/>
                  </a:lnTo>
                  <a:lnTo>
                    <a:pt x="172" y="513"/>
                  </a:lnTo>
                  <a:lnTo>
                    <a:pt x="175" y="509"/>
                  </a:lnTo>
                  <a:lnTo>
                    <a:pt x="180" y="503"/>
                  </a:lnTo>
                  <a:lnTo>
                    <a:pt x="184" y="498"/>
                  </a:lnTo>
                  <a:lnTo>
                    <a:pt x="189" y="492"/>
                  </a:lnTo>
                  <a:lnTo>
                    <a:pt x="194" y="488"/>
                  </a:lnTo>
                  <a:lnTo>
                    <a:pt x="198" y="482"/>
                  </a:lnTo>
                  <a:lnTo>
                    <a:pt x="202" y="477"/>
                  </a:lnTo>
                  <a:lnTo>
                    <a:pt x="206" y="471"/>
                  </a:lnTo>
                  <a:lnTo>
                    <a:pt x="211" y="466"/>
                  </a:lnTo>
                  <a:lnTo>
                    <a:pt x="215" y="463"/>
                  </a:lnTo>
                  <a:lnTo>
                    <a:pt x="220" y="463"/>
                  </a:lnTo>
                  <a:lnTo>
                    <a:pt x="225" y="466"/>
                  </a:lnTo>
                  <a:lnTo>
                    <a:pt x="228" y="473"/>
                  </a:lnTo>
                  <a:lnTo>
                    <a:pt x="233" y="482"/>
                  </a:lnTo>
                  <a:lnTo>
                    <a:pt x="237" y="492"/>
                  </a:lnTo>
                  <a:lnTo>
                    <a:pt x="242" y="501"/>
                  </a:lnTo>
                  <a:lnTo>
                    <a:pt x="246" y="510"/>
                  </a:lnTo>
                  <a:lnTo>
                    <a:pt x="251" y="516"/>
                  </a:lnTo>
                  <a:lnTo>
                    <a:pt x="254" y="520"/>
                  </a:lnTo>
                  <a:lnTo>
                    <a:pt x="259" y="520"/>
                  </a:lnTo>
                  <a:lnTo>
                    <a:pt x="264" y="518"/>
                  </a:lnTo>
                  <a:lnTo>
                    <a:pt x="268" y="513"/>
                  </a:lnTo>
                  <a:lnTo>
                    <a:pt x="273" y="507"/>
                  </a:lnTo>
                  <a:lnTo>
                    <a:pt x="276" y="498"/>
                  </a:lnTo>
                  <a:lnTo>
                    <a:pt x="281" y="491"/>
                  </a:lnTo>
                  <a:lnTo>
                    <a:pt x="285" y="485"/>
                  </a:lnTo>
                  <a:lnTo>
                    <a:pt x="290" y="482"/>
                  </a:lnTo>
                  <a:lnTo>
                    <a:pt x="294" y="483"/>
                  </a:lnTo>
                  <a:lnTo>
                    <a:pt x="299" y="487"/>
                  </a:lnTo>
                  <a:lnTo>
                    <a:pt x="304" y="494"/>
                  </a:lnTo>
                  <a:lnTo>
                    <a:pt x="307" y="499"/>
                  </a:lnTo>
                  <a:lnTo>
                    <a:pt x="312" y="504"/>
                  </a:lnTo>
                  <a:lnTo>
                    <a:pt x="316" y="508"/>
                  </a:lnTo>
                  <a:lnTo>
                    <a:pt x="321" y="511"/>
                  </a:lnTo>
                  <a:lnTo>
                    <a:pt x="325" y="513"/>
                  </a:lnTo>
                  <a:lnTo>
                    <a:pt x="329" y="517"/>
                  </a:lnTo>
                  <a:lnTo>
                    <a:pt x="333" y="520"/>
                  </a:lnTo>
                  <a:lnTo>
                    <a:pt x="338" y="526"/>
                  </a:lnTo>
                  <a:lnTo>
                    <a:pt x="343" y="533"/>
                  </a:lnTo>
                  <a:lnTo>
                    <a:pt x="347" y="542"/>
                  </a:lnTo>
                  <a:lnTo>
                    <a:pt x="352" y="549"/>
                  </a:lnTo>
                  <a:lnTo>
                    <a:pt x="355" y="557"/>
                  </a:lnTo>
                  <a:lnTo>
                    <a:pt x="360" y="565"/>
                  </a:lnTo>
                  <a:lnTo>
                    <a:pt x="364" y="573"/>
                  </a:lnTo>
                  <a:lnTo>
                    <a:pt x="369" y="579"/>
                  </a:lnTo>
                  <a:lnTo>
                    <a:pt x="374" y="583"/>
                  </a:lnTo>
                  <a:lnTo>
                    <a:pt x="378" y="585"/>
                  </a:lnTo>
                  <a:lnTo>
                    <a:pt x="382" y="584"/>
                  </a:lnTo>
                  <a:lnTo>
                    <a:pt x="386" y="579"/>
                  </a:lnTo>
                  <a:lnTo>
                    <a:pt x="391" y="570"/>
                  </a:lnTo>
                  <a:lnTo>
                    <a:pt x="395" y="559"/>
                  </a:lnTo>
                  <a:lnTo>
                    <a:pt x="400" y="545"/>
                  </a:lnTo>
                  <a:lnTo>
                    <a:pt x="404" y="531"/>
                  </a:lnTo>
                  <a:lnTo>
                    <a:pt x="408" y="517"/>
                  </a:lnTo>
                  <a:lnTo>
                    <a:pt x="413" y="503"/>
                  </a:lnTo>
                  <a:lnTo>
                    <a:pt x="417" y="494"/>
                  </a:lnTo>
                  <a:lnTo>
                    <a:pt x="422" y="486"/>
                  </a:lnTo>
                  <a:lnTo>
                    <a:pt x="426" y="482"/>
                  </a:lnTo>
                  <a:lnTo>
                    <a:pt x="431" y="480"/>
                  </a:lnTo>
                  <a:lnTo>
                    <a:pt x="434" y="480"/>
                  </a:lnTo>
                  <a:lnTo>
                    <a:pt x="439" y="481"/>
                  </a:lnTo>
                  <a:lnTo>
                    <a:pt x="443" y="483"/>
                  </a:lnTo>
                  <a:lnTo>
                    <a:pt x="448" y="486"/>
                  </a:lnTo>
                  <a:lnTo>
                    <a:pt x="452" y="489"/>
                  </a:lnTo>
                  <a:lnTo>
                    <a:pt x="457" y="492"/>
                  </a:lnTo>
                  <a:lnTo>
                    <a:pt x="461" y="497"/>
                  </a:lnTo>
                  <a:lnTo>
                    <a:pt x="465" y="502"/>
                  </a:lnTo>
                  <a:lnTo>
                    <a:pt x="470" y="506"/>
                  </a:lnTo>
                  <a:lnTo>
                    <a:pt x="474" y="509"/>
                  </a:lnTo>
                  <a:lnTo>
                    <a:pt x="479" y="509"/>
                  </a:lnTo>
                  <a:lnTo>
                    <a:pt x="483" y="506"/>
                  </a:lnTo>
                  <a:lnTo>
                    <a:pt x="487" y="502"/>
                  </a:lnTo>
                  <a:lnTo>
                    <a:pt x="492" y="497"/>
                  </a:lnTo>
                  <a:lnTo>
                    <a:pt x="496" y="494"/>
                  </a:lnTo>
                  <a:lnTo>
                    <a:pt x="501" y="492"/>
                  </a:lnTo>
                  <a:lnTo>
                    <a:pt x="505" y="492"/>
                  </a:lnTo>
                  <a:lnTo>
                    <a:pt x="510" y="492"/>
                  </a:lnTo>
                  <a:lnTo>
                    <a:pt x="513" y="494"/>
                  </a:lnTo>
                  <a:lnTo>
                    <a:pt x="518" y="500"/>
                  </a:lnTo>
                  <a:lnTo>
                    <a:pt x="523" y="508"/>
                  </a:lnTo>
                  <a:lnTo>
                    <a:pt x="527" y="518"/>
                  </a:lnTo>
                  <a:lnTo>
                    <a:pt x="531" y="528"/>
                  </a:lnTo>
                  <a:lnTo>
                    <a:pt x="536" y="539"/>
                  </a:lnTo>
                  <a:lnTo>
                    <a:pt x="540" y="548"/>
                  </a:lnTo>
                  <a:lnTo>
                    <a:pt x="544" y="555"/>
                  </a:lnTo>
                  <a:lnTo>
                    <a:pt x="549" y="560"/>
                  </a:lnTo>
                  <a:lnTo>
                    <a:pt x="553" y="561"/>
                  </a:lnTo>
                  <a:lnTo>
                    <a:pt x="558" y="560"/>
                  </a:lnTo>
                  <a:lnTo>
                    <a:pt x="562" y="557"/>
                  </a:lnTo>
                  <a:lnTo>
                    <a:pt x="566" y="555"/>
                  </a:lnTo>
                  <a:lnTo>
                    <a:pt x="571" y="553"/>
                  </a:lnTo>
                  <a:lnTo>
                    <a:pt x="575" y="552"/>
                  </a:lnTo>
                  <a:lnTo>
                    <a:pt x="580" y="553"/>
                  </a:lnTo>
                  <a:lnTo>
                    <a:pt x="584" y="556"/>
                  </a:lnTo>
                  <a:lnTo>
                    <a:pt x="588" y="562"/>
                  </a:lnTo>
                  <a:lnTo>
                    <a:pt x="592" y="571"/>
                  </a:lnTo>
                  <a:lnTo>
                    <a:pt x="597" y="583"/>
                  </a:lnTo>
                  <a:lnTo>
                    <a:pt x="602" y="597"/>
                  </a:lnTo>
                  <a:lnTo>
                    <a:pt x="606" y="612"/>
                  </a:lnTo>
                  <a:lnTo>
                    <a:pt x="610" y="628"/>
                  </a:lnTo>
                  <a:lnTo>
                    <a:pt x="614" y="644"/>
                  </a:lnTo>
                  <a:lnTo>
                    <a:pt x="619" y="656"/>
                  </a:lnTo>
                  <a:lnTo>
                    <a:pt x="623" y="667"/>
                  </a:lnTo>
                  <a:lnTo>
                    <a:pt x="628" y="673"/>
                  </a:lnTo>
                  <a:lnTo>
                    <a:pt x="633" y="676"/>
                  </a:lnTo>
                  <a:lnTo>
                    <a:pt x="636" y="676"/>
                  </a:lnTo>
                  <a:lnTo>
                    <a:pt x="641" y="676"/>
                  </a:lnTo>
                  <a:lnTo>
                    <a:pt x="645" y="673"/>
                  </a:lnTo>
                  <a:lnTo>
                    <a:pt x="650" y="671"/>
                  </a:lnTo>
                  <a:lnTo>
                    <a:pt x="654" y="667"/>
                  </a:lnTo>
                  <a:lnTo>
                    <a:pt x="658" y="664"/>
                  </a:lnTo>
                  <a:lnTo>
                    <a:pt x="663" y="661"/>
                  </a:lnTo>
                  <a:lnTo>
                    <a:pt x="667" y="659"/>
                  </a:lnTo>
                  <a:lnTo>
                    <a:pt x="672" y="658"/>
                  </a:lnTo>
                  <a:lnTo>
                    <a:pt x="676" y="654"/>
                  </a:lnTo>
                  <a:lnTo>
                    <a:pt x="681" y="647"/>
                  </a:lnTo>
                  <a:lnTo>
                    <a:pt x="684" y="634"/>
                  </a:lnTo>
                  <a:lnTo>
                    <a:pt x="689" y="617"/>
                  </a:lnTo>
                  <a:lnTo>
                    <a:pt x="693" y="594"/>
                  </a:lnTo>
                  <a:lnTo>
                    <a:pt x="698" y="570"/>
                  </a:lnTo>
                  <a:lnTo>
                    <a:pt x="702" y="542"/>
                  </a:lnTo>
                  <a:lnTo>
                    <a:pt x="707" y="513"/>
                  </a:lnTo>
                  <a:lnTo>
                    <a:pt x="711" y="485"/>
                  </a:lnTo>
                  <a:lnTo>
                    <a:pt x="715" y="456"/>
                  </a:lnTo>
                  <a:lnTo>
                    <a:pt x="720" y="430"/>
                  </a:lnTo>
                  <a:lnTo>
                    <a:pt x="724" y="407"/>
                  </a:lnTo>
                  <a:lnTo>
                    <a:pt x="729" y="388"/>
                  </a:lnTo>
                  <a:lnTo>
                    <a:pt x="733" y="370"/>
                  </a:lnTo>
                  <a:lnTo>
                    <a:pt x="737" y="355"/>
                  </a:lnTo>
                  <a:lnTo>
                    <a:pt x="741" y="341"/>
                  </a:lnTo>
                  <a:lnTo>
                    <a:pt x="746" y="329"/>
                  </a:lnTo>
                  <a:lnTo>
                    <a:pt x="751" y="320"/>
                  </a:lnTo>
                  <a:lnTo>
                    <a:pt x="755" y="315"/>
                  </a:lnTo>
                  <a:lnTo>
                    <a:pt x="760" y="312"/>
                  </a:lnTo>
                  <a:lnTo>
                    <a:pt x="763" y="312"/>
                  </a:lnTo>
                  <a:lnTo>
                    <a:pt x="768" y="317"/>
                  </a:lnTo>
                  <a:lnTo>
                    <a:pt x="772" y="328"/>
                  </a:lnTo>
                  <a:lnTo>
                    <a:pt x="777" y="343"/>
                  </a:lnTo>
                  <a:lnTo>
                    <a:pt x="782" y="365"/>
                  </a:lnTo>
                  <a:lnTo>
                    <a:pt x="786" y="391"/>
                  </a:lnTo>
                  <a:lnTo>
                    <a:pt x="790" y="417"/>
                  </a:lnTo>
                  <a:lnTo>
                    <a:pt x="794" y="445"/>
                  </a:lnTo>
                  <a:lnTo>
                    <a:pt x="799" y="473"/>
                  </a:lnTo>
                  <a:lnTo>
                    <a:pt x="803" y="498"/>
                  </a:lnTo>
                  <a:lnTo>
                    <a:pt x="808" y="521"/>
                  </a:lnTo>
                  <a:lnTo>
                    <a:pt x="812" y="542"/>
                  </a:lnTo>
                  <a:lnTo>
                    <a:pt x="816" y="563"/>
                  </a:lnTo>
                  <a:lnTo>
                    <a:pt x="821" y="583"/>
                  </a:lnTo>
                  <a:lnTo>
                    <a:pt x="825" y="603"/>
                  </a:lnTo>
                  <a:lnTo>
                    <a:pt x="830" y="623"/>
                  </a:lnTo>
                  <a:lnTo>
                    <a:pt x="834" y="645"/>
                  </a:lnTo>
                  <a:lnTo>
                    <a:pt x="839" y="666"/>
                  </a:lnTo>
                  <a:lnTo>
                    <a:pt x="842" y="686"/>
                  </a:lnTo>
                  <a:lnTo>
                    <a:pt x="847" y="704"/>
                  </a:lnTo>
                  <a:lnTo>
                    <a:pt x="851" y="719"/>
                  </a:lnTo>
                  <a:lnTo>
                    <a:pt x="856" y="729"/>
                  </a:lnTo>
                  <a:lnTo>
                    <a:pt x="861" y="736"/>
                  </a:lnTo>
                  <a:lnTo>
                    <a:pt x="865" y="737"/>
                  </a:lnTo>
                  <a:lnTo>
                    <a:pt x="869" y="735"/>
                  </a:lnTo>
                  <a:lnTo>
                    <a:pt x="873" y="728"/>
                  </a:lnTo>
                  <a:lnTo>
                    <a:pt x="878" y="720"/>
                  </a:lnTo>
                  <a:lnTo>
                    <a:pt x="882" y="709"/>
                  </a:lnTo>
                  <a:lnTo>
                    <a:pt x="887" y="697"/>
                  </a:lnTo>
                  <a:lnTo>
                    <a:pt x="892" y="686"/>
                  </a:lnTo>
                  <a:lnTo>
                    <a:pt x="895" y="674"/>
                  </a:lnTo>
                  <a:lnTo>
                    <a:pt x="900" y="663"/>
                  </a:lnTo>
                  <a:lnTo>
                    <a:pt x="904" y="651"/>
                  </a:lnTo>
                  <a:lnTo>
                    <a:pt x="909" y="639"/>
                  </a:lnTo>
                  <a:lnTo>
                    <a:pt x="913" y="625"/>
                  </a:lnTo>
                  <a:lnTo>
                    <a:pt x="918" y="612"/>
                  </a:lnTo>
                  <a:lnTo>
                    <a:pt x="921" y="598"/>
                  </a:lnTo>
                  <a:lnTo>
                    <a:pt x="926" y="584"/>
                  </a:lnTo>
                  <a:lnTo>
                    <a:pt x="931" y="570"/>
                  </a:lnTo>
                  <a:lnTo>
                    <a:pt x="935" y="558"/>
                  </a:lnTo>
                  <a:lnTo>
                    <a:pt x="940" y="544"/>
                  </a:lnTo>
                  <a:lnTo>
                    <a:pt x="943" y="529"/>
                  </a:lnTo>
                  <a:lnTo>
                    <a:pt x="948" y="515"/>
                  </a:lnTo>
                  <a:lnTo>
                    <a:pt x="952" y="498"/>
                  </a:lnTo>
                  <a:lnTo>
                    <a:pt x="957" y="481"/>
                  </a:lnTo>
                  <a:lnTo>
                    <a:pt x="961" y="463"/>
                  </a:lnTo>
                  <a:lnTo>
                    <a:pt x="966" y="445"/>
                  </a:lnTo>
                  <a:lnTo>
                    <a:pt x="971" y="427"/>
                  </a:lnTo>
                  <a:lnTo>
                    <a:pt x="974" y="411"/>
                  </a:lnTo>
                  <a:lnTo>
                    <a:pt x="979" y="395"/>
                  </a:lnTo>
                  <a:lnTo>
                    <a:pt x="983" y="384"/>
                  </a:lnTo>
                  <a:lnTo>
                    <a:pt x="988" y="374"/>
                  </a:lnTo>
                  <a:lnTo>
                    <a:pt x="992" y="367"/>
                  </a:lnTo>
                  <a:lnTo>
                    <a:pt x="996" y="363"/>
                  </a:lnTo>
                  <a:lnTo>
                    <a:pt x="1000" y="359"/>
                  </a:lnTo>
                  <a:lnTo>
                    <a:pt x="1005" y="354"/>
                  </a:lnTo>
                  <a:lnTo>
                    <a:pt x="1010" y="349"/>
                  </a:lnTo>
                  <a:lnTo>
                    <a:pt x="1014" y="342"/>
                  </a:lnTo>
                  <a:lnTo>
                    <a:pt x="1019" y="335"/>
                  </a:lnTo>
                  <a:lnTo>
                    <a:pt x="1022" y="327"/>
                  </a:lnTo>
                  <a:lnTo>
                    <a:pt x="1027" y="317"/>
                  </a:lnTo>
                  <a:lnTo>
                    <a:pt x="1031" y="308"/>
                  </a:lnTo>
                  <a:lnTo>
                    <a:pt x="1036" y="297"/>
                  </a:lnTo>
                  <a:lnTo>
                    <a:pt x="1041" y="288"/>
                  </a:lnTo>
                  <a:lnTo>
                    <a:pt x="1045" y="279"/>
                  </a:lnTo>
                  <a:lnTo>
                    <a:pt x="1050" y="270"/>
                  </a:lnTo>
                  <a:lnTo>
                    <a:pt x="1053" y="263"/>
                  </a:lnTo>
                  <a:lnTo>
                    <a:pt x="1058" y="257"/>
                  </a:lnTo>
                  <a:lnTo>
                    <a:pt x="1062" y="252"/>
                  </a:lnTo>
                  <a:lnTo>
                    <a:pt x="1067" y="248"/>
                  </a:lnTo>
                  <a:lnTo>
                    <a:pt x="1071" y="245"/>
                  </a:lnTo>
                  <a:lnTo>
                    <a:pt x="1075" y="243"/>
                  </a:lnTo>
                  <a:lnTo>
                    <a:pt x="1080" y="240"/>
                  </a:lnTo>
                  <a:lnTo>
                    <a:pt x="1084" y="236"/>
                  </a:lnTo>
                  <a:lnTo>
                    <a:pt x="1089" y="235"/>
                  </a:lnTo>
                  <a:lnTo>
                    <a:pt x="1093" y="233"/>
                  </a:lnTo>
                  <a:lnTo>
                    <a:pt x="1098" y="233"/>
                  </a:lnTo>
                  <a:lnTo>
                    <a:pt x="1101" y="235"/>
                  </a:lnTo>
                  <a:lnTo>
                    <a:pt x="1106" y="238"/>
                  </a:lnTo>
                  <a:lnTo>
                    <a:pt x="1110" y="241"/>
                  </a:lnTo>
                  <a:lnTo>
                    <a:pt x="1115" y="247"/>
                  </a:lnTo>
                  <a:lnTo>
                    <a:pt x="1120" y="256"/>
                  </a:lnTo>
                  <a:lnTo>
                    <a:pt x="1124" y="265"/>
                  </a:lnTo>
                  <a:lnTo>
                    <a:pt x="1128" y="276"/>
                  </a:lnTo>
                  <a:lnTo>
                    <a:pt x="1132" y="286"/>
                  </a:lnTo>
                  <a:lnTo>
                    <a:pt x="1137" y="295"/>
                  </a:lnTo>
                  <a:lnTo>
                    <a:pt x="1141" y="301"/>
                  </a:lnTo>
                  <a:lnTo>
                    <a:pt x="1146" y="304"/>
                  </a:lnTo>
                  <a:lnTo>
                    <a:pt x="1150" y="305"/>
                  </a:lnTo>
                  <a:lnTo>
                    <a:pt x="1154" y="303"/>
                  </a:lnTo>
                  <a:lnTo>
                    <a:pt x="1159" y="299"/>
                  </a:lnTo>
                  <a:lnTo>
                    <a:pt x="1163" y="296"/>
                  </a:lnTo>
                  <a:lnTo>
                    <a:pt x="1168" y="294"/>
                  </a:lnTo>
                  <a:lnTo>
                    <a:pt x="1172" y="294"/>
                  </a:lnTo>
                  <a:lnTo>
                    <a:pt x="1177" y="297"/>
                  </a:lnTo>
                  <a:lnTo>
                    <a:pt x="1180" y="301"/>
                  </a:lnTo>
                  <a:lnTo>
                    <a:pt x="1185" y="307"/>
                  </a:lnTo>
                  <a:lnTo>
                    <a:pt x="1190" y="315"/>
                  </a:lnTo>
                  <a:lnTo>
                    <a:pt x="1194" y="322"/>
                  </a:lnTo>
                  <a:lnTo>
                    <a:pt x="1198" y="328"/>
                  </a:lnTo>
                  <a:lnTo>
                    <a:pt x="1203" y="332"/>
                  </a:lnTo>
                  <a:lnTo>
                    <a:pt x="1207" y="333"/>
                  </a:lnTo>
                  <a:lnTo>
                    <a:pt x="1211" y="331"/>
                  </a:lnTo>
                  <a:lnTo>
                    <a:pt x="1216" y="328"/>
                  </a:lnTo>
                  <a:lnTo>
                    <a:pt x="1220" y="324"/>
                  </a:lnTo>
                  <a:lnTo>
                    <a:pt x="1225" y="320"/>
                  </a:lnTo>
                  <a:lnTo>
                    <a:pt x="1229" y="316"/>
                  </a:lnTo>
                  <a:lnTo>
                    <a:pt x="1233" y="312"/>
                  </a:lnTo>
                  <a:lnTo>
                    <a:pt x="1238" y="304"/>
                  </a:lnTo>
                  <a:lnTo>
                    <a:pt x="1242" y="292"/>
                  </a:lnTo>
                  <a:lnTo>
                    <a:pt x="1247" y="278"/>
                  </a:lnTo>
                  <a:lnTo>
                    <a:pt x="1251" y="262"/>
                  </a:lnTo>
                  <a:lnTo>
                    <a:pt x="1256" y="248"/>
                  </a:lnTo>
                  <a:lnTo>
                    <a:pt x="1259" y="236"/>
                  </a:lnTo>
                  <a:lnTo>
                    <a:pt x="1264" y="227"/>
                  </a:lnTo>
                  <a:lnTo>
                    <a:pt x="1269" y="221"/>
                  </a:lnTo>
                  <a:lnTo>
                    <a:pt x="1273" y="217"/>
                  </a:lnTo>
                  <a:lnTo>
                    <a:pt x="1277" y="215"/>
                  </a:lnTo>
                  <a:lnTo>
                    <a:pt x="1281" y="214"/>
                  </a:lnTo>
                  <a:lnTo>
                    <a:pt x="1286" y="215"/>
                  </a:lnTo>
                  <a:lnTo>
                    <a:pt x="1290" y="215"/>
                  </a:lnTo>
                  <a:lnTo>
                    <a:pt x="1295" y="215"/>
                  </a:lnTo>
                  <a:lnTo>
                    <a:pt x="1299" y="213"/>
                  </a:lnTo>
                  <a:lnTo>
                    <a:pt x="1304" y="209"/>
                  </a:lnTo>
                  <a:lnTo>
                    <a:pt x="1308" y="200"/>
                  </a:lnTo>
                  <a:lnTo>
                    <a:pt x="1312" y="185"/>
                  </a:lnTo>
                  <a:lnTo>
                    <a:pt x="1317" y="164"/>
                  </a:lnTo>
                  <a:lnTo>
                    <a:pt x="1321" y="141"/>
                  </a:lnTo>
                  <a:lnTo>
                    <a:pt x="1325" y="116"/>
                  </a:lnTo>
                  <a:lnTo>
                    <a:pt x="1330" y="92"/>
                  </a:lnTo>
                  <a:lnTo>
                    <a:pt x="1334" y="70"/>
                  </a:lnTo>
                  <a:lnTo>
                    <a:pt x="1339" y="51"/>
                  </a:lnTo>
                  <a:lnTo>
                    <a:pt x="1343" y="36"/>
                  </a:lnTo>
                  <a:lnTo>
                    <a:pt x="1348" y="25"/>
                  </a:lnTo>
                  <a:lnTo>
                    <a:pt x="1352" y="18"/>
                  </a:lnTo>
                  <a:lnTo>
                    <a:pt x="1356" y="13"/>
                  </a:lnTo>
                  <a:lnTo>
                    <a:pt x="1360" y="12"/>
                  </a:lnTo>
                  <a:lnTo>
                    <a:pt x="1365" y="14"/>
                  </a:lnTo>
                  <a:lnTo>
                    <a:pt x="1369" y="18"/>
                  </a:lnTo>
                  <a:lnTo>
                    <a:pt x="1374" y="24"/>
                  </a:lnTo>
                  <a:lnTo>
                    <a:pt x="1379" y="28"/>
                  </a:lnTo>
                  <a:lnTo>
                    <a:pt x="1382" y="32"/>
                  </a:lnTo>
                  <a:lnTo>
                    <a:pt x="1387" y="32"/>
                  </a:lnTo>
                  <a:lnTo>
                    <a:pt x="1391" y="30"/>
                  </a:lnTo>
                  <a:lnTo>
                    <a:pt x="1396" y="24"/>
                  </a:lnTo>
                  <a:lnTo>
                    <a:pt x="1400" y="17"/>
                  </a:lnTo>
                  <a:lnTo>
                    <a:pt x="1404" y="10"/>
                  </a:lnTo>
                  <a:lnTo>
                    <a:pt x="1409" y="4"/>
                  </a:lnTo>
                  <a:lnTo>
                    <a:pt x="1413" y="1"/>
                  </a:lnTo>
                  <a:lnTo>
                    <a:pt x="1418" y="0"/>
                  </a:lnTo>
                  <a:lnTo>
                    <a:pt x="1422" y="1"/>
                  </a:lnTo>
                  <a:lnTo>
                    <a:pt x="1427" y="4"/>
                  </a:lnTo>
                  <a:lnTo>
                    <a:pt x="1430" y="7"/>
                  </a:lnTo>
                  <a:lnTo>
                    <a:pt x="1435" y="12"/>
                  </a:lnTo>
                  <a:lnTo>
                    <a:pt x="1439" y="19"/>
                  </a:lnTo>
                  <a:lnTo>
                    <a:pt x="1444" y="26"/>
                  </a:lnTo>
                  <a:lnTo>
                    <a:pt x="1449" y="31"/>
                  </a:lnTo>
                  <a:lnTo>
                    <a:pt x="1453" y="36"/>
                  </a:lnTo>
                  <a:lnTo>
                    <a:pt x="1457" y="38"/>
                  </a:lnTo>
                  <a:lnTo>
                    <a:pt x="1461" y="38"/>
                  </a:lnTo>
                  <a:lnTo>
                    <a:pt x="1466" y="37"/>
                  </a:lnTo>
                  <a:lnTo>
                    <a:pt x="1470" y="36"/>
                  </a:lnTo>
                  <a:lnTo>
                    <a:pt x="1475" y="34"/>
                  </a:lnTo>
                  <a:lnTo>
                    <a:pt x="1479" y="34"/>
                  </a:lnTo>
                  <a:lnTo>
                    <a:pt x="1483" y="34"/>
                  </a:lnTo>
                  <a:lnTo>
                    <a:pt x="1488" y="37"/>
                  </a:lnTo>
                  <a:lnTo>
                    <a:pt x="1492" y="41"/>
                  </a:lnTo>
                  <a:lnTo>
                    <a:pt x="1497" y="47"/>
                  </a:lnTo>
                  <a:lnTo>
                    <a:pt x="1501" y="52"/>
                  </a:lnTo>
                  <a:lnTo>
                    <a:pt x="1506" y="56"/>
                  </a:lnTo>
                  <a:lnTo>
                    <a:pt x="1509" y="61"/>
                  </a:lnTo>
                  <a:lnTo>
                    <a:pt x="1514" y="67"/>
                  </a:lnTo>
                  <a:lnTo>
                    <a:pt x="1518" y="74"/>
                  </a:lnTo>
                  <a:lnTo>
                    <a:pt x="1523" y="81"/>
                  </a:lnTo>
                  <a:lnTo>
                    <a:pt x="1528" y="88"/>
                  </a:lnTo>
                  <a:lnTo>
                    <a:pt x="1532" y="94"/>
                  </a:lnTo>
                  <a:lnTo>
                    <a:pt x="1536" y="98"/>
                  </a:lnTo>
                  <a:lnTo>
                    <a:pt x="1540" y="101"/>
                  </a:lnTo>
                  <a:lnTo>
                    <a:pt x="1545" y="101"/>
                  </a:lnTo>
                  <a:lnTo>
                    <a:pt x="1549" y="99"/>
                  </a:lnTo>
                  <a:lnTo>
                    <a:pt x="1554" y="95"/>
                  </a:lnTo>
                  <a:lnTo>
                    <a:pt x="1557" y="88"/>
                  </a:lnTo>
                  <a:lnTo>
                    <a:pt x="1562" y="81"/>
                  </a:lnTo>
                  <a:lnTo>
                    <a:pt x="1567" y="76"/>
                  </a:lnTo>
                  <a:lnTo>
                    <a:pt x="1571" y="73"/>
                  </a:lnTo>
                  <a:lnTo>
                    <a:pt x="1576" y="72"/>
                  </a:lnTo>
                  <a:lnTo>
                    <a:pt x="1580" y="74"/>
                  </a:lnTo>
                  <a:lnTo>
                    <a:pt x="1585" y="80"/>
                  </a:lnTo>
                  <a:lnTo>
                    <a:pt x="1588" y="87"/>
                  </a:lnTo>
                  <a:lnTo>
                    <a:pt x="1593" y="96"/>
                  </a:lnTo>
                  <a:lnTo>
                    <a:pt x="1598" y="104"/>
                  </a:lnTo>
                  <a:lnTo>
                    <a:pt x="1602" y="111"/>
                  </a:lnTo>
                  <a:lnTo>
                    <a:pt x="1607" y="116"/>
                  </a:lnTo>
                  <a:lnTo>
                    <a:pt x="1610" y="120"/>
                  </a:lnTo>
                  <a:lnTo>
                    <a:pt x="1615" y="123"/>
                  </a:lnTo>
                  <a:lnTo>
                    <a:pt x="1619" y="126"/>
                  </a:lnTo>
                  <a:lnTo>
                    <a:pt x="1624" y="128"/>
                  </a:lnTo>
                  <a:lnTo>
                    <a:pt x="1628" y="131"/>
                  </a:lnTo>
                  <a:lnTo>
                    <a:pt x="1633" y="133"/>
                  </a:lnTo>
                  <a:lnTo>
                    <a:pt x="1638" y="133"/>
                  </a:lnTo>
                  <a:lnTo>
                    <a:pt x="1641" y="134"/>
                  </a:lnTo>
                  <a:lnTo>
                    <a:pt x="1646" y="136"/>
                  </a:lnTo>
                  <a:lnTo>
                    <a:pt x="1650" y="139"/>
                  </a:lnTo>
                  <a:lnTo>
                    <a:pt x="1655" y="144"/>
                  </a:lnTo>
                  <a:lnTo>
                    <a:pt x="1659" y="149"/>
                  </a:lnTo>
                  <a:lnTo>
                    <a:pt x="1664" y="154"/>
                  </a:lnTo>
                  <a:lnTo>
                    <a:pt x="1667" y="159"/>
                  </a:lnTo>
                  <a:lnTo>
                    <a:pt x="1672" y="163"/>
                  </a:lnTo>
                  <a:lnTo>
                    <a:pt x="1677" y="169"/>
                  </a:lnTo>
                  <a:lnTo>
                    <a:pt x="1681" y="175"/>
                  </a:lnTo>
                  <a:lnTo>
                    <a:pt x="1686" y="183"/>
                  </a:lnTo>
                  <a:lnTo>
                    <a:pt x="1689" y="192"/>
                  </a:lnTo>
                  <a:lnTo>
                    <a:pt x="1694" y="202"/>
                  </a:lnTo>
                  <a:lnTo>
                    <a:pt x="1698" y="212"/>
                  </a:lnTo>
                  <a:lnTo>
                    <a:pt x="1703" y="223"/>
                  </a:lnTo>
                  <a:lnTo>
                    <a:pt x="1707" y="231"/>
                  </a:lnTo>
                  <a:lnTo>
                    <a:pt x="1712" y="236"/>
                  </a:lnTo>
                  <a:lnTo>
                    <a:pt x="1717" y="238"/>
                  </a:lnTo>
                  <a:lnTo>
                    <a:pt x="1720" y="236"/>
                  </a:lnTo>
                  <a:lnTo>
                    <a:pt x="1725" y="229"/>
                  </a:lnTo>
                  <a:lnTo>
                    <a:pt x="1729" y="220"/>
                  </a:lnTo>
                  <a:lnTo>
                    <a:pt x="1734" y="210"/>
                  </a:lnTo>
                  <a:lnTo>
                    <a:pt x="1738" y="203"/>
                  </a:lnTo>
                  <a:lnTo>
                    <a:pt x="1742" y="197"/>
                  </a:lnTo>
                  <a:lnTo>
                    <a:pt x="1747" y="192"/>
                  </a:lnTo>
                  <a:lnTo>
                    <a:pt x="1751" y="189"/>
                  </a:lnTo>
                  <a:lnTo>
                    <a:pt x="1756" y="188"/>
                  </a:lnTo>
                  <a:lnTo>
                    <a:pt x="1760" y="185"/>
                  </a:lnTo>
                  <a:lnTo>
                    <a:pt x="1765" y="185"/>
                  </a:lnTo>
                  <a:lnTo>
                    <a:pt x="1768" y="188"/>
                  </a:lnTo>
                  <a:lnTo>
                    <a:pt x="1773" y="192"/>
                  </a:lnTo>
                  <a:lnTo>
                    <a:pt x="1777" y="198"/>
                  </a:lnTo>
                  <a:lnTo>
                    <a:pt x="1782" y="205"/>
                  </a:lnTo>
                  <a:lnTo>
                    <a:pt x="1787" y="212"/>
                  </a:lnTo>
                  <a:lnTo>
                    <a:pt x="1791" y="218"/>
                  </a:lnTo>
                  <a:lnTo>
                    <a:pt x="1795" y="222"/>
                  </a:lnTo>
                  <a:lnTo>
                    <a:pt x="1799" y="226"/>
                  </a:lnTo>
                  <a:lnTo>
                    <a:pt x="1804" y="227"/>
                  </a:lnTo>
                  <a:lnTo>
                    <a:pt x="1808" y="228"/>
                  </a:lnTo>
                  <a:lnTo>
                    <a:pt x="1813" y="227"/>
                  </a:lnTo>
                  <a:lnTo>
                    <a:pt x="1817" y="226"/>
                  </a:lnTo>
                  <a:lnTo>
                    <a:pt x="1821" y="225"/>
                  </a:lnTo>
                  <a:lnTo>
                    <a:pt x="1826" y="225"/>
                  </a:lnTo>
                  <a:lnTo>
                    <a:pt x="1830" y="227"/>
                  </a:lnTo>
                  <a:lnTo>
                    <a:pt x="1835" y="232"/>
                  </a:lnTo>
                  <a:lnTo>
                    <a:pt x="1839" y="238"/>
                  </a:lnTo>
                  <a:lnTo>
                    <a:pt x="1844" y="246"/>
                  </a:lnTo>
                  <a:lnTo>
                    <a:pt x="1847" y="252"/>
                  </a:lnTo>
                  <a:lnTo>
                    <a:pt x="1852" y="256"/>
                  </a:lnTo>
                  <a:lnTo>
                    <a:pt x="1857" y="255"/>
                  </a:lnTo>
                  <a:lnTo>
                    <a:pt x="1861" y="250"/>
                  </a:lnTo>
                  <a:lnTo>
                    <a:pt x="1866" y="242"/>
                  </a:lnTo>
                  <a:lnTo>
                    <a:pt x="1870" y="235"/>
                  </a:lnTo>
                  <a:lnTo>
                    <a:pt x="1874" y="229"/>
                  </a:lnTo>
                  <a:lnTo>
                    <a:pt x="1878" y="225"/>
                  </a:lnTo>
                  <a:lnTo>
                    <a:pt x="1883" y="226"/>
                  </a:lnTo>
                  <a:lnTo>
                    <a:pt x="1887" y="229"/>
                  </a:lnTo>
                  <a:lnTo>
                    <a:pt x="1892" y="235"/>
                  </a:lnTo>
                  <a:lnTo>
                    <a:pt x="1896" y="241"/>
                  </a:lnTo>
                  <a:lnTo>
                    <a:pt x="1900" y="247"/>
                  </a:lnTo>
                  <a:lnTo>
                    <a:pt x="1905" y="253"/>
                  </a:lnTo>
                  <a:lnTo>
                    <a:pt x="1909" y="257"/>
                  </a:lnTo>
                  <a:lnTo>
                    <a:pt x="1914" y="260"/>
                  </a:lnTo>
                  <a:lnTo>
                    <a:pt x="1918" y="262"/>
                  </a:lnTo>
                  <a:lnTo>
                    <a:pt x="1923" y="262"/>
                  </a:lnTo>
                  <a:lnTo>
                    <a:pt x="1926" y="262"/>
                  </a:lnTo>
                  <a:lnTo>
                    <a:pt x="1931" y="260"/>
                  </a:lnTo>
                  <a:lnTo>
                    <a:pt x="1936" y="260"/>
                  </a:lnTo>
                  <a:lnTo>
                    <a:pt x="1940" y="260"/>
                  </a:lnTo>
                  <a:lnTo>
                    <a:pt x="1944" y="260"/>
                  </a:lnTo>
                  <a:lnTo>
                    <a:pt x="1949" y="262"/>
                  </a:lnTo>
                  <a:lnTo>
                    <a:pt x="1953" y="263"/>
                  </a:lnTo>
                  <a:lnTo>
                    <a:pt x="1957" y="266"/>
                  </a:lnTo>
                  <a:lnTo>
                    <a:pt x="1962" y="269"/>
                  </a:lnTo>
                  <a:lnTo>
                    <a:pt x="1966" y="272"/>
                  </a:lnTo>
                  <a:lnTo>
                    <a:pt x="1971" y="274"/>
                  </a:lnTo>
                  <a:lnTo>
                    <a:pt x="1975" y="276"/>
                  </a:lnTo>
                  <a:lnTo>
                    <a:pt x="1979" y="275"/>
                  </a:lnTo>
                  <a:lnTo>
                    <a:pt x="1984" y="274"/>
                  </a:lnTo>
                  <a:lnTo>
                    <a:pt x="1988" y="272"/>
                  </a:lnTo>
                  <a:lnTo>
                    <a:pt x="1993" y="270"/>
                  </a:lnTo>
                  <a:lnTo>
                    <a:pt x="1997" y="267"/>
                  </a:lnTo>
                  <a:lnTo>
                    <a:pt x="2002" y="264"/>
                  </a:lnTo>
                  <a:lnTo>
                    <a:pt x="2006" y="262"/>
                  </a:lnTo>
                  <a:lnTo>
                    <a:pt x="2010" y="257"/>
                  </a:lnTo>
                  <a:lnTo>
                    <a:pt x="2015" y="252"/>
                  </a:lnTo>
                  <a:lnTo>
                    <a:pt x="2019" y="247"/>
                  </a:lnTo>
                  <a:lnTo>
                    <a:pt x="2023" y="245"/>
                  </a:lnTo>
                  <a:lnTo>
                    <a:pt x="2027" y="246"/>
                  </a:lnTo>
                  <a:lnTo>
                    <a:pt x="2032" y="249"/>
                  </a:lnTo>
                  <a:lnTo>
                    <a:pt x="2036" y="253"/>
                  </a:lnTo>
                  <a:lnTo>
                    <a:pt x="2041" y="257"/>
                  </a:lnTo>
                  <a:lnTo>
                    <a:pt x="2046" y="260"/>
                  </a:lnTo>
                  <a:lnTo>
                    <a:pt x="2050" y="264"/>
                  </a:lnTo>
                  <a:lnTo>
                    <a:pt x="2054" y="268"/>
                  </a:lnTo>
                  <a:lnTo>
                    <a:pt x="2058" y="271"/>
                  </a:lnTo>
                  <a:lnTo>
                    <a:pt x="2063" y="273"/>
                  </a:lnTo>
                  <a:lnTo>
                    <a:pt x="2067" y="273"/>
                  </a:lnTo>
                  <a:lnTo>
                    <a:pt x="2071" y="271"/>
                  </a:lnTo>
                  <a:lnTo>
                    <a:pt x="2076" y="268"/>
                  </a:lnTo>
                  <a:lnTo>
                    <a:pt x="2080" y="263"/>
                  </a:lnTo>
                  <a:lnTo>
                    <a:pt x="2085" y="260"/>
                  </a:lnTo>
                  <a:lnTo>
                    <a:pt x="2089" y="257"/>
                  </a:lnTo>
                  <a:lnTo>
                    <a:pt x="2094" y="253"/>
                  </a:lnTo>
                  <a:lnTo>
                    <a:pt x="2098" y="251"/>
                  </a:lnTo>
                  <a:lnTo>
                    <a:pt x="2102" y="250"/>
                  </a:lnTo>
                  <a:lnTo>
                    <a:pt x="2106" y="250"/>
                  </a:lnTo>
                  <a:lnTo>
                    <a:pt x="2111" y="248"/>
                  </a:lnTo>
                  <a:lnTo>
                    <a:pt x="2115" y="247"/>
                  </a:lnTo>
                  <a:lnTo>
                    <a:pt x="2120" y="246"/>
                  </a:lnTo>
                  <a:lnTo>
                    <a:pt x="2124" y="247"/>
                  </a:lnTo>
                  <a:lnTo>
                    <a:pt x="2128" y="250"/>
                  </a:lnTo>
                  <a:lnTo>
                    <a:pt x="2133" y="255"/>
                  </a:lnTo>
                  <a:lnTo>
                    <a:pt x="2137" y="259"/>
                  </a:lnTo>
                  <a:lnTo>
                    <a:pt x="2142" y="263"/>
                  </a:lnTo>
                  <a:lnTo>
                    <a:pt x="2146" y="267"/>
                  </a:lnTo>
                  <a:lnTo>
                    <a:pt x="2150" y="270"/>
                  </a:lnTo>
                  <a:lnTo>
                    <a:pt x="2155" y="273"/>
                  </a:lnTo>
                  <a:lnTo>
                    <a:pt x="2159" y="275"/>
                  </a:lnTo>
                  <a:lnTo>
                    <a:pt x="2164" y="277"/>
                  </a:lnTo>
                  <a:lnTo>
                    <a:pt x="2168" y="279"/>
                  </a:lnTo>
                  <a:lnTo>
                    <a:pt x="2173" y="283"/>
                  </a:lnTo>
                  <a:lnTo>
                    <a:pt x="2176" y="288"/>
                  </a:lnTo>
                  <a:lnTo>
                    <a:pt x="2181" y="294"/>
                  </a:lnTo>
                  <a:lnTo>
                    <a:pt x="2185" y="303"/>
                  </a:lnTo>
                  <a:lnTo>
                    <a:pt x="2190" y="312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75" name="Line 199">
              <a:extLst>
                <a:ext uri="{FF2B5EF4-FFF2-40B4-BE49-F238E27FC236}">
                  <a16:creationId xmlns:a16="http://schemas.microsoft.com/office/drawing/2014/main" id="{61710E95-E025-97BC-B03E-10BEAEA07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" y="3217"/>
              <a:ext cx="2190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6" name="Freeform 200">
              <a:extLst>
                <a:ext uri="{FF2B5EF4-FFF2-40B4-BE49-F238E27FC236}">
                  <a16:creationId xmlns:a16="http://schemas.microsoft.com/office/drawing/2014/main" id="{B0CE7610-55C6-4B0B-1F93-44125CBB6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7" name="Freeform 201">
              <a:extLst>
                <a:ext uri="{FF2B5EF4-FFF2-40B4-BE49-F238E27FC236}">
                  <a16:creationId xmlns:a16="http://schemas.microsoft.com/office/drawing/2014/main" id="{F62CBBA2-4076-0740-3BFC-22234BF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3217"/>
              <a:ext cx="2" cy="9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8" name="Freeform 202">
              <a:extLst>
                <a:ext uri="{FF2B5EF4-FFF2-40B4-BE49-F238E27FC236}">
                  <a16:creationId xmlns:a16="http://schemas.microsoft.com/office/drawing/2014/main" id="{E2DDD77F-A19F-5DC0-8B84-8D6088EFB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9" name="Freeform 203">
              <a:extLst>
                <a:ext uri="{FF2B5EF4-FFF2-40B4-BE49-F238E27FC236}">
                  <a16:creationId xmlns:a16="http://schemas.microsoft.com/office/drawing/2014/main" id="{3881A064-78F4-9631-E17F-DB2F5C4B0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0" name="Freeform 204">
              <a:extLst>
                <a:ext uri="{FF2B5EF4-FFF2-40B4-BE49-F238E27FC236}">
                  <a16:creationId xmlns:a16="http://schemas.microsoft.com/office/drawing/2014/main" id="{6EDDF8B2-DD22-7417-EB8A-088E94D6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1" name="Freeform 205">
              <a:extLst>
                <a:ext uri="{FF2B5EF4-FFF2-40B4-BE49-F238E27FC236}">
                  <a16:creationId xmlns:a16="http://schemas.microsoft.com/office/drawing/2014/main" id="{7661DC8E-91DB-10FA-0E80-9EFC0695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2" name="Freeform 206">
              <a:extLst>
                <a:ext uri="{FF2B5EF4-FFF2-40B4-BE49-F238E27FC236}">
                  <a16:creationId xmlns:a16="http://schemas.microsoft.com/office/drawing/2014/main" id="{FE9AE8C9-4D7C-9213-3F30-F16359651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3" name="Freeform 207">
              <a:extLst>
                <a:ext uri="{FF2B5EF4-FFF2-40B4-BE49-F238E27FC236}">
                  <a16:creationId xmlns:a16="http://schemas.microsoft.com/office/drawing/2014/main" id="{F2F21D8C-F921-8A5D-81C9-4EEF0BB69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4" name="Freeform 208">
              <a:extLst>
                <a:ext uri="{FF2B5EF4-FFF2-40B4-BE49-F238E27FC236}">
                  <a16:creationId xmlns:a16="http://schemas.microsoft.com/office/drawing/2014/main" id="{2C1CE904-97D7-9B57-BFEC-3350FC50D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3217"/>
              <a:ext cx="0" cy="9"/>
            </a:xfrm>
            <a:custGeom>
              <a:avLst/>
              <a:gdLst>
                <a:gd name="T0" fmla="*/ 0 h 9"/>
                <a:gd name="T1" fmla="*/ 0 h 9"/>
                <a:gd name="T2" fmla="*/ 9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5" name="Freeform 209">
              <a:extLst>
                <a:ext uri="{FF2B5EF4-FFF2-40B4-BE49-F238E27FC236}">
                  <a16:creationId xmlns:a16="http://schemas.microsoft.com/office/drawing/2014/main" id="{525876E9-D478-D8DA-6FB2-8AD876B46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6" name="Freeform 210">
              <a:extLst>
                <a:ext uri="{FF2B5EF4-FFF2-40B4-BE49-F238E27FC236}">
                  <a16:creationId xmlns:a16="http://schemas.microsoft.com/office/drawing/2014/main" id="{D61B9A78-5FF2-A121-72EB-15F2B6A45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7" name="Freeform 211">
              <a:extLst>
                <a:ext uri="{FF2B5EF4-FFF2-40B4-BE49-F238E27FC236}">
                  <a16:creationId xmlns:a16="http://schemas.microsoft.com/office/drawing/2014/main" id="{73794D72-6C21-A3E0-2594-3A5CD7A98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8" name="Freeform 212">
              <a:extLst>
                <a:ext uri="{FF2B5EF4-FFF2-40B4-BE49-F238E27FC236}">
                  <a16:creationId xmlns:a16="http://schemas.microsoft.com/office/drawing/2014/main" id="{44F327A7-6ED5-022A-5830-6441227DC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9" name="Freeform 213">
              <a:extLst>
                <a:ext uri="{FF2B5EF4-FFF2-40B4-BE49-F238E27FC236}">
                  <a16:creationId xmlns:a16="http://schemas.microsoft.com/office/drawing/2014/main" id="{1586C6E8-6137-AEF9-97A5-D1EC0CCD8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0" name="Freeform 214">
              <a:extLst>
                <a:ext uri="{FF2B5EF4-FFF2-40B4-BE49-F238E27FC236}">
                  <a16:creationId xmlns:a16="http://schemas.microsoft.com/office/drawing/2014/main" id="{82BBC98C-17CB-9583-DB8B-EC2A88359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1" name="Freeform 215">
              <a:extLst>
                <a:ext uri="{FF2B5EF4-FFF2-40B4-BE49-F238E27FC236}">
                  <a16:creationId xmlns:a16="http://schemas.microsoft.com/office/drawing/2014/main" id="{1B7B098E-4036-8029-1F79-19DD014A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" y="3217"/>
              <a:ext cx="2" cy="19"/>
            </a:xfrm>
            <a:custGeom>
              <a:avLst/>
              <a:gdLst>
                <a:gd name="T0" fmla="*/ 2 w 2"/>
                <a:gd name="T1" fmla="*/ 0 h 19"/>
                <a:gd name="T2" fmla="*/ 0 w 2"/>
                <a:gd name="T3" fmla="*/ 0 h 19"/>
                <a:gd name="T4" fmla="*/ 0 w 2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9">
                  <a:moveTo>
                    <a:pt x="2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2" name="Freeform 216">
              <a:extLst>
                <a:ext uri="{FF2B5EF4-FFF2-40B4-BE49-F238E27FC236}">
                  <a16:creationId xmlns:a16="http://schemas.microsoft.com/office/drawing/2014/main" id="{BA6048A2-8E23-DC53-E2A8-FCBDD4441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3" name="Freeform 217">
              <a:extLst>
                <a:ext uri="{FF2B5EF4-FFF2-40B4-BE49-F238E27FC236}">
                  <a16:creationId xmlns:a16="http://schemas.microsoft.com/office/drawing/2014/main" id="{CA1B87E2-BE93-75BF-1175-33E7E2A4A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4" name="Freeform 218">
              <a:extLst>
                <a:ext uri="{FF2B5EF4-FFF2-40B4-BE49-F238E27FC236}">
                  <a16:creationId xmlns:a16="http://schemas.microsoft.com/office/drawing/2014/main" id="{75E8A648-82F1-1964-8558-A696D3C23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3217"/>
              <a:ext cx="2" cy="9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5" name="Freeform 219">
              <a:extLst>
                <a:ext uri="{FF2B5EF4-FFF2-40B4-BE49-F238E27FC236}">
                  <a16:creationId xmlns:a16="http://schemas.microsoft.com/office/drawing/2014/main" id="{B0A4C741-5F4B-A02B-9314-3BCA0A0E5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6" name="Freeform 220">
              <a:extLst>
                <a:ext uri="{FF2B5EF4-FFF2-40B4-BE49-F238E27FC236}">
                  <a16:creationId xmlns:a16="http://schemas.microsoft.com/office/drawing/2014/main" id="{1F98A3D7-3715-183C-CB87-848882253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7" name="Freeform 221">
              <a:extLst>
                <a:ext uri="{FF2B5EF4-FFF2-40B4-BE49-F238E27FC236}">
                  <a16:creationId xmlns:a16="http://schemas.microsoft.com/office/drawing/2014/main" id="{1D535013-3E2E-5851-4245-C25483650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8" name="Freeform 222">
              <a:extLst>
                <a:ext uri="{FF2B5EF4-FFF2-40B4-BE49-F238E27FC236}">
                  <a16:creationId xmlns:a16="http://schemas.microsoft.com/office/drawing/2014/main" id="{F1AA0616-142E-BB98-254A-A90385445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9" name="Freeform 223">
              <a:extLst>
                <a:ext uri="{FF2B5EF4-FFF2-40B4-BE49-F238E27FC236}">
                  <a16:creationId xmlns:a16="http://schemas.microsoft.com/office/drawing/2014/main" id="{D2584192-C647-7BB3-6B59-00B8A7A51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0" name="Freeform 224">
              <a:extLst>
                <a:ext uri="{FF2B5EF4-FFF2-40B4-BE49-F238E27FC236}">
                  <a16:creationId xmlns:a16="http://schemas.microsoft.com/office/drawing/2014/main" id="{EA824BCD-2F81-8EBE-B8B0-B4B5D317B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1" name="Freeform 225">
              <a:extLst>
                <a:ext uri="{FF2B5EF4-FFF2-40B4-BE49-F238E27FC236}">
                  <a16:creationId xmlns:a16="http://schemas.microsoft.com/office/drawing/2014/main" id="{4989B5F1-ABBB-C643-2F77-C1F814C53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3217"/>
              <a:ext cx="0" cy="19"/>
            </a:xfrm>
            <a:custGeom>
              <a:avLst/>
              <a:gdLst>
                <a:gd name="T0" fmla="*/ 0 h 19"/>
                <a:gd name="T1" fmla="*/ 0 h 19"/>
                <a:gd name="T2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2" name="Freeform 226">
              <a:extLst>
                <a:ext uri="{FF2B5EF4-FFF2-40B4-BE49-F238E27FC236}">
                  <a16:creationId xmlns:a16="http://schemas.microsoft.com/office/drawing/2014/main" id="{25892B67-2DB1-4C2E-FA12-E5B5402A8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3" name="Freeform 227">
              <a:extLst>
                <a:ext uri="{FF2B5EF4-FFF2-40B4-BE49-F238E27FC236}">
                  <a16:creationId xmlns:a16="http://schemas.microsoft.com/office/drawing/2014/main" id="{6370C704-05F9-EB29-1BAA-9ED60817A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4" name="Freeform 228">
              <a:extLst>
                <a:ext uri="{FF2B5EF4-FFF2-40B4-BE49-F238E27FC236}">
                  <a16:creationId xmlns:a16="http://schemas.microsoft.com/office/drawing/2014/main" id="{F49D02F7-6241-9F6F-656B-EC145F82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5" name="Freeform 229">
              <a:extLst>
                <a:ext uri="{FF2B5EF4-FFF2-40B4-BE49-F238E27FC236}">
                  <a16:creationId xmlns:a16="http://schemas.microsoft.com/office/drawing/2014/main" id="{47ED6CE2-BFF1-5C3D-2E2A-673F5143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6" name="Freeform 230">
              <a:extLst>
                <a:ext uri="{FF2B5EF4-FFF2-40B4-BE49-F238E27FC236}">
                  <a16:creationId xmlns:a16="http://schemas.microsoft.com/office/drawing/2014/main" id="{4EB10E77-BEF0-5D2D-01DD-7F1FD0BFB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7" name="Freeform 231">
              <a:extLst>
                <a:ext uri="{FF2B5EF4-FFF2-40B4-BE49-F238E27FC236}">
                  <a16:creationId xmlns:a16="http://schemas.microsoft.com/office/drawing/2014/main" id="{0DFEA090-4B96-F6F2-5AA6-FB45E1581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8" name="Freeform 232">
              <a:extLst>
                <a:ext uri="{FF2B5EF4-FFF2-40B4-BE49-F238E27FC236}">
                  <a16:creationId xmlns:a16="http://schemas.microsoft.com/office/drawing/2014/main" id="{F75CB0D3-5E16-0A12-45AE-CD0BE8631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3217"/>
              <a:ext cx="2" cy="9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9" name="Freeform 233">
              <a:extLst>
                <a:ext uri="{FF2B5EF4-FFF2-40B4-BE49-F238E27FC236}">
                  <a16:creationId xmlns:a16="http://schemas.microsoft.com/office/drawing/2014/main" id="{5A59813B-A69B-E903-4AF9-3FB668A5F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0" name="Freeform 234">
              <a:extLst>
                <a:ext uri="{FF2B5EF4-FFF2-40B4-BE49-F238E27FC236}">
                  <a16:creationId xmlns:a16="http://schemas.microsoft.com/office/drawing/2014/main" id="{4BD9F0A1-12A7-E3A1-5429-E3E3216DF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1" name="Freeform 235">
              <a:extLst>
                <a:ext uri="{FF2B5EF4-FFF2-40B4-BE49-F238E27FC236}">
                  <a16:creationId xmlns:a16="http://schemas.microsoft.com/office/drawing/2014/main" id="{A424F5BA-E1FB-6BFC-6BEF-98525CE14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3217"/>
              <a:ext cx="2" cy="19"/>
            </a:xfrm>
            <a:custGeom>
              <a:avLst/>
              <a:gdLst>
                <a:gd name="T0" fmla="*/ 2 w 2"/>
                <a:gd name="T1" fmla="*/ 0 h 19"/>
                <a:gd name="T2" fmla="*/ 0 w 2"/>
                <a:gd name="T3" fmla="*/ 0 h 19"/>
                <a:gd name="T4" fmla="*/ 0 w 2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9">
                  <a:moveTo>
                    <a:pt x="2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2" name="Freeform 236">
              <a:extLst>
                <a:ext uri="{FF2B5EF4-FFF2-40B4-BE49-F238E27FC236}">
                  <a16:creationId xmlns:a16="http://schemas.microsoft.com/office/drawing/2014/main" id="{8D558830-232E-CAA3-E7F1-F4897C918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3" name="Freeform 237">
              <a:extLst>
                <a:ext uri="{FF2B5EF4-FFF2-40B4-BE49-F238E27FC236}">
                  <a16:creationId xmlns:a16="http://schemas.microsoft.com/office/drawing/2014/main" id="{196017C4-D03A-4A5B-4782-454DD2FC2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4" name="Freeform 238">
              <a:extLst>
                <a:ext uri="{FF2B5EF4-FFF2-40B4-BE49-F238E27FC236}">
                  <a16:creationId xmlns:a16="http://schemas.microsoft.com/office/drawing/2014/main" id="{DB8568AE-26B6-E50F-BF50-1844B6D5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5" name="Freeform 239">
              <a:extLst>
                <a:ext uri="{FF2B5EF4-FFF2-40B4-BE49-F238E27FC236}">
                  <a16:creationId xmlns:a16="http://schemas.microsoft.com/office/drawing/2014/main" id="{5AA9CD1B-79F7-0913-DE92-F845D4ED5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6" name="Freeform 240">
              <a:extLst>
                <a:ext uri="{FF2B5EF4-FFF2-40B4-BE49-F238E27FC236}">
                  <a16:creationId xmlns:a16="http://schemas.microsoft.com/office/drawing/2014/main" id="{9550B408-8C1D-5978-80AA-D809D5B2C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7" name="Freeform 241">
              <a:extLst>
                <a:ext uri="{FF2B5EF4-FFF2-40B4-BE49-F238E27FC236}">
                  <a16:creationId xmlns:a16="http://schemas.microsoft.com/office/drawing/2014/main" id="{4021E0B7-7E8D-0C09-F526-FEC90B476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8" name="Freeform 242">
              <a:extLst>
                <a:ext uri="{FF2B5EF4-FFF2-40B4-BE49-F238E27FC236}">
                  <a16:creationId xmlns:a16="http://schemas.microsoft.com/office/drawing/2014/main" id="{25C427A4-52B9-D041-15F2-69E078501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3217"/>
              <a:ext cx="0" cy="9"/>
            </a:xfrm>
            <a:custGeom>
              <a:avLst/>
              <a:gdLst>
                <a:gd name="T0" fmla="*/ 0 h 9"/>
                <a:gd name="T1" fmla="*/ 0 h 9"/>
                <a:gd name="T2" fmla="*/ 9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9" name="Freeform 243">
              <a:extLst>
                <a:ext uri="{FF2B5EF4-FFF2-40B4-BE49-F238E27FC236}">
                  <a16:creationId xmlns:a16="http://schemas.microsoft.com/office/drawing/2014/main" id="{2A89D6CC-54F5-92F7-D90E-8B2B9F293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0" name="Freeform 244">
              <a:extLst>
                <a:ext uri="{FF2B5EF4-FFF2-40B4-BE49-F238E27FC236}">
                  <a16:creationId xmlns:a16="http://schemas.microsoft.com/office/drawing/2014/main" id="{795C11AE-EB91-063F-DF9C-7B70653C6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1" name="Freeform 245">
              <a:extLst>
                <a:ext uri="{FF2B5EF4-FFF2-40B4-BE49-F238E27FC236}">
                  <a16:creationId xmlns:a16="http://schemas.microsoft.com/office/drawing/2014/main" id="{CA56E951-C485-2916-1A50-625E1555A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3217"/>
              <a:ext cx="1" cy="19"/>
            </a:xfrm>
            <a:custGeom>
              <a:avLst/>
              <a:gdLst>
                <a:gd name="T0" fmla="*/ 1 w 1"/>
                <a:gd name="T1" fmla="*/ 0 h 19"/>
                <a:gd name="T2" fmla="*/ 0 w 1"/>
                <a:gd name="T3" fmla="*/ 0 h 19"/>
                <a:gd name="T4" fmla="*/ 0 w 1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9">
                  <a:moveTo>
                    <a:pt x="1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2" name="Freeform 246">
              <a:extLst>
                <a:ext uri="{FF2B5EF4-FFF2-40B4-BE49-F238E27FC236}">
                  <a16:creationId xmlns:a16="http://schemas.microsoft.com/office/drawing/2014/main" id="{1F782989-A6C6-1CEA-962E-B27761172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3" name="Freeform 247">
              <a:extLst>
                <a:ext uri="{FF2B5EF4-FFF2-40B4-BE49-F238E27FC236}">
                  <a16:creationId xmlns:a16="http://schemas.microsoft.com/office/drawing/2014/main" id="{02FEEE47-C5F7-AA84-297B-3914FF68F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4" name="Freeform 248">
              <a:extLst>
                <a:ext uri="{FF2B5EF4-FFF2-40B4-BE49-F238E27FC236}">
                  <a16:creationId xmlns:a16="http://schemas.microsoft.com/office/drawing/2014/main" id="{85B9CE28-A440-B36C-6D0C-29FAADB5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217"/>
              <a:ext cx="1" cy="9"/>
            </a:xfrm>
            <a:custGeom>
              <a:avLst/>
              <a:gdLst>
                <a:gd name="T0" fmla="*/ 1 w 1"/>
                <a:gd name="T1" fmla="*/ 0 h 9"/>
                <a:gd name="T2" fmla="*/ 0 w 1"/>
                <a:gd name="T3" fmla="*/ 0 h 9"/>
                <a:gd name="T4" fmla="*/ 0 w 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9">
                  <a:moveTo>
                    <a:pt x="1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5" name="Freeform 249">
              <a:extLst>
                <a:ext uri="{FF2B5EF4-FFF2-40B4-BE49-F238E27FC236}">
                  <a16:creationId xmlns:a16="http://schemas.microsoft.com/office/drawing/2014/main" id="{328AE80F-F22D-EDE7-12D0-1F4A45FEB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" y="3217"/>
              <a:ext cx="2" cy="9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6" name="Rectangle 250">
              <a:extLst>
                <a:ext uri="{FF2B5EF4-FFF2-40B4-BE49-F238E27FC236}">
                  <a16:creationId xmlns:a16="http://schemas.microsoft.com/office/drawing/2014/main" id="{BAECF259-36A2-863F-8DAA-7F4B8AF98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" y="3237"/>
              <a:ext cx="18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-200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8" name="Rectangle 252">
              <a:extLst>
                <a:ext uri="{FF2B5EF4-FFF2-40B4-BE49-F238E27FC236}">
                  <a16:creationId xmlns:a16="http://schemas.microsoft.com/office/drawing/2014/main" id="{4B5996A8-ECF2-B4D8-29AA-2D2BDEEFC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3237"/>
              <a:ext cx="5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0" name="Rectangle 254">
              <a:extLst>
                <a:ext uri="{FF2B5EF4-FFF2-40B4-BE49-F238E27FC236}">
                  <a16:creationId xmlns:a16="http://schemas.microsoft.com/office/drawing/2014/main" id="{DA12C912-E572-EB41-FAA6-AFA6B1EC4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3237"/>
              <a:ext cx="15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1" name="Rectangle 255">
              <a:extLst>
                <a:ext uri="{FF2B5EF4-FFF2-40B4-BE49-F238E27FC236}">
                  <a16:creationId xmlns:a16="http://schemas.microsoft.com/office/drawing/2014/main" id="{8A9852D3-E31B-1B8F-A4B9-36759725B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237"/>
              <a:ext cx="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2" name="Rectangle 256">
              <a:extLst>
                <a:ext uri="{FF2B5EF4-FFF2-40B4-BE49-F238E27FC236}">
                  <a16:creationId xmlns:a16="http://schemas.microsoft.com/office/drawing/2014/main" id="{ECDCD445-F7AB-1742-C781-AA9FB6410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" y="3237"/>
              <a:ext cx="15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3" name="Rectangle 257">
              <a:extLst>
                <a:ext uri="{FF2B5EF4-FFF2-40B4-BE49-F238E27FC236}">
                  <a16:creationId xmlns:a16="http://schemas.microsoft.com/office/drawing/2014/main" id="{20330A75-8EF6-D134-CF22-8D9405F11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" y="3237"/>
              <a:ext cx="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4" name="Rectangle 258">
              <a:extLst>
                <a:ext uri="{FF2B5EF4-FFF2-40B4-BE49-F238E27FC236}">
                  <a16:creationId xmlns:a16="http://schemas.microsoft.com/office/drawing/2014/main" id="{DE479348-7552-95F1-4784-FB40A37AC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" y="3237"/>
              <a:ext cx="15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6" name="Line 260">
              <a:extLst>
                <a:ext uri="{FF2B5EF4-FFF2-40B4-BE49-F238E27FC236}">
                  <a16:creationId xmlns:a16="http://schemas.microsoft.com/office/drawing/2014/main" id="{7BFB9E65-D86C-6B47-BB22-6385BE8B5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" y="1063"/>
              <a:ext cx="0" cy="2154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7" name="Freeform 261">
              <a:extLst>
                <a:ext uri="{FF2B5EF4-FFF2-40B4-BE49-F238E27FC236}">
                  <a16:creationId xmlns:a16="http://schemas.microsoft.com/office/drawing/2014/main" id="{D6697CA7-E6B3-1A79-21B0-9DD964C98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154"/>
              <a:ext cx="14" cy="1"/>
            </a:xfrm>
            <a:custGeom>
              <a:avLst/>
              <a:gdLst>
                <a:gd name="T0" fmla="*/ 14 w 14"/>
                <a:gd name="T1" fmla="*/ 1 h 1"/>
                <a:gd name="T2" fmla="*/ 14 w 14"/>
                <a:gd name="T3" fmla="*/ 0 h 1"/>
                <a:gd name="T4" fmla="*/ 0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8" name="Freeform 262">
              <a:extLst>
                <a:ext uri="{FF2B5EF4-FFF2-40B4-BE49-F238E27FC236}">
                  <a16:creationId xmlns:a16="http://schemas.microsoft.com/office/drawing/2014/main" id="{FD8A064E-A35C-5688-1A3B-C914AF1BE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1327"/>
              <a:ext cx="9" cy="1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0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9" name="Freeform 263">
              <a:extLst>
                <a:ext uri="{FF2B5EF4-FFF2-40B4-BE49-F238E27FC236}">
                  <a16:creationId xmlns:a16="http://schemas.microsoft.com/office/drawing/2014/main" id="{ADD17728-AE90-1F59-0A4E-FB4103379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499"/>
              <a:ext cx="14" cy="1"/>
            </a:xfrm>
            <a:custGeom>
              <a:avLst/>
              <a:gdLst>
                <a:gd name="T0" fmla="*/ 14 w 14"/>
                <a:gd name="T1" fmla="*/ 1 h 1"/>
                <a:gd name="T2" fmla="*/ 14 w 14"/>
                <a:gd name="T3" fmla="*/ 0 h 1"/>
                <a:gd name="T4" fmla="*/ 0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0" name="Freeform 264">
              <a:extLst>
                <a:ext uri="{FF2B5EF4-FFF2-40B4-BE49-F238E27FC236}">
                  <a16:creationId xmlns:a16="http://schemas.microsoft.com/office/drawing/2014/main" id="{069D029F-84C4-59E1-73BC-09B201491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1672"/>
              <a:ext cx="9" cy="0"/>
            </a:xfrm>
            <a:custGeom>
              <a:avLst/>
              <a:gdLst>
                <a:gd name="T0" fmla="*/ 9 w 9"/>
                <a:gd name="T1" fmla="*/ 9 w 9"/>
                <a:gd name="T2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1" name="Freeform 265">
              <a:extLst>
                <a:ext uri="{FF2B5EF4-FFF2-40B4-BE49-F238E27FC236}">
                  <a16:creationId xmlns:a16="http://schemas.microsoft.com/office/drawing/2014/main" id="{B4E801F8-D485-51A5-526E-1D4D218CE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844"/>
              <a:ext cx="14" cy="1"/>
            </a:xfrm>
            <a:custGeom>
              <a:avLst/>
              <a:gdLst>
                <a:gd name="T0" fmla="*/ 14 w 14"/>
                <a:gd name="T1" fmla="*/ 1 h 1"/>
                <a:gd name="T2" fmla="*/ 14 w 14"/>
                <a:gd name="T3" fmla="*/ 0 h 1"/>
                <a:gd name="T4" fmla="*/ 0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2" name="Freeform 266">
              <a:extLst>
                <a:ext uri="{FF2B5EF4-FFF2-40B4-BE49-F238E27FC236}">
                  <a16:creationId xmlns:a16="http://schemas.microsoft.com/office/drawing/2014/main" id="{02365083-F0F8-7B8F-C747-3D0F4F1F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016"/>
              <a:ext cx="9" cy="1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0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3" name="Freeform 267">
              <a:extLst>
                <a:ext uri="{FF2B5EF4-FFF2-40B4-BE49-F238E27FC236}">
                  <a16:creationId xmlns:a16="http://schemas.microsoft.com/office/drawing/2014/main" id="{0C983BE8-ABAC-981E-88B2-DD588706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188"/>
              <a:ext cx="14" cy="1"/>
            </a:xfrm>
            <a:custGeom>
              <a:avLst/>
              <a:gdLst>
                <a:gd name="T0" fmla="*/ 14 w 14"/>
                <a:gd name="T1" fmla="*/ 1 h 1"/>
                <a:gd name="T2" fmla="*/ 14 w 14"/>
                <a:gd name="T3" fmla="*/ 0 h 1"/>
                <a:gd name="T4" fmla="*/ 0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4" name="Freeform 268">
              <a:extLst>
                <a:ext uri="{FF2B5EF4-FFF2-40B4-BE49-F238E27FC236}">
                  <a16:creationId xmlns:a16="http://schemas.microsoft.com/office/drawing/2014/main" id="{86263BCF-24F9-54B0-02F3-8A3725F6A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361"/>
              <a:ext cx="9" cy="1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0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5" name="Freeform 269">
              <a:extLst>
                <a:ext uri="{FF2B5EF4-FFF2-40B4-BE49-F238E27FC236}">
                  <a16:creationId xmlns:a16="http://schemas.microsoft.com/office/drawing/2014/main" id="{B7418C9E-96BD-EDB6-2C0A-0AF69E6AF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533"/>
              <a:ext cx="14" cy="1"/>
            </a:xfrm>
            <a:custGeom>
              <a:avLst/>
              <a:gdLst>
                <a:gd name="T0" fmla="*/ 14 w 14"/>
                <a:gd name="T1" fmla="*/ 1 h 1"/>
                <a:gd name="T2" fmla="*/ 14 w 14"/>
                <a:gd name="T3" fmla="*/ 0 h 1"/>
                <a:gd name="T4" fmla="*/ 0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1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6" name="Freeform 270">
              <a:extLst>
                <a:ext uri="{FF2B5EF4-FFF2-40B4-BE49-F238E27FC236}">
                  <a16:creationId xmlns:a16="http://schemas.microsoft.com/office/drawing/2014/main" id="{3B2FE300-3EB5-944A-70A0-3167CFE14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705"/>
              <a:ext cx="9" cy="1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0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7" name="Freeform 271">
              <a:extLst>
                <a:ext uri="{FF2B5EF4-FFF2-40B4-BE49-F238E27FC236}">
                  <a16:creationId xmlns:a16="http://schemas.microsoft.com/office/drawing/2014/main" id="{BAAB0A02-9427-88FC-87DA-E50E4A220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877"/>
              <a:ext cx="14" cy="2"/>
            </a:xfrm>
            <a:custGeom>
              <a:avLst/>
              <a:gdLst>
                <a:gd name="T0" fmla="*/ 14 w 14"/>
                <a:gd name="T1" fmla="*/ 2 h 2"/>
                <a:gd name="T2" fmla="*/ 14 w 14"/>
                <a:gd name="T3" fmla="*/ 0 h 2"/>
                <a:gd name="T4" fmla="*/ 0 w 1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">
                  <a:moveTo>
                    <a:pt x="14" y="2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8" name="Freeform 272">
              <a:extLst>
                <a:ext uri="{FF2B5EF4-FFF2-40B4-BE49-F238E27FC236}">
                  <a16:creationId xmlns:a16="http://schemas.microsoft.com/office/drawing/2014/main" id="{6BC382EB-4CDF-BB0F-8F9E-09B5AD684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3050"/>
              <a:ext cx="9" cy="1"/>
            </a:xfrm>
            <a:custGeom>
              <a:avLst/>
              <a:gdLst>
                <a:gd name="T0" fmla="*/ 9 w 9"/>
                <a:gd name="T1" fmla="*/ 1 h 1"/>
                <a:gd name="T2" fmla="*/ 9 w 9"/>
                <a:gd name="T3" fmla="*/ 0 h 1"/>
                <a:gd name="T4" fmla="*/ 0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9" name="Rectangle 273">
              <a:extLst>
                <a:ext uri="{FF2B5EF4-FFF2-40B4-BE49-F238E27FC236}">
                  <a16:creationId xmlns:a16="http://schemas.microsoft.com/office/drawing/2014/main" id="{5E37F570-65F1-D004-4F96-5C1D25F54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1137"/>
              <a:ext cx="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3" name="Rectangle 277">
              <a:extLst>
                <a:ext uri="{FF2B5EF4-FFF2-40B4-BE49-F238E27FC236}">
                  <a16:creationId xmlns:a16="http://schemas.microsoft.com/office/drawing/2014/main" id="{A495AF18-7312-0D12-D580-E936A2782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" y="2515"/>
              <a:ext cx="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4" name="Rectangle 278">
              <a:extLst>
                <a:ext uri="{FF2B5EF4-FFF2-40B4-BE49-F238E27FC236}">
                  <a16:creationId xmlns:a16="http://schemas.microsoft.com/office/drawing/2014/main" id="{B24A0292-5818-96B5-6157-DA0A1DA10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" y="2858"/>
              <a:ext cx="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55" name="Rectangle 181">
            <a:extLst>
              <a:ext uri="{FF2B5EF4-FFF2-40B4-BE49-F238E27FC236}">
                <a16:creationId xmlns:a16="http://schemas.microsoft.com/office/drawing/2014/main" id="{5348E29B-344E-7029-FE7B-E938DDAA0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3886" y="2622058"/>
            <a:ext cx="136667" cy="18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-4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6" name="Rectangle 183">
            <a:extLst>
              <a:ext uri="{FF2B5EF4-FFF2-40B4-BE49-F238E27FC236}">
                <a16:creationId xmlns:a16="http://schemas.microsoft.com/office/drawing/2014/main" id="{2C8F83FC-4572-CD6B-1094-05732E7E6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778" y="3508603"/>
            <a:ext cx="85605" cy="18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7" name="Rectangle 185">
            <a:extLst>
              <a:ext uri="{FF2B5EF4-FFF2-40B4-BE49-F238E27FC236}">
                <a16:creationId xmlns:a16="http://schemas.microsoft.com/office/drawing/2014/main" id="{3B9BD817-6C7F-F9F3-1C3B-ED6E62D80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0031" y="4454685"/>
            <a:ext cx="85605" cy="18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8" name="Rectangle 200">
            <a:extLst>
              <a:ext uri="{FF2B5EF4-FFF2-40B4-BE49-F238E27FC236}">
                <a16:creationId xmlns:a16="http://schemas.microsoft.com/office/drawing/2014/main" id="{BDCBDAB6-65CC-98B5-CA52-83EBF8D96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212" y="2175502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Fz</a:t>
            </a:r>
            <a:endParaRPr kumimoji="0" lang="pl-PL" alt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9" name="Rectangle 200">
            <a:extLst>
              <a:ext uri="{FF2B5EF4-FFF2-40B4-BE49-F238E27FC236}">
                <a16:creationId xmlns:a16="http://schemas.microsoft.com/office/drawing/2014/main" id="{A195D931-FA7B-E5C2-8A4E-786AD8F7C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397" y="2093204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Fz</a:t>
            </a:r>
            <a:endParaRPr kumimoji="0" lang="pl-PL" alt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0147702-CF8A-4A0F-061F-31CA5341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10.03.2023, team </a:t>
            </a:r>
            <a:r>
              <a:rPr lang="pl-PL" dirty="0" err="1"/>
              <a:t>meeting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950247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83"/>
            <a:ext cx="10515600" cy="88290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ERP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results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: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UiT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(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ongoing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)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16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6915363-4DBB-9E43-4F4B-130DEF10BB31}"/>
              </a:ext>
            </a:extLst>
          </p:cNvPr>
          <p:cNvSpPr txBox="1"/>
          <p:nvPr/>
        </p:nvSpPr>
        <p:spPr>
          <a:xfrm>
            <a:off x="1775980" y="5502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POLISH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91388AD-3230-D388-F078-6FF8D316A497}"/>
              </a:ext>
            </a:extLst>
          </p:cNvPr>
          <p:cNvSpPr txBox="1"/>
          <p:nvPr/>
        </p:nvSpPr>
        <p:spPr>
          <a:xfrm>
            <a:off x="5590891" y="5501306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ENGLISH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888CBBD-267B-A134-DDC3-DEC1D322D7B8}"/>
              </a:ext>
            </a:extLst>
          </p:cNvPr>
          <p:cNvSpPr txBox="1"/>
          <p:nvPr/>
        </p:nvSpPr>
        <p:spPr>
          <a:xfrm>
            <a:off x="9336630" y="5502500"/>
            <a:ext cx="14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NORWEGIAN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11058698-CAAA-03B9-D6C6-0F705392F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3" y="986168"/>
            <a:ext cx="3571875" cy="7048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4890223-8C59-7C4F-B692-1733DF2CB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58" y="1866900"/>
            <a:ext cx="3739340" cy="336647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4EED290-577A-36C0-45EB-EC4CE10E2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456" y="1941149"/>
            <a:ext cx="3590372" cy="3317301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19B97ED0-CE94-2A2D-E33D-298D96FCB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1980" y="1918399"/>
            <a:ext cx="3748862" cy="336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00558-5B47-BA6D-A674-BEA07400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10.03.2023, team </a:t>
            </a:r>
            <a:r>
              <a:rPr lang="pl-PL" dirty="0" err="1"/>
              <a:t>meeting</a:t>
            </a:r>
            <a:endParaRPr lang="en-PL" dirty="0"/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9A9C504E-67C6-CF52-C23D-DCA7F0FB9881}"/>
              </a:ext>
            </a:extLst>
          </p:cNvPr>
          <p:cNvCxnSpPr/>
          <p:nvPr/>
        </p:nvCxnSpPr>
        <p:spPr>
          <a:xfrm>
            <a:off x="1396508" y="2411203"/>
            <a:ext cx="470422" cy="683288"/>
          </a:xfrm>
          <a:prstGeom prst="straightConnector1">
            <a:avLst/>
          </a:prstGeom>
          <a:ln w="57150">
            <a:solidFill>
              <a:schemeClr val="accent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CEC31993-0BB7-F5BF-A8B1-92E1663E24FD}"/>
              </a:ext>
            </a:extLst>
          </p:cNvPr>
          <p:cNvCxnSpPr/>
          <p:nvPr/>
        </p:nvCxnSpPr>
        <p:spPr>
          <a:xfrm>
            <a:off x="5120469" y="2303744"/>
            <a:ext cx="470422" cy="683288"/>
          </a:xfrm>
          <a:prstGeom prst="straightConnector1">
            <a:avLst/>
          </a:prstGeom>
          <a:ln w="57150">
            <a:solidFill>
              <a:schemeClr val="accent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E90DBB4-5F6C-4345-EE8F-C54CF2E86F32}"/>
              </a:ext>
            </a:extLst>
          </p:cNvPr>
          <p:cNvSpPr txBox="1"/>
          <p:nvPr/>
        </p:nvSpPr>
        <p:spPr>
          <a:xfrm>
            <a:off x="966164" y="2041871"/>
            <a:ext cx="80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MMN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FFBAF45-109C-BD1A-0411-115FCE255187}"/>
              </a:ext>
            </a:extLst>
          </p:cNvPr>
          <p:cNvSpPr txBox="1"/>
          <p:nvPr/>
        </p:nvSpPr>
        <p:spPr>
          <a:xfrm>
            <a:off x="4730940" y="1942094"/>
            <a:ext cx="80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MMN</a:t>
            </a:r>
          </a:p>
        </p:txBody>
      </p:sp>
    </p:spTree>
    <p:extLst>
      <p:ext uri="{BB962C8B-B14F-4D97-AF65-F5344CB8AC3E}">
        <p14:creationId xmlns:p14="http://schemas.microsoft.com/office/powerpoint/2010/main" val="1882583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584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Discussion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17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EE6B9600-CC7F-49E7-5B22-E0135F293EC2}"/>
              </a:ext>
            </a:extLst>
          </p:cNvPr>
          <p:cNvSpPr/>
          <p:nvPr/>
        </p:nvSpPr>
        <p:spPr>
          <a:xfrm>
            <a:off x="3123863" y="4953375"/>
            <a:ext cx="8254746" cy="996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480917AD-9383-5372-4E85-B7325102746C}"/>
              </a:ext>
            </a:extLst>
          </p:cNvPr>
          <p:cNvSpPr/>
          <p:nvPr/>
        </p:nvSpPr>
        <p:spPr>
          <a:xfrm>
            <a:off x="2855311" y="2930612"/>
            <a:ext cx="6481378" cy="996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ymbol zastępczy zawartości 15">
            <a:extLst>
              <a:ext uri="{FF2B5EF4-FFF2-40B4-BE49-F238E27FC236}">
                <a16:creationId xmlns:a16="http://schemas.microsoft.com/office/drawing/2014/main" id="{BD2A3AC7-26A1-6E42-C562-42EE043D2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 err="1"/>
              <a:t>Predictions</a:t>
            </a:r>
            <a:r>
              <a:rPr lang="pl-PL" sz="3600" b="1" dirty="0"/>
              <a:t> </a:t>
            </a:r>
            <a:br>
              <a:rPr lang="pl-PL" sz="3600" b="1" dirty="0"/>
            </a:br>
            <a:r>
              <a:rPr lang="pl-PL" sz="3600" b="1" dirty="0" err="1"/>
              <a:t>testing</a:t>
            </a:r>
            <a:endParaRPr lang="pl-PL" sz="3600" b="1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4532ED0-91C1-B4B5-FB33-D6AA3DF6F146}"/>
              </a:ext>
            </a:extLst>
          </p:cNvPr>
          <p:cNvSpPr txBox="1">
            <a:spLocks/>
          </p:cNvSpPr>
          <p:nvPr/>
        </p:nvSpPr>
        <p:spPr>
          <a:xfrm>
            <a:off x="4186130" y="1825625"/>
            <a:ext cx="6130212" cy="4351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 err="1">
                <a:solidFill>
                  <a:schemeClr val="accent5"/>
                </a:solidFill>
                <a:latin typeface="DIN Condensed" pitchFamily="2" charset="0"/>
              </a:rPr>
              <a:t>Will</a:t>
            </a:r>
            <a:r>
              <a:rPr lang="pl-PL" sz="2800" dirty="0">
                <a:solidFill>
                  <a:schemeClr val="accent5"/>
                </a:solidFill>
                <a:latin typeface="DIN Condensed" pitchFamily="2" charset="0"/>
              </a:rPr>
              <a:t> </a:t>
            </a:r>
            <a:r>
              <a:rPr lang="pl-PL" sz="2800" dirty="0" err="1">
                <a:solidFill>
                  <a:schemeClr val="accent5"/>
                </a:solidFill>
                <a:latin typeface="DIN Condensed" pitchFamily="2" charset="0"/>
              </a:rPr>
              <a:t>phonological</a:t>
            </a:r>
            <a:r>
              <a:rPr lang="pl-PL" sz="2800" dirty="0">
                <a:solidFill>
                  <a:schemeClr val="accent5"/>
                </a:solidFill>
                <a:latin typeface="DIN Condensed" pitchFamily="2" charset="0"/>
              </a:rPr>
              <a:t> </a:t>
            </a:r>
            <a:r>
              <a:rPr lang="pl-PL" sz="2800" dirty="0" err="1">
                <a:solidFill>
                  <a:schemeClr val="accent5"/>
                </a:solidFill>
                <a:latin typeface="DIN Condensed" pitchFamily="2" charset="0"/>
              </a:rPr>
              <a:t>contrasts</a:t>
            </a:r>
            <a:r>
              <a:rPr lang="pl-PL" sz="2800" dirty="0">
                <a:solidFill>
                  <a:schemeClr val="accent5"/>
                </a:solidFill>
                <a:latin typeface="DIN Condensed" pitchFamily="2" charset="0"/>
              </a:rPr>
              <a:t> be </a:t>
            </a:r>
            <a:r>
              <a:rPr lang="pl-PL" sz="2800" dirty="0" err="1">
                <a:solidFill>
                  <a:schemeClr val="accent5"/>
                </a:solidFill>
                <a:latin typeface="DIN Condensed" pitchFamily="2" charset="0"/>
              </a:rPr>
              <a:t>equally</a:t>
            </a:r>
            <a:r>
              <a:rPr lang="pl-PL" sz="2800" dirty="0">
                <a:solidFill>
                  <a:schemeClr val="accent5"/>
                </a:solidFill>
                <a:latin typeface="DIN Condensed" pitchFamily="2" charset="0"/>
              </a:rPr>
              <a:t> </a:t>
            </a:r>
            <a:r>
              <a:rPr lang="pl-PL" sz="2800" dirty="0" err="1">
                <a:solidFill>
                  <a:schemeClr val="accent5"/>
                </a:solidFill>
                <a:latin typeface="DIN Condensed" pitchFamily="2" charset="0"/>
              </a:rPr>
              <a:t>easy</a:t>
            </a:r>
            <a:r>
              <a:rPr lang="pl-PL" sz="2800" dirty="0">
                <a:solidFill>
                  <a:schemeClr val="accent5"/>
                </a:solidFill>
                <a:latin typeface="DIN Condensed" pitchFamily="2" charset="0"/>
              </a:rPr>
              <a:t> to </a:t>
            </a:r>
            <a:r>
              <a:rPr lang="pl-PL" sz="2800" dirty="0" err="1">
                <a:solidFill>
                  <a:schemeClr val="accent5"/>
                </a:solidFill>
                <a:latin typeface="DIN Condensed" pitchFamily="2" charset="0"/>
              </a:rPr>
              <a:t>detect</a:t>
            </a:r>
            <a:r>
              <a:rPr lang="pl-PL" sz="2800" dirty="0">
                <a:solidFill>
                  <a:schemeClr val="accent5"/>
                </a:solidFill>
                <a:latin typeface="DIN Condensed" pitchFamily="2" charset="0"/>
              </a:rPr>
              <a:t> and </a:t>
            </a:r>
            <a:r>
              <a:rPr lang="pl-PL" sz="2800" dirty="0" err="1">
                <a:solidFill>
                  <a:schemeClr val="accent5"/>
                </a:solidFill>
                <a:latin typeface="DIN Condensed" pitchFamily="2" charset="0"/>
              </a:rPr>
              <a:t>process</a:t>
            </a:r>
            <a:r>
              <a:rPr lang="pl-PL" sz="2800" dirty="0">
                <a:solidFill>
                  <a:schemeClr val="accent5"/>
                </a:solidFill>
                <a:latin typeface="DIN Condensed" pitchFamily="2" charset="0"/>
              </a:rPr>
              <a:t> in </a:t>
            </a:r>
            <a:r>
              <a:rPr lang="pl-PL" sz="2800" b="1" dirty="0">
                <a:solidFill>
                  <a:schemeClr val="accent5"/>
                </a:solidFill>
                <a:latin typeface="DIN Condensed" pitchFamily="2" charset="0"/>
              </a:rPr>
              <a:t>native and non-native </a:t>
            </a:r>
            <a:r>
              <a:rPr lang="pl-PL" sz="2800" dirty="0" err="1">
                <a:solidFill>
                  <a:schemeClr val="accent5"/>
                </a:solidFill>
                <a:latin typeface="DIN Condensed" pitchFamily="2" charset="0"/>
              </a:rPr>
              <a:t>langauges</a:t>
            </a:r>
            <a:r>
              <a:rPr lang="pl-PL" sz="2800" dirty="0">
                <a:solidFill>
                  <a:schemeClr val="accent5"/>
                </a:solidFill>
                <a:latin typeface="DIN Condensed" pitchFamily="2" charset="0"/>
              </a:rPr>
              <a:t>?  </a:t>
            </a:r>
            <a:endParaRPr lang="en-GB" sz="2800" dirty="0">
              <a:solidFill>
                <a:schemeClr val="accent5"/>
              </a:solidFill>
              <a:latin typeface="DIN Condensed" pitchFamily="2" charset="0"/>
            </a:endParaRPr>
          </a:p>
          <a:p>
            <a:r>
              <a:rPr lang="pl-PL" dirty="0"/>
              <a:t>The MMN </a:t>
            </a:r>
            <a:r>
              <a:rPr lang="pl-PL" dirty="0" err="1"/>
              <a:t>response</a:t>
            </a:r>
            <a:r>
              <a:rPr lang="pl-PL" dirty="0"/>
              <a:t> was</a:t>
            </a:r>
            <a:r>
              <a:rPr lang="en-US" dirty="0"/>
              <a:t> deficient for non-native languages </a:t>
            </a:r>
            <a:r>
              <a:rPr lang="pl-PL" dirty="0"/>
              <a:t>(L2 English, L3/</a:t>
            </a:r>
            <a:r>
              <a:rPr lang="pl-PL" dirty="0" err="1"/>
              <a:t>L</a:t>
            </a:r>
            <a:r>
              <a:rPr lang="pl-PL" i="1" dirty="0" err="1"/>
              <a:t>n</a:t>
            </a:r>
            <a:r>
              <a:rPr lang="pl-PL" i="1" dirty="0"/>
              <a:t> </a:t>
            </a:r>
            <a:r>
              <a:rPr lang="pl-PL" dirty="0" err="1"/>
              <a:t>Norwegian</a:t>
            </a:r>
            <a:r>
              <a:rPr lang="pl-PL" dirty="0"/>
              <a:t>) </a:t>
            </a:r>
            <a:r>
              <a:rPr lang="en-US" dirty="0"/>
              <a:t>when compared to </a:t>
            </a:r>
            <a:r>
              <a:rPr lang="pl-PL" dirty="0"/>
              <a:t>L1 </a:t>
            </a:r>
            <a:r>
              <a:rPr lang="pl-PL" dirty="0" err="1"/>
              <a:t>Polish</a:t>
            </a:r>
            <a:r>
              <a:rPr lang="en-US" dirty="0"/>
              <a:t>. This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b="1" dirty="0"/>
              <a:t>in </a:t>
            </a:r>
            <a:r>
              <a:rPr lang="pl-PL" b="1" dirty="0" err="1"/>
              <a:t>accordance</a:t>
            </a:r>
            <a:r>
              <a:rPr lang="pl-PL" b="1" dirty="0"/>
              <a:t> with </a:t>
            </a:r>
            <a:r>
              <a:rPr lang="pl-PL" b="1" dirty="0" err="1"/>
              <a:t>our</a:t>
            </a:r>
            <a:r>
              <a:rPr lang="pl-PL" b="1" dirty="0"/>
              <a:t> </a:t>
            </a:r>
            <a:r>
              <a:rPr lang="pl-PL" b="1" dirty="0" err="1"/>
              <a:t>hypothesis</a:t>
            </a:r>
            <a:r>
              <a:rPr lang="pl-PL" dirty="0"/>
              <a:t> and with </a:t>
            </a:r>
            <a:r>
              <a:rPr lang="pl-PL" dirty="0" err="1"/>
              <a:t>previous</a:t>
            </a:r>
            <a:r>
              <a:rPr lang="pl-PL" dirty="0"/>
              <a:t> </a:t>
            </a:r>
            <a:r>
              <a:rPr lang="pl-PL" dirty="0" err="1"/>
              <a:t>reserach</a:t>
            </a:r>
            <a:r>
              <a:rPr lang="pl-PL" dirty="0"/>
              <a:t> (</a:t>
            </a:r>
            <a:r>
              <a:rPr lang="en-US" sz="2800" dirty="0" err="1"/>
              <a:t>Jakoby</a:t>
            </a:r>
            <a:r>
              <a:rPr lang="en-US" sz="2800" dirty="0"/>
              <a:t> et al., 2011; Liang &amp; Chen, 2022; </a:t>
            </a:r>
            <a:r>
              <a:rPr lang="en-US" sz="2800" dirty="0" err="1"/>
              <a:t>Näätänen</a:t>
            </a:r>
            <a:r>
              <a:rPr lang="en-US" sz="2800" dirty="0"/>
              <a:t> et al., 1997; Song &amp; Iverson, 2018</a:t>
            </a:r>
            <a:r>
              <a:rPr lang="pl-PL" sz="2800" dirty="0"/>
              <a:t>)</a:t>
            </a:r>
            <a:r>
              <a:rPr lang="en-US" dirty="0"/>
              <a:t>.</a:t>
            </a:r>
            <a:endParaRPr lang="pl-PL" dirty="0"/>
          </a:p>
          <a:p>
            <a:endParaRPr lang="en-US" dirty="0"/>
          </a:p>
          <a:p>
            <a:r>
              <a:rPr lang="pl-PL" sz="2800" dirty="0" err="1">
                <a:solidFill>
                  <a:schemeClr val="accent5"/>
                </a:solidFill>
              </a:rPr>
              <a:t>Will</a:t>
            </a:r>
            <a:r>
              <a:rPr lang="pl-PL" sz="2800" dirty="0">
                <a:solidFill>
                  <a:schemeClr val="accent5"/>
                </a:solidFill>
              </a:rPr>
              <a:t> </a:t>
            </a:r>
            <a:r>
              <a:rPr lang="pl-PL" sz="2800" dirty="0" err="1">
                <a:solidFill>
                  <a:schemeClr val="accent5"/>
                </a:solidFill>
              </a:rPr>
              <a:t>any</a:t>
            </a:r>
            <a:r>
              <a:rPr lang="pl-PL" sz="2800" dirty="0">
                <a:solidFill>
                  <a:schemeClr val="accent5"/>
                </a:solidFill>
              </a:rPr>
              <a:t> </a:t>
            </a:r>
            <a:r>
              <a:rPr lang="pl-PL" sz="2800" dirty="0" err="1">
                <a:solidFill>
                  <a:schemeClr val="accent5"/>
                </a:solidFill>
              </a:rPr>
              <a:t>significant</a:t>
            </a:r>
            <a:r>
              <a:rPr lang="pl-PL" sz="2800" dirty="0">
                <a:solidFill>
                  <a:schemeClr val="accent5"/>
                </a:solidFill>
              </a:rPr>
              <a:t> </a:t>
            </a:r>
            <a:r>
              <a:rPr lang="pl-PL" sz="2800" dirty="0" err="1">
                <a:solidFill>
                  <a:schemeClr val="accent5"/>
                </a:solidFill>
              </a:rPr>
              <a:t>distinctions</a:t>
            </a:r>
            <a:r>
              <a:rPr lang="pl-PL" sz="2800" dirty="0">
                <a:solidFill>
                  <a:schemeClr val="accent5"/>
                </a:solidFill>
              </a:rPr>
              <a:t> </a:t>
            </a:r>
            <a:r>
              <a:rPr lang="pl-PL" sz="2800" dirty="0" err="1">
                <a:solidFill>
                  <a:schemeClr val="accent5"/>
                </a:solidFill>
              </a:rPr>
              <a:t>emerge</a:t>
            </a:r>
            <a:r>
              <a:rPr lang="pl-PL" sz="2800" dirty="0">
                <a:solidFill>
                  <a:schemeClr val="accent5"/>
                </a:solidFill>
              </a:rPr>
              <a:t> in </a:t>
            </a:r>
            <a:r>
              <a:rPr lang="pl-PL" sz="2800" b="1" dirty="0">
                <a:solidFill>
                  <a:schemeClr val="accent5"/>
                </a:solidFill>
              </a:rPr>
              <a:t>L3/</a:t>
            </a:r>
            <a:r>
              <a:rPr lang="pl-PL" sz="2800" b="1" dirty="0" err="1">
                <a:solidFill>
                  <a:schemeClr val="accent5"/>
                </a:solidFill>
              </a:rPr>
              <a:t>Ln</a:t>
            </a:r>
            <a:r>
              <a:rPr lang="pl-PL" sz="2800" b="1" dirty="0">
                <a:solidFill>
                  <a:schemeClr val="accent5"/>
                </a:solidFill>
              </a:rPr>
              <a:t> as </a:t>
            </a:r>
            <a:r>
              <a:rPr lang="pl-PL" sz="2800" b="1" dirty="0" err="1">
                <a:solidFill>
                  <a:schemeClr val="accent5"/>
                </a:solidFill>
              </a:rPr>
              <a:t>opposed</a:t>
            </a:r>
            <a:r>
              <a:rPr lang="pl-PL" sz="2800" b="1" dirty="0">
                <a:solidFill>
                  <a:schemeClr val="accent5"/>
                </a:solidFill>
              </a:rPr>
              <a:t> to L1 and L2</a:t>
            </a:r>
            <a:r>
              <a:rPr lang="pl-PL" sz="2800" dirty="0">
                <a:solidFill>
                  <a:schemeClr val="accent5"/>
                </a:solidFill>
              </a:rPr>
              <a:t>?</a:t>
            </a:r>
            <a:endParaRPr lang="pl-PL" dirty="0">
              <a:solidFill>
                <a:schemeClr val="accent5"/>
              </a:solidFill>
            </a:endParaRPr>
          </a:p>
          <a:p>
            <a:r>
              <a:rPr lang="pl-PL" dirty="0"/>
              <a:t>W</a:t>
            </a:r>
            <a:r>
              <a:rPr lang="en-US" dirty="0"/>
              <a:t>e have observed </a:t>
            </a:r>
            <a:r>
              <a:rPr lang="en-US" b="1" dirty="0"/>
              <a:t>differences between L2 English and L3/L</a:t>
            </a:r>
            <a:r>
              <a:rPr lang="en-US" b="1" i="1" dirty="0"/>
              <a:t>n</a:t>
            </a:r>
            <a:r>
              <a:rPr lang="en-US" b="1" dirty="0"/>
              <a:t> Norwegian</a:t>
            </a:r>
            <a:r>
              <a:rPr lang="pl-PL" b="1" dirty="0"/>
              <a:t> </a:t>
            </a:r>
            <a:r>
              <a:rPr lang="pl-PL" dirty="0"/>
              <a:t>(in </a:t>
            </a:r>
            <a:r>
              <a:rPr lang="pl-PL" dirty="0" err="1"/>
              <a:t>terms</a:t>
            </a:r>
            <a:r>
              <a:rPr lang="pl-PL" dirty="0"/>
              <a:t> of MMN).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51D218-0FCB-768D-852D-37733853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06.06.2023,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meeting</a:t>
            </a:r>
            <a:r>
              <a:rPr lang="pl-PL" dirty="0"/>
              <a:t> </a:t>
            </a:r>
            <a:r>
              <a:rPr lang="pl-PL" dirty="0" err="1"/>
              <a:t>Tromsø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822922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584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Discussion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18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EE6B9600-CC7F-49E7-5B22-E0135F293EC2}"/>
              </a:ext>
            </a:extLst>
          </p:cNvPr>
          <p:cNvSpPr/>
          <p:nvPr/>
        </p:nvSpPr>
        <p:spPr>
          <a:xfrm>
            <a:off x="3123863" y="4953375"/>
            <a:ext cx="8254746" cy="996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480917AD-9383-5372-4E85-B7325102746C}"/>
              </a:ext>
            </a:extLst>
          </p:cNvPr>
          <p:cNvSpPr/>
          <p:nvPr/>
        </p:nvSpPr>
        <p:spPr>
          <a:xfrm>
            <a:off x="2855311" y="2930612"/>
            <a:ext cx="6481378" cy="996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ymbol zastępczy zawartości 15">
            <a:extLst>
              <a:ext uri="{FF2B5EF4-FFF2-40B4-BE49-F238E27FC236}">
                <a16:creationId xmlns:a16="http://schemas.microsoft.com/office/drawing/2014/main" id="{BD2A3AC7-26A1-6E42-C562-42EE043D2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 err="1"/>
              <a:t>Main</a:t>
            </a:r>
            <a:r>
              <a:rPr lang="pl-PL" sz="3600" b="1" dirty="0"/>
              <a:t> </a:t>
            </a:r>
            <a:r>
              <a:rPr lang="pl-PL" sz="3600" b="1" dirty="0" err="1"/>
              <a:t>findings</a:t>
            </a:r>
            <a:br>
              <a:rPr lang="pl-PL" sz="3600" b="1" dirty="0"/>
            </a:br>
            <a:r>
              <a:rPr lang="pl-PL" sz="3600" b="1" dirty="0"/>
              <a:t>and </a:t>
            </a:r>
            <a:br>
              <a:rPr lang="pl-PL" sz="3600" b="1" dirty="0"/>
            </a:br>
            <a:r>
              <a:rPr lang="pl-PL" sz="3600" b="1" dirty="0"/>
              <a:t>open </a:t>
            </a:r>
            <a:r>
              <a:rPr lang="pl-PL" sz="3600" b="1" dirty="0" err="1"/>
              <a:t>questions</a:t>
            </a:r>
            <a:br>
              <a:rPr lang="pl-PL" sz="3600" b="1" dirty="0"/>
            </a:br>
            <a:r>
              <a:rPr lang="pl-PL" sz="3600" b="1" dirty="0"/>
              <a:t>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4532ED0-91C1-B4B5-FB33-D6AA3DF6F146}"/>
              </a:ext>
            </a:extLst>
          </p:cNvPr>
          <p:cNvSpPr txBox="1">
            <a:spLocks/>
          </p:cNvSpPr>
          <p:nvPr/>
        </p:nvSpPr>
        <p:spPr>
          <a:xfrm>
            <a:off x="4140199" y="1825625"/>
            <a:ext cx="6481378" cy="4530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the early 100-1</a:t>
            </a:r>
            <a:r>
              <a:rPr lang="pl-PL" dirty="0"/>
              <a:t>4</a:t>
            </a:r>
            <a:r>
              <a:rPr lang="en-US" dirty="0"/>
              <a:t>0 </a:t>
            </a:r>
            <a:r>
              <a:rPr lang="en-US" dirty="0" err="1"/>
              <a:t>ms</a:t>
            </a:r>
            <a:r>
              <a:rPr lang="en-US" dirty="0"/>
              <a:t> time window </a:t>
            </a:r>
            <a:r>
              <a:rPr lang="en-US" b="1" dirty="0"/>
              <a:t>the MMN emerged </a:t>
            </a:r>
            <a:r>
              <a:rPr lang="pl-PL" b="1" dirty="0"/>
              <a:t>in L3/</a:t>
            </a:r>
            <a:r>
              <a:rPr lang="pl-PL" b="1" dirty="0" err="1"/>
              <a:t>L</a:t>
            </a:r>
            <a:r>
              <a:rPr lang="pl-PL" b="1" i="1" dirty="0" err="1"/>
              <a:t>n</a:t>
            </a:r>
            <a:r>
              <a:rPr lang="en-US" b="1" dirty="0"/>
              <a:t> Norwegian but not </a:t>
            </a:r>
            <a:r>
              <a:rPr lang="pl-PL" b="1" dirty="0"/>
              <a:t>in L2</a:t>
            </a:r>
            <a:r>
              <a:rPr lang="en-US" b="1" dirty="0"/>
              <a:t> English</a:t>
            </a:r>
            <a:r>
              <a:rPr lang="en-US" dirty="0"/>
              <a:t>.</a:t>
            </a:r>
            <a:endParaRPr lang="pl-PL" dirty="0"/>
          </a:p>
          <a:p>
            <a:pPr lvl="1"/>
            <a:r>
              <a:rPr lang="en-US" dirty="0"/>
              <a:t>Th</a:t>
            </a:r>
            <a:r>
              <a:rPr lang="pl-PL" dirty="0" err="1"/>
              <a:t>is</a:t>
            </a:r>
            <a:r>
              <a:rPr lang="en-US" dirty="0"/>
              <a:t> finding opens the discussion on the participants’ language dominance as a factor influencing phonemic perception  mechanisms.</a:t>
            </a:r>
            <a:r>
              <a:rPr lang="pl-PL" dirty="0"/>
              <a:t> </a:t>
            </a:r>
          </a:p>
          <a:p>
            <a:pPr lvl="1"/>
            <a:r>
              <a:rPr lang="pl-PL" dirty="0"/>
              <a:t>The </a:t>
            </a:r>
            <a:r>
              <a:rPr lang="pl-PL" dirty="0" err="1"/>
              <a:t>level</a:t>
            </a:r>
            <a:r>
              <a:rPr lang="pl-PL" dirty="0"/>
              <a:t> of </a:t>
            </a:r>
            <a:r>
              <a:rPr lang="pl-PL" dirty="0" err="1"/>
              <a:t>proficiency</a:t>
            </a:r>
            <a:r>
              <a:rPr lang="pl-PL" dirty="0"/>
              <a:t> and speech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capabilities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influence the </a:t>
            </a:r>
            <a:r>
              <a:rPr lang="pl-PL" dirty="0" err="1"/>
              <a:t>effect</a:t>
            </a:r>
            <a:r>
              <a:rPr lang="pl-PL" dirty="0"/>
              <a:t> (</a:t>
            </a:r>
            <a:r>
              <a:rPr lang="pl-PL" dirty="0" err="1"/>
              <a:t>Diaz</a:t>
            </a:r>
            <a:r>
              <a:rPr lang="pl-PL" dirty="0"/>
              <a:t> et al., 2016; </a:t>
            </a:r>
            <a:r>
              <a:rPr lang="en-US" sz="2400" dirty="0"/>
              <a:t>Liang &amp; Chen, 2022</a:t>
            </a:r>
            <a:r>
              <a:rPr lang="pl-PL" dirty="0"/>
              <a:t>). </a:t>
            </a:r>
            <a:r>
              <a:rPr lang="pl-PL" dirty="0" err="1"/>
              <a:t>Important</a:t>
            </a:r>
            <a:r>
              <a:rPr lang="pl-PL" dirty="0"/>
              <a:t>: no P300 component </a:t>
            </a:r>
            <a:r>
              <a:rPr lang="pl-PL" dirty="0" err="1"/>
              <a:t>observed</a:t>
            </a:r>
            <a:r>
              <a:rPr lang="pl-PL" dirty="0"/>
              <a:t>!</a:t>
            </a:r>
          </a:p>
          <a:p>
            <a:pPr lvl="1"/>
            <a:r>
              <a:rPr lang="pl-PL" dirty="0"/>
              <a:t>In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study</a:t>
            </a:r>
            <a:r>
              <a:rPr lang="pl-PL" dirty="0"/>
              <a:t>, the </a:t>
            </a:r>
            <a:r>
              <a:rPr lang="pl-PL" dirty="0" err="1"/>
              <a:t>only</a:t>
            </a:r>
            <a:r>
              <a:rPr lang="pl-PL" dirty="0"/>
              <a:t> </a:t>
            </a: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correlation</a:t>
            </a:r>
            <a:r>
              <a:rPr lang="pl-PL" dirty="0"/>
              <a:t> </a:t>
            </a:r>
            <a:r>
              <a:rPr lang="pl-PL" dirty="0" err="1"/>
              <a:t>observed</a:t>
            </a:r>
            <a:r>
              <a:rPr lang="pl-PL" dirty="0"/>
              <a:t> was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the MMN </a:t>
            </a:r>
            <a:r>
              <a:rPr lang="pl-PL" dirty="0" err="1"/>
              <a:t>magnitude</a:t>
            </a:r>
            <a:r>
              <a:rPr lang="pl-PL" dirty="0"/>
              <a:t> in </a:t>
            </a:r>
            <a:r>
              <a:rPr lang="pl-PL" dirty="0" err="1"/>
              <a:t>Norwegian</a:t>
            </a:r>
            <a:r>
              <a:rPr lang="pl-PL" dirty="0"/>
              <a:t> and L3/</a:t>
            </a:r>
            <a:r>
              <a:rPr lang="pl-PL" dirty="0" err="1"/>
              <a:t>L</a:t>
            </a:r>
            <a:r>
              <a:rPr lang="pl-PL" i="1" dirty="0" err="1"/>
              <a:t>n</a:t>
            </a:r>
            <a:r>
              <a:rPr lang="pl-PL" dirty="0"/>
              <a:t> </a:t>
            </a:r>
            <a:r>
              <a:rPr lang="pl-PL" dirty="0" err="1"/>
              <a:t>proficiency</a:t>
            </a:r>
            <a:r>
              <a:rPr lang="pl-PL" dirty="0"/>
              <a:t> </a:t>
            </a:r>
            <a:r>
              <a:rPr lang="pl-PL" dirty="0" err="1"/>
              <a:t>level</a:t>
            </a:r>
            <a:r>
              <a:rPr lang="pl-PL" dirty="0"/>
              <a:t>, r(21) = 0.65, </a:t>
            </a:r>
            <a:r>
              <a:rPr lang="pl-PL" i="1" dirty="0"/>
              <a:t>p = </a:t>
            </a:r>
            <a:r>
              <a:rPr lang="pl-PL" dirty="0"/>
              <a:t>.02.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LDN was less pronounced in L3</a:t>
            </a:r>
            <a:r>
              <a:rPr lang="pl-PL" b="1" dirty="0"/>
              <a:t>/</a:t>
            </a:r>
            <a:r>
              <a:rPr lang="pl-PL" b="1" dirty="0" err="1"/>
              <a:t>L</a:t>
            </a:r>
            <a:r>
              <a:rPr lang="pl-PL" b="1" i="1" dirty="0" err="1"/>
              <a:t>n</a:t>
            </a:r>
            <a:r>
              <a:rPr lang="en-US" b="1" dirty="0"/>
              <a:t> </a:t>
            </a:r>
            <a:r>
              <a:rPr lang="pl-PL" b="1" dirty="0" err="1"/>
              <a:t>Norwegian</a:t>
            </a:r>
            <a:r>
              <a:rPr lang="pl-PL" b="1" dirty="0"/>
              <a:t> </a:t>
            </a:r>
            <a:r>
              <a:rPr lang="en-US" dirty="0"/>
              <a:t>when compared with L1</a:t>
            </a:r>
            <a:r>
              <a:rPr lang="pl-PL" dirty="0"/>
              <a:t> </a:t>
            </a:r>
            <a:r>
              <a:rPr lang="pl-PL" dirty="0" err="1"/>
              <a:t>Polish</a:t>
            </a:r>
            <a:r>
              <a:rPr lang="pl-PL" dirty="0"/>
              <a:t> (</a:t>
            </a:r>
            <a:r>
              <a:rPr lang="en-US" dirty="0"/>
              <a:t>but not with L2</a:t>
            </a:r>
            <a:r>
              <a:rPr lang="pl-PL" dirty="0"/>
              <a:t> English)</a:t>
            </a:r>
            <a:r>
              <a:rPr lang="en-US" dirty="0"/>
              <a:t>.</a:t>
            </a:r>
            <a:endParaRPr lang="pl-PL" dirty="0"/>
          </a:p>
          <a:p>
            <a:pPr lvl="1"/>
            <a:r>
              <a:rPr lang="en-US" dirty="0"/>
              <a:t>This finding opens the discussion on the significance of LDN.</a:t>
            </a:r>
            <a:endParaRPr lang="pl-PL" dirty="0"/>
          </a:p>
          <a:p>
            <a:pPr lvl="1"/>
            <a:r>
              <a:rPr lang="pl-PL" dirty="0" err="1"/>
              <a:t>While</a:t>
            </a:r>
            <a:r>
              <a:rPr lang="pl-PL" dirty="0"/>
              <a:t> </a:t>
            </a:r>
            <a:r>
              <a:rPr lang="en-US" dirty="0"/>
              <a:t>typically associated with pre-attentive cognitive evaluation of the stimulus</a:t>
            </a:r>
            <a:r>
              <a:rPr lang="pl-PL" dirty="0"/>
              <a:t> (Jakoby et al., 2011), the component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associated</a:t>
            </a:r>
            <a:r>
              <a:rPr lang="pl-PL" dirty="0"/>
              <a:t> with </a:t>
            </a:r>
            <a:r>
              <a:rPr lang="en-US" dirty="0"/>
              <a:t>extracting the phonological difference between STANDARD and DEVIANT</a:t>
            </a:r>
            <a:r>
              <a:rPr lang="pl-PL" dirty="0"/>
              <a:t> </a:t>
            </a:r>
            <a:r>
              <a:rPr lang="en-US" dirty="0"/>
              <a:t>(</a:t>
            </a:r>
            <a:r>
              <a:rPr lang="en-US" dirty="0" err="1"/>
              <a:t>Escera</a:t>
            </a:r>
            <a:r>
              <a:rPr lang="pl-PL" dirty="0"/>
              <a:t> et al., 2000).</a:t>
            </a:r>
            <a:endParaRPr lang="en-PL" dirty="0"/>
          </a:p>
          <a:p>
            <a:endParaRPr lang="en-PL" sz="220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AF37BE-AAD2-9F80-24C4-6B2519BE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06.06.2023,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meeting</a:t>
            </a:r>
            <a:r>
              <a:rPr lang="pl-PL" dirty="0"/>
              <a:t> </a:t>
            </a:r>
            <a:r>
              <a:rPr lang="pl-PL" dirty="0" err="1"/>
              <a:t>Tromsø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1116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584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Conclusion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19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EE6B9600-CC7F-49E7-5B22-E0135F293EC2}"/>
              </a:ext>
            </a:extLst>
          </p:cNvPr>
          <p:cNvSpPr/>
          <p:nvPr/>
        </p:nvSpPr>
        <p:spPr>
          <a:xfrm>
            <a:off x="3123863" y="4953375"/>
            <a:ext cx="8254746" cy="996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480917AD-9383-5372-4E85-B7325102746C}"/>
              </a:ext>
            </a:extLst>
          </p:cNvPr>
          <p:cNvSpPr/>
          <p:nvPr/>
        </p:nvSpPr>
        <p:spPr>
          <a:xfrm>
            <a:off x="2855311" y="2930612"/>
            <a:ext cx="6481378" cy="996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ymbol zastępczy zawartości 15">
            <a:extLst>
              <a:ext uri="{FF2B5EF4-FFF2-40B4-BE49-F238E27FC236}">
                <a16:creationId xmlns:a16="http://schemas.microsoft.com/office/drawing/2014/main" id="{BD2A3AC7-26A1-6E42-C562-42EE043D2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311" y="1801913"/>
            <a:ext cx="6650395" cy="4351338"/>
          </a:xfrm>
        </p:spPr>
        <p:txBody>
          <a:bodyPr>
            <a:normAutofit/>
          </a:bodyPr>
          <a:lstStyle/>
          <a:p>
            <a:r>
              <a:rPr lang="pl-PL" sz="2400" dirty="0"/>
              <a:t>First of </a:t>
            </a:r>
            <a:r>
              <a:rPr lang="pl-PL" sz="2400" dirty="0" err="1"/>
              <a:t>all</a:t>
            </a:r>
            <a:r>
              <a:rPr lang="pl-PL" sz="2400" dirty="0"/>
              <a:t>, we </a:t>
            </a:r>
            <a:r>
              <a:rPr lang="pl-PL" sz="2400" dirty="0" err="1"/>
              <a:t>have</a:t>
            </a:r>
            <a:r>
              <a:rPr lang="pl-PL" sz="2400" dirty="0"/>
              <a:t> </a:t>
            </a:r>
            <a:r>
              <a:rPr lang="pl-PL" sz="2400" b="1" dirty="0" err="1">
                <a:solidFill>
                  <a:schemeClr val="accent5"/>
                </a:solidFill>
              </a:rPr>
              <a:t>replicated</a:t>
            </a:r>
            <a:r>
              <a:rPr lang="pl-PL" sz="2400" b="1" dirty="0">
                <a:solidFill>
                  <a:schemeClr val="accent5"/>
                </a:solidFill>
              </a:rPr>
              <a:t> </a:t>
            </a:r>
            <a:r>
              <a:rPr lang="pl-PL" sz="2400" b="1" dirty="0" err="1">
                <a:solidFill>
                  <a:schemeClr val="accent5"/>
                </a:solidFill>
              </a:rPr>
              <a:t>previous</a:t>
            </a:r>
            <a:r>
              <a:rPr lang="pl-PL" sz="2400" b="1" dirty="0">
                <a:solidFill>
                  <a:schemeClr val="accent5"/>
                </a:solidFill>
              </a:rPr>
              <a:t> </a:t>
            </a:r>
            <a:r>
              <a:rPr lang="pl-PL" sz="2400" b="1" dirty="0" err="1">
                <a:solidFill>
                  <a:schemeClr val="accent5"/>
                </a:solidFill>
              </a:rPr>
              <a:t>findings</a:t>
            </a:r>
            <a:r>
              <a:rPr lang="pl-PL" sz="2400" dirty="0"/>
              <a:t> </a:t>
            </a:r>
            <a:r>
              <a:rPr lang="pl-PL" sz="2400" dirty="0" err="1"/>
              <a:t>concerning</a:t>
            </a:r>
            <a:r>
              <a:rPr lang="pl-PL" sz="2400" dirty="0"/>
              <a:t> the </a:t>
            </a:r>
            <a:r>
              <a:rPr lang="pl-PL" sz="2400" dirty="0" err="1"/>
              <a:t>impaired</a:t>
            </a:r>
            <a:r>
              <a:rPr lang="pl-PL" sz="2400" dirty="0"/>
              <a:t> </a:t>
            </a:r>
            <a:r>
              <a:rPr lang="pl-PL" sz="2400" dirty="0" err="1"/>
              <a:t>phonemic</a:t>
            </a:r>
            <a:r>
              <a:rPr lang="pl-PL" sz="2400" dirty="0"/>
              <a:t> </a:t>
            </a:r>
            <a:r>
              <a:rPr lang="pl-PL" sz="2400" dirty="0" err="1"/>
              <a:t>perception</a:t>
            </a:r>
            <a:r>
              <a:rPr lang="pl-PL" sz="2400" dirty="0"/>
              <a:t> in non-native </a:t>
            </a:r>
            <a:r>
              <a:rPr lang="pl-PL" sz="2400" dirty="0" err="1"/>
              <a:t>languages</a:t>
            </a:r>
            <a:r>
              <a:rPr lang="pl-PL" sz="2400" dirty="0"/>
              <a:t> in </a:t>
            </a:r>
            <a:r>
              <a:rPr lang="pl-PL" sz="2400" dirty="0" err="1"/>
              <a:t>formal</a:t>
            </a:r>
            <a:r>
              <a:rPr lang="pl-PL" sz="2400" dirty="0"/>
              <a:t> </a:t>
            </a:r>
            <a:r>
              <a:rPr lang="pl-PL" sz="2400" dirty="0" err="1"/>
              <a:t>language</a:t>
            </a:r>
            <a:r>
              <a:rPr lang="pl-PL" sz="2400" dirty="0"/>
              <a:t> </a:t>
            </a:r>
            <a:r>
              <a:rPr lang="pl-PL" sz="2400" dirty="0" err="1"/>
              <a:t>learners</a:t>
            </a:r>
            <a:r>
              <a:rPr lang="pl-PL" sz="2400" dirty="0"/>
              <a:t>.</a:t>
            </a:r>
          </a:p>
          <a:p>
            <a:r>
              <a:rPr lang="pl-PL" sz="2400" dirty="0" err="1"/>
              <a:t>More</a:t>
            </a:r>
            <a:r>
              <a:rPr lang="pl-PL" sz="2400" dirty="0"/>
              <a:t> </a:t>
            </a:r>
            <a:r>
              <a:rPr lang="pl-PL" sz="2400" dirty="0" err="1"/>
              <a:t>crucially</a:t>
            </a:r>
            <a:r>
              <a:rPr lang="pl-PL" sz="2400" dirty="0"/>
              <a:t>, the</a:t>
            </a:r>
            <a:r>
              <a:rPr lang="en-US" sz="2400" dirty="0"/>
              <a:t> findings clearly suggest that foreign language </a:t>
            </a:r>
            <a:r>
              <a:rPr lang="en-US" sz="2400" b="1" dirty="0">
                <a:solidFill>
                  <a:schemeClr val="accent5"/>
                </a:solidFill>
              </a:rPr>
              <a:t>status as L2 or </a:t>
            </a:r>
            <a:r>
              <a:rPr lang="pl-PL" sz="2400" b="1" dirty="0">
                <a:solidFill>
                  <a:schemeClr val="accent5"/>
                </a:solidFill>
              </a:rPr>
              <a:t>L3/</a:t>
            </a:r>
            <a:r>
              <a:rPr lang="en-US" sz="2400" b="1" dirty="0">
                <a:solidFill>
                  <a:schemeClr val="accent5"/>
                </a:solidFill>
              </a:rPr>
              <a:t>L</a:t>
            </a:r>
            <a:r>
              <a:rPr lang="en-US" sz="2400" b="1" i="1" dirty="0">
                <a:solidFill>
                  <a:schemeClr val="accent5"/>
                </a:solidFill>
              </a:rPr>
              <a:t>n</a:t>
            </a:r>
            <a:r>
              <a:rPr lang="en-US" sz="2400" b="1" dirty="0">
                <a:solidFill>
                  <a:schemeClr val="accent5"/>
                </a:solidFill>
              </a:rPr>
              <a:t> modulates auditory language processing</a:t>
            </a:r>
            <a:r>
              <a:rPr lang="pl-PL" sz="2400" dirty="0"/>
              <a:t>. </a:t>
            </a:r>
          </a:p>
          <a:p>
            <a:r>
              <a:rPr lang="pl-PL" sz="2400" dirty="0"/>
              <a:t>A</a:t>
            </a:r>
            <a:r>
              <a:rPr lang="en-US" sz="2400" dirty="0"/>
              <a:t>t the same time</a:t>
            </a:r>
            <a:r>
              <a:rPr lang="pl-PL" sz="2400" dirty="0"/>
              <a:t>,</a:t>
            </a:r>
            <a:r>
              <a:rPr lang="en-US" sz="2400" dirty="0"/>
              <a:t> </a:t>
            </a:r>
            <a:r>
              <a:rPr lang="pl-PL" sz="2400" dirty="0"/>
              <a:t>the </a:t>
            </a:r>
            <a:r>
              <a:rPr lang="pl-PL" sz="2400" dirty="0" err="1"/>
              <a:t>results</a:t>
            </a:r>
            <a:r>
              <a:rPr lang="pl-PL" sz="2400" dirty="0"/>
              <a:t> </a:t>
            </a:r>
            <a:r>
              <a:rPr lang="pl-PL" sz="2400" dirty="0" err="1"/>
              <a:t>suggest</a:t>
            </a:r>
            <a:r>
              <a:rPr lang="pl-PL" sz="2400" dirty="0"/>
              <a:t> </a:t>
            </a:r>
            <a:r>
              <a:rPr lang="pl-PL" sz="2400" b="1" dirty="0">
                <a:solidFill>
                  <a:schemeClr val="accent5"/>
                </a:solidFill>
              </a:rPr>
              <a:t>the </a:t>
            </a:r>
            <a:r>
              <a:rPr lang="pl-PL" sz="2400" b="1" dirty="0" err="1">
                <a:solidFill>
                  <a:schemeClr val="accent5"/>
                </a:solidFill>
              </a:rPr>
              <a:t>relevance</a:t>
            </a:r>
            <a:r>
              <a:rPr lang="pl-PL" sz="2400" b="1" dirty="0">
                <a:solidFill>
                  <a:schemeClr val="accent5"/>
                </a:solidFill>
              </a:rPr>
              <a:t> of </a:t>
            </a:r>
            <a:r>
              <a:rPr lang="en-US" sz="2400" b="1" dirty="0">
                <a:solidFill>
                  <a:schemeClr val="accent5"/>
                </a:solidFill>
              </a:rPr>
              <a:t>the </a:t>
            </a:r>
            <a:r>
              <a:rPr lang="pl-PL" sz="2400" b="1" dirty="0" err="1">
                <a:solidFill>
                  <a:schemeClr val="accent5"/>
                </a:solidFill>
              </a:rPr>
              <a:t>listeners</a:t>
            </a:r>
            <a:r>
              <a:rPr lang="en-US" sz="2400" b="1" dirty="0">
                <a:solidFill>
                  <a:schemeClr val="accent5"/>
                </a:solidFill>
              </a:rPr>
              <a:t>’ language proficiency and dominance</a:t>
            </a:r>
            <a:r>
              <a:rPr lang="en-US" sz="2400" dirty="0"/>
              <a:t> as factors influencing phonemic perception mechanisms.</a:t>
            </a:r>
            <a:endParaRPr lang="pl-PL" sz="2400" dirty="0"/>
          </a:p>
        </p:txBody>
      </p:sp>
      <p:sp>
        <p:nvSpPr>
          <p:cNvPr id="3" name="Łącznik prosty 2">
            <a:extLst>
              <a:ext uri="{FF2B5EF4-FFF2-40B4-BE49-F238E27FC236}">
                <a16:creationId xmlns:a16="http://schemas.microsoft.com/office/drawing/2014/main" id="{D69C3BA6-32F8-330B-2535-E08688D72B12}"/>
              </a:ext>
            </a:extLst>
          </p:cNvPr>
          <p:cNvSpPr/>
          <p:nvPr/>
        </p:nvSpPr>
        <p:spPr>
          <a:xfrm rot="16200000" flipH="1">
            <a:off x="-524448" y="3626457"/>
            <a:ext cx="5444411" cy="15374"/>
          </a:xfrm>
          <a:prstGeom prst="line">
            <a:avLst/>
          </a:prstGeom>
          <a:ln w="285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Łącznik prosty 4">
            <a:extLst>
              <a:ext uri="{FF2B5EF4-FFF2-40B4-BE49-F238E27FC236}">
                <a16:creationId xmlns:a16="http://schemas.microsoft.com/office/drawing/2014/main" id="{F7603D39-9A93-A46C-7376-D979A7A33545}"/>
              </a:ext>
            </a:extLst>
          </p:cNvPr>
          <p:cNvSpPr/>
          <p:nvPr/>
        </p:nvSpPr>
        <p:spPr>
          <a:xfrm rot="16200000" flipH="1">
            <a:off x="7989639" y="3626457"/>
            <a:ext cx="5444411" cy="15374"/>
          </a:xfrm>
          <a:prstGeom prst="line">
            <a:avLst/>
          </a:prstGeom>
          <a:ln w="285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A2D4F9-8CB7-3C65-4AD4-906256DB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06.06.2023,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meeting</a:t>
            </a:r>
            <a:r>
              <a:rPr lang="pl-PL" dirty="0"/>
              <a:t> </a:t>
            </a:r>
            <a:r>
              <a:rPr lang="pl-PL" dirty="0" err="1"/>
              <a:t>Tromsø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41935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584"/>
            <a:ext cx="10515600" cy="882907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Open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questions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20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5C0E2B-15E2-4D30-C60E-A5EBCFE0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01.06.2023, </a:t>
            </a:r>
            <a:r>
              <a:rPr lang="pl-PL" dirty="0" err="1"/>
              <a:t>Neurolinguistics</a:t>
            </a:r>
            <a:r>
              <a:rPr lang="pl-PL" dirty="0"/>
              <a:t> in </a:t>
            </a:r>
            <a:r>
              <a:rPr lang="pl-PL" dirty="0" err="1"/>
              <a:t>Sweden</a:t>
            </a:r>
            <a:r>
              <a:rPr lang="pl-PL" dirty="0"/>
              <a:t> (2023)</a:t>
            </a:r>
            <a:endParaRPr lang="en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E6B9600-CC7F-49E7-5B22-E0135F293EC2}"/>
              </a:ext>
            </a:extLst>
          </p:cNvPr>
          <p:cNvSpPr/>
          <p:nvPr/>
        </p:nvSpPr>
        <p:spPr>
          <a:xfrm>
            <a:off x="3123863" y="4953375"/>
            <a:ext cx="8254746" cy="996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480917AD-9383-5372-4E85-B7325102746C}"/>
              </a:ext>
            </a:extLst>
          </p:cNvPr>
          <p:cNvSpPr/>
          <p:nvPr/>
        </p:nvSpPr>
        <p:spPr>
          <a:xfrm>
            <a:off x="2855311" y="2930612"/>
            <a:ext cx="6481378" cy="9967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ymbol zastępczy zawartości 15">
            <a:extLst>
              <a:ext uri="{FF2B5EF4-FFF2-40B4-BE49-F238E27FC236}">
                <a16:creationId xmlns:a16="http://schemas.microsoft.com/office/drawing/2014/main" id="{BD2A3AC7-26A1-6E42-C562-42EE043D2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311" y="1801913"/>
            <a:ext cx="6650395" cy="4351338"/>
          </a:xfrm>
        </p:spPr>
        <p:txBody>
          <a:bodyPr>
            <a:normAutofit lnSpcReduction="10000"/>
          </a:bodyPr>
          <a:lstStyle/>
          <a:p>
            <a:r>
              <a:rPr lang="pl-PL" sz="2400" b="1" dirty="0"/>
              <a:t>AMU </a:t>
            </a:r>
            <a:r>
              <a:rPr lang="pl-PL" sz="2400" b="1" dirty="0" err="1"/>
              <a:t>study</a:t>
            </a:r>
            <a:r>
              <a:rPr lang="pl-PL" sz="2400" b="1" dirty="0"/>
              <a:t>: </a:t>
            </a:r>
            <a:r>
              <a:rPr lang="pl-PL" sz="2400" dirty="0" err="1"/>
              <a:t>Early</a:t>
            </a:r>
            <a:r>
              <a:rPr lang="pl-PL" sz="2400" dirty="0"/>
              <a:t> </a:t>
            </a:r>
            <a:r>
              <a:rPr lang="pl-PL" sz="2400" dirty="0" err="1"/>
              <a:t>onset</a:t>
            </a:r>
            <a:r>
              <a:rPr lang="pl-PL" sz="2400" dirty="0"/>
              <a:t> of the LDN in English.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pl-PL" sz="2000" dirty="0"/>
              <a:t> The </a:t>
            </a:r>
            <a:r>
              <a:rPr lang="pl-PL" sz="2000" dirty="0" err="1"/>
              <a:t>contrast</a:t>
            </a:r>
            <a:r>
              <a:rPr lang="pl-PL" sz="2000" dirty="0"/>
              <a:t> </a:t>
            </a:r>
            <a:r>
              <a:rPr lang="pl-PL" sz="2000" dirty="0" err="1"/>
              <a:t>between</a:t>
            </a:r>
            <a:r>
              <a:rPr lang="pl-PL" sz="2000" dirty="0"/>
              <a:t> English and </a:t>
            </a:r>
            <a:r>
              <a:rPr lang="pl-PL" sz="2000" dirty="0" err="1"/>
              <a:t>Norwegian</a:t>
            </a:r>
            <a:r>
              <a:rPr lang="pl-PL" sz="2000" dirty="0"/>
              <a:t> </a:t>
            </a:r>
            <a:r>
              <a:rPr lang="pl-PL" sz="2000" dirty="0" err="1"/>
              <a:t>only</a:t>
            </a:r>
            <a:r>
              <a:rPr lang="pl-PL" sz="2000" dirty="0"/>
              <a:t> </a:t>
            </a:r>
            <a:r>
              <a:rPr lang="pl-PL" sz="2000" dirty="0" err="1"/>
              <a:t>visible</a:t>
            </a:r>
            <a:r>
              <a:rPr lang="pl-PL" sz="2000" dirty="0"/>
              <a:t> in the </a:t>
            </a:r>
            <a:r>
              <a:rPr lang="pl-PL" sz="2000" dirty="0" err="1"/>
              <a:t>earlier</a:t>
            </a:r>
            <a:r>
              <a:rPr lang="pl-PL" sz="2000" dirty="0"/>
              <a:t> </a:t>
            </a:r>
            <a:r>
              <a:rPr lang="pl-PL" sz="2000" dirty="0" err="1"/>
              <a:t>time</a:t>
            </a:r>
            <a:r>
              <a:rPr lang="pl-PL" sz="2000" dirty="0"/>
              <a:t> </a:t>
            </a:r>
            <a:r>
              <a:rPr lang="pl-PL" sz="2000" dirty="0" err="1"/>
              <a:t>window</a:t>
            </a:r>
            <a:r>
              <a:rPr lang="pl-PL" sz="2000" dirty="0"/>
              <a:t>.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pl-PL" sz="2000" dirty="0"/>
              <a:t> Time </a:t>
            </a:r>
            <a:r>
              <a:rPr lang="pl-PL" sz="2000" dirty="0" err="1"/>
              <a:t>windows</a:t>
            </a:r>
            <a:r>
              <a:rPr lang="pl-PL" sz="2000" dirty="0"/>
              <a:t> </a:t>
            </a:r>
            <a:r>
              <a:rPr lang="pl-PL" sz="2000" dirty="0" err="1"/>
              <a:t>selection</a:t>
            </a:r>
            <a:r>
              <a:rPr lang="pl-PL" sz="2000" dirty="0"/>
              <a:t> (</a:t>
            </a:r>
            <a:r>
              <a:rPr lang="pl-PL" sz="2000" dirty="0" err="1"/>
              <a:t>especially</a:t>
            </a:r>
            <a:r>
              <a:rPr lang="pl-PL" sz="2000" dirty="0"/>
              <a:t> for the MMN). </a:t>
            </a:r>
            <a:r>
              <a:rPr lang="pl-PL" sz="2000" dirty="0" err="1"/>
              <a:t>Specifically</a:t>
            </a:r>
            <a:r>
              <a:rPr lang="pl-PL" sz="2000" dirty="0"/>
              <a:t>, </a:t>
            </a:r>
            <a:r>
              <a:rPr lang="pl-PL" sz="2000" dirty="0" err="1"/>
              <a:t>should</a:t>
            </a:r>
            <a:r>
              <a:rPr lang="pl-PL" sz="2000" dirty="0"/>
              <a:t> we </a:t>
            </a:r>
            <a:r>
              <a:rPr lang="pl-PL" sz="2000" dirty="0" err="1"/>
              <a:t>split</a:t>
            </a:r>
            <a:r>
              <a:rPr lang="pl-PL" sz="2000" dirty="0"/>
              <a:t> the 100-180 ms </a:t>
            </a:r>
            <a:r>
              <a:rPr lang="pl-PL" sz="2000" dirty="0" err="1"/>
              <a:t>time</a:t>
            </a:r>
            <a:r>
              <a:rPr lang="pl-PL" sz="2000" dirty="0"/>
              <a:t> </a:t>
            </a:r>
            <a:r>
              <a:rPr lang="pl-PL" sz="2000" dirty="0" err="1"/>
              <a:t>window</a:t>
            </a:r>
            <a:r>
              <a:rPr lang="pl-PL" sz="2000" dirty="0"/>
              <a:t> </a:t>
            </a:r>
            <a:r>
              <a:rPr lang="pl-PL" sz="2000" dirty="0" err="1"/>
              <a:t>into</a:t>
            </a:r>
            <a:r>
              <a:rPr lang="pl-PL" sz="2000" dirty="0"/>
              <a:t> </a:t>
            </a:r>
            <a:r>
              <a:rPr lang="pl-PL" sz="2000" dirty="0" err="1"/>
              <a:t>two</a:t>
            </a:r>
            <a:r>
              <a:rPr lang="pl-PL" sz="2000" dirty="0"/>
              <a:t>: 100-140 and 140-180?</a:t>
            </a:r>
          </a:p>
          <a:p>
            <a:endParaRPr lang="pl-PL" sz="2400" dirty="0"/>
          </a:p>
          <a:p>
            <a:r>
              <a:rPr lang="pl-PL" sz="2400" b="1" dirty="0"/>
              <a:t>AMU </a:t>
            </a:r>
            <a:r>
              <a:rPr lang="pl-PL" sz="2400" b="1" dirty="0" err="1"/>
              <a:t>study</a:t>
            </a:r>
            <a:r>
              <a:rPr lang="pl-PL" sz="2400" b="1" dirty="0"/>
              <a:t>: </a:t>
            </a:r>
            <a:r>
              <a:rPr lang="pl-PL" sz="2400" dirty="0"/>
              <a:t>The </a:t>
            </a:r>
            <a:r>
              <a:rPr lang="pl-PL" sz="2400" dirty="0" err="1"/>
              <a:t>fact</a:t>
            </a:r>
            <a:r>
              <a:rPr lang="pl-PL" sz="2400" dirty="0"/>
              <a:t> the LDN was </a:t>
            </a:r>
            <a:r>
              <a:rPr lang="pl-PL" sz="2400" dirty="0" err="1"/>
              <a:t>significantly</a:t>
            </a:r>
            <a:r>
              <a:rPr lang="pl-PL" sz="2400" dirty="0"/>
              <a:t> </a:t>
            </a:r>
            <a:r>
              <a:rPr lang="pl-PL" sz="2400" dirty="0" err="1"/>
              <a:t>lower</a:t>
            </a:r>
            <a:r>
              <a:rPr lang="pl-PL" sz="2400" dirty="0"/>
              <a:t> in </a:t>
            </a:r>
            <a:r>
              <a:rPr lang="pl-PL" sz="2400" dirty="0" err="1"/>
              <a:t>Norwegian</a:t>
            </a:r>
            <a:r>
              <a:rPr lang="pl-PL" sz="2400" dirty="0"/>
              <a:t> </a:t>
            </a:r>
            <a:r>
              <a:rPr lang="pl-PL" sz="2400" dirty="0" err="1"/>
              <a:t>than</a:t>
            </a:r>
            <a:r>
              <a:rPr lang="pl-PL" sz="2400" dirty="0"/>
              <a:t> in English.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pl-PL" sz="2000" dirty="0"/>
              <a:t> </a:t>
            </a:r>
            <a:r>
              <a:rPr lang="pl-PL" sz="2000" dirty="0" err="1"/>
              <a:t>What</a:t>
            </a:r>
            <a:r>
              <a:rPr lang="pl-PL" sz="2000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the </a:t>
            </a:r>
            <a:r>
              <a:rPr lang="pl-PL" sz="2000" dirty="0" err="1"/>
              <a:t>implications</a:t>
            </a:r>
            <a:r>
              <a:rPr lang="pl-PL" sz="2000" dirty="0"/>
              <a:t> of </a:t>
            </a:r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finding</a:t>
            </a:r>
            <a:r>
              <a:rPr lang="pl-PL" sz="2000" dirty="0"/>
              <a:t>?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the component </a:t>
            </a:r>
            <a:r>
              <a:rPr lang="pl-PL" sz="2000" dirty="0" err="1"/>
              <a:t>pre-attentive</a:t>
            </a:r>
            <a:r>
              <a:rPr lang="pl-PL" sz="2000" dirty="0"/>
              <a:t>? (</a:t>
            </a:r>
            <a:r>
              <a:rPr lang="pl-PL" sz="2000" dirty="0" err="1"/>
              <a:t>see</a:t>
            </a:r>
            <a:r>
              <a:rPr lang="pl-PL" sz="2000" dirty="0"/>
              <a:t> Jakoby et al., 2011 for a </a:t>
            </a:r>
            <a:r>
              <a:rPr lang="pl-PL" sz="2000" dirty="0" err="1"/>
              <a:t>discussion</a:t>
            </a:r>
            <a:r>
              <a:rPr lang="pl-PL" sz="2000" dirty="0"/>
              <a:t>)</a:t>
            </a:r>
          </a:p>
          <a:p>
            <a:pPr lvl="1">
              <a:buFont typeface="Calibri" panose="020F0502020204030204" pitchFamily="34" charset="0"/>
              <a:buChar char="→"/>
            </a:pPr>
            <a:r>
              <a:rPr lang="pl-PL" sz="2000" dirty="0"/>
              <a:t> How </a:t>
            </a:r>
            <a:r>
              <a:rPr lang="pl-PL" sz="2000" dirty="0" err="1"/>
              <a:t>strongly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the </a:t>
            </a:r>
            <a:r>
              <a:rPr lang="pl-PL" sz="2000" dirty="0" err="1"/>
              <a:t>component’s</a:t>
            </a:r>
            <a:r>
              <a:rPr lang="pl-PL" sz="2000" dirty="0"/>
              <a:t> </a:t>
            </a:r>
            <a:r>
              <a:rPr lang="pl-PL" sz="2000" dirty="0" err="1"/>
              <a:t>strength</a:t>
            </a:r>
            <a:r>
              <a:rPr lang="pl-PL" sz="2000" dirty="0"/>
              <a:t> </a:t>
            </a:r>
            <a:r>
              <a:rPr lang="pl-PL" sz="2000" dirty="0" err="1"/>
              <a:t>associated</a:t>
            </a:r>
            <a:r>
              <a:rPr lang="pl-PL" sz="2000" dirty="0"/>
              <a:t> with Standard/</a:t>
            </a:r>
            <a:r>
              <a:rPr lang="pl-PL" sz="2000" dirty="0" err="1"/>
              <a:t>Deviant</a:t>
            </a:r>
            <a:r>
              <a:rPr lang="pl-PL" sz="2000" dirty="0"/>
              <a:t> </a:t>
            </a:r>
            <a:r>
              <a:rPr lang="pl-PL" sz="2000" dirty="0" err="1"/>
              <a:t>difference</a:t>
            </a:r>
            <a:r>
              <a:rPr lang="pl-PL" sz="2000" dirty="0"/>
              <a:t> ratio?</a:t>
            </a:r>
          </a:p>
        </p:txBody>
      </p:sp>
      <p:sp>
        <p:nvSpPr>
          <p:cNvPr id="3" name="Łącznik prosty 2">
            <a:extLst>
              <a:ext uri="{FF2B5EF4-FFF2-40B4-BE49-F238E27FC236}">
                <a16:creationId xmlns:a16="http://schemas.microsoft.com/office/drawing/2014/main" id="{D69C3BA6-32F8-330B-2535-E08688D72B12}"/>
              </a:ext>
            </a:extLst>
          </p:cNvPr>
          <p:cNvSpPr/>
          <p:nvPr/>
        </p:nvSpPr>
        <p:spPr>
          <a:xfrm rot="16200000" flipH="1">
            <a:off x="-524448" y="3626457"/>
            <a:ext cx="5444411" cy="15374"/>
          </a:xfrm>
          <a:prstGeom prst="line">
            <a:avLst/>
          </a:prstGeom>
          <a:ln w="285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Łącznik prosty 4">
            <a:extLst>
              <a:ext uri="{FF2B5EF4-FFF2-40B4-BE49-F238E27FC236}">
                <a16:creationId xmlns:a16="http://schemas.microsoft.com/office/drawing/2014/main" id="{F7603D39-9A93-A46C-7376-D979A7A33545}"/>
              </a:ext>
            </a:extLst>
          </p:cNvPr>
          <p:cNvSpPr/>
          <p:nvPr/>
        </p:nvSpPr>
        <p:spPr>
          <a:xfrm rot="16200000" flipH="1">
            <a:off x="7989639" y="3626457"/>
            <a:ext cx="5444411" cy="15374"/>
          </a:xfrm>
          <a:prstGeom prst="line">
            <a:avLst/>
          </a:prstGeom>
          <a:ln w="285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0977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1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Phonemic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perception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in L2/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Ln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D435F0-095B-2E47-A267-112F1E974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111835"/>
              </p:ext>
            </p:extLst>
          </p:nvPr>
        </p:nvGraphicFramePr>
        <p:xfrm>
          <a:off x="332874" y="172889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20322-4970-1648-A1D7-49F999EF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3</a:t>
            </a:fld>
            <a:endParaRPr lang="en-PL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7607B72-AFA5-2446-B106-655A14E36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sp>
        <p:nvSpPr>
          <p:cNvPr id="3" name="Owal 2">
            <a:extLst>
              <a:ext uri="{FF2B5EF4-FFF2-40B4-BE49-F238E27FC236}">
                <a16:creationId xmlns:a16="http://schemas.microsoft.com/office/drawing/2014/main" id="{9E243307-54A7-1370-0D83-C42DAFFE830D}"/>
              </a:ext>
            </a:extLst>
          </p:cNvPr>
          <p:cNvSpPr/>
          <p:nvPr/>
        </p:nvSpPr>
        <p:spPr>
          <a:xfrm>
            <a:off x="7797069" y="4304189"/>
            <a:ext cx="733927" cy="704983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6C1E87B4-4D52-82EC-AFEC-44B53EE432A7}"/>
              </a:ext>
            </a:extLst>
          </p:cNvPr>
          <p:cNvCxnSpPr>
            <a:cxnSpLocks/>
          </p:cNvCxnSpPr>
          <p:nvPr/>
        </p:nvCxnSpPr>
        <p:spPr>
          <a:xfrm>
            <a:off x="8164032" y="5009172"/>
            <a:ext cx="0" cy="47079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4DAC028-6E0D-3F93-3B64-91B3562A43ED}"/>
              </a:ext>
            </a:extLst>
          </p:cNvPr>
          <p:cNvSpPr txBox="1"/>
          <p:nvPr/>
        </p:nvSpPr>
        <p:spPr>
          <a:xfrm>
            <a:off x="7294605" y="5613946"/>
            <a:ext cx="19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unknown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language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4DA45F1-D3D2-9BBB-AE23-FE6DBF7102AB}"/>
              </a:ext>
            </a:extLst>
          </p:cNvPr>
          <p:cNvSpPr txBox="1"/>
          <p:nvPr/>
        </p:nvSpPr>
        <p:spPr>
          <a:xfrm>
            <a:off x="5378251" y="1540961"/>
            <a:ext cx="6910136" cy="369332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Jakoby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et al., 2011; Liang &amp; Chen, 2022; Song &amp; Iverson, 2018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181610AB-65B4-B7BF-55D6-B9715A65900E}"/>
              </a:ext>
            </a:extLst>
          </p:cNvPr>
          <p:cNvSpPr/>
          <p:nvPr/>
        </p:nvSpPr>
        <p:spPr>
          <a:xfrm>
            <a:off x="5305789" y="1528131"/>
            <a:ext cx="5975549" cy="37070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7A4D9A2B-A9AC-8EC8-3E65-4ECAD926D6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474" y="3000052"/>
            <a:ext cx="1880937" cy="1878203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0E7882-A962-2BFB-D771-500F581B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06.06.2023,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meeting</a:t>
            </a:r>
            <a:r>
              <a:rPr lang="pl-PL" dirty="0"/>
              <a:t> </a:t>
            </a:r>
            <a:r>
              <a:rPr lang="pl-PL" dirty="0" err="1"/>
              <a:t>Tromsø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124071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B7ED-4164-E847-8755-7B8F62D52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0006"/>
            <a:ext cx="9144000" cy="2387600"/>
          </a:xfrm>
        </p:spPr>
        <p:txBody>
          <a:bodyPr/>
          <a:lstStyle/>
          <a:p>
            <a:r>
              <a:rPr lang="en-PL" dirty="0">
                <a:latin typeface="DIN Condensed" pitchFamily="2" charset="0"/>
              </a:rPr>
              <a:t>Acknowledgements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44B23E-8A7E-174B-9AA2-CAF17CBB553D}"/>
              </a:ext>
            </a:extLst>
          </p:cNvPr>
          <p:cNvCxnSpPr/>
          <p:nvPr/>
        </p:nvCxnSpPr>
        <p:spPr>
          <a:xfrm>
            <a:off x="4399005" y="3547034"/>
            <a:ext cx="3707027" cy="0"/>
          </a:xfrm>
          <a:prstGeom prst="line">
            <a:avLst/>
          </a:prstGeom>
          <a:ln>
            <a:gradFill>
              <a:gsLst>
                <a:gs pos="19000">
                  <a:srgbClr val="0070C0">
                    <a:alpha val="95000"/>
                  </a:srgbClr>
                </a:gs>
                <a:gs pos="44000">
                  <a:schemeClr val="accent1">
                    <a:lumMod val="45000"/>
                    <a:lumOff val="55000"/>
                  </a:schemeClr>
                </a:gs>
                <a:gs pos="65000">
                  <a:schemeClr val="accent1">
                    <a:lumMod val="45000"/>
                    <a:lumOff val="55000"/>
                  </a:schemeClr>
                </a:gs>
                <a:gs pos="54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A7B173E-EB35-EB4C-9C64-7910D2D5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943" y="890673"/>
            <a:ext cx="917147" cy="1164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C594CA-353E-4245-8275-429C9B4A650D}"/>
              </a:ext>
            </a:extLst>
          </p:cNvPr>
          <p:cNvSpPr txBox="1"/>
          <p:nvPr/>
        </p:nvSpPr>
        <p:spPr>
          <a:xfrm>
            <a:off x="1284072" y="3639752"/>
            <a:ext cx="96238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L" dirty="0"/>
              <a:t>This research has been supported financially by the Polish National Science Centre (NCN) in Poland.</a:t>
            </a:r>
          </a:p>
          <a:p>
            <a:pPr algn="ctr"/>
            <a:endParaRPr lang="en-PL" dirty="0"/>
          </a:p>
          <a:p>
            <a:pPr algn="ctr"/>
            <a:r>
              <a:rPr lang="en-GB" dirty="0"/>
              <a:t>ID nr: DEC-2019/34/H/HS2/00495</a:t>
            </a:r>
          </a:p>
          <a:p>
            <a:pPr algn="ctr"/>
            <a:r>
              <a:rPr lang="en-GB" dirty="0"/>
              <a:t>Period: Dec 2021-April 2024</a:t>
            </a:r>
          </a:p>
          <a:p>
            <a:pPr algn="ctr"/>
            <a:r>
              <a:rPr lang="en-GB" dirty="0"/>
              <a:t>PIs: Magdalena </a:t>
            </a:r>
            <a:r>
              <a:rPr lang="en-GB" dirty="0" err="1"/>
              <a:t>Wrembel</a:t>
            </a:r>
            <a:r>
              <a:rPr lang="en-GB" dirty="0"/>
              <a:t>, </a:t>
            </a:r>
            <a:r>
              <a:rPr lang="en-GB" dirty="0" err="1"/>
              <a:t>Marit</a:t>
            </a:r>
            <a:r>
              <a:rPr lang="en-GB" dirty="0"/>
              <a:t> </a:t>
            </a:r>
            <a:r>
              <a:rPr lang="en-GB" dirty="0" err="1"/>
              <a:t>Westergaard</a:t>
            </a:r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We </a:t>
            </a:r>
            <a:r>
              <a:rPr lang="pl-PL" dirty="0" err="1"/>
              <a:t>thank</a:t>
            </a:r>
            <a:r>
              <a:rPr lang="pl-PL" dirty="0"/>
              <a:t> Tristan </a:t>
            </a:r>
            <a:r>
              <a:rPr lang="pl-PL" dirty="0" err="1"/>
              <a:t>Czarnecki-Verner</a:t>
            </a:r>
            <a:r>
              <a:rPr lang="pl-PL" dirty="0"/>
              <a:t>, Agnieszka Pludra, Anna Skałba, Patrycja </a:t>
            </a:r>
            <a:r>
              <a:rPr lang="pl-PL" dirty="0" err="1"/>
              <a:t>Kakuba</a:t>
            </a:r>
            <a:r>
              <a:rPr lang="pl-PL" dirty="0"/>
              <a:t> and Kamil Malarski for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assistance</a:t>
            </a:r>
            <a:r>
              <a:rPr lang="pl-PL" dirty="0"/>
              <a:t> with the EEG </a:t>
            </a:r>
            <a:r>
              <a:rPr lang="pl-PL" dirty="0" err="1"/>
              <a:t>recordings</a:t>
            </a:r>
            <a:r>
              <a:rPr lang="pl-PL" dirty="0"/>
              <a:t> in Poznań, </a:t>
            </a:r>
          </a:p>
          <a:p>
            <a:pPr algn="ctr"/>
            <a:r>
              <a:rPr lang="pl-PL" dirty="0"/>
              <a:t>Jason </a:t>
            </a:r>
            <a:r>
              <a:rPr lang="pl-PL" dirty="0" err="1"/>
              <a:t>Rothman</a:t>
            </a:r>
            <a:r>
              <a:rPr lang="pl-PL" dirty="0"/>
              <a:t> </a:t>
            </a:r>
            <a:r>
              <a:rPr lang="en-US" dirty="0"/>
              <a:t>for the opportunity to conduct</a:t>
            </a:r>
            <a:r>
              <a:rPr lang="pl-PL" dirty="0"/>
              <a:t> the </a:t>
            </a:r>
            <a:r>
              <a:rPr lang="pl-PL" dirty="0" err="1"/>
              <a:t>study</a:t>
            </a:r>
            <a:r>
              <a:rPr lang="pl-PL" dirty="0"/>
              <a:t> in the </a:t>
            </a:r>
            <a:r>
              <a:rPr lang="pl-PL" dirty="0" err="1"/>
              <a:t>PoLaR</a:t>
            </a:r>
            <a:r>
              <a:rPr lang="pl-PL" dirty="0"/>
              <a:t> lab,</a:t>
            </a:r>
          </a:p>
          <a:p>
            <a:pPr algn="ctr"/>
            <a:r>
              <a:rPr lang="pl-PL" dirty="0"/>
              <a:t>Vincent </a:t>
            </a:r>
            <a:r>
              <a:rPr lang="pl-PL" dirty="0" err="1"/>
              <a:t>DeLuca</a:t>
            </a:r>
            <a:r>
              <a:rPr lang="pl-PL" dirty="0"/>
              <a:t>  and </a:t>
            </a:r>
            <a:r>
              <a:rPr lang="pl-PL" dirty="0" err="1"/>
              <a:t>Mahdis</a:t>
            </a:r>
            <a:r>
              <a:rPr lang="pl-PL" dirty="0"/>
              <a:t> </a:t>
            </a:r>
            <a:r>
              <a:rPr lang="pl-PL" dirty="0" err="1"/>
              <a:t>Jafari</a:t>
            </a:r>
            <a:r>
              <a:rPr lang="pl-PL" dirty="0"/>
              <a:t> for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invaluable</a:t>
            </a:r>
            <a:r>
              <a:rPr lang="pl-PL" dirty="0"/>
              <a:t> </a:t>
            </a:r>
            <a:r>
              <a:rPr lang="pl-PL" dirty="0" err="1"/>
              <a:t>help</a:t>
            </a:r>
            <a:r>
              <a:rPr lang="pl-PL" dirty="0"/>
              <a:t> </a:t>
            </a:r>
            <a:r>
              <a:rPr lang="pl-PL" dirty="0" err="1"/>
              <a:t>during</a:t>
            </a:r>
            <a:r>
              <a:rPr lang="pl-PL" dirty="0"/>
              <a:t> data </a:t>
            </a:r>
            <a:r>
              <a:rPr lang="pl-PL" dirty="0" err="1"/>
              <a:t>recordings</a:t>
            </a:r>
            <a:r>
              <a:rPr lang="pl-PL" dirty="0"/>
              <a:t> in </a:t>
            </a:r>
            <a:r>
              <a:rPr lang="pl-PL" dirty="0" err="1"/>
              <a:t>Tromsø</a:t>
            </a:r>
            <a:r>
              <a:rPr lang="pl-PL" dirty="0"/>
              <a:t>,</a:t>
            </a:r>
          </a:p>
          <a:p>
            <a:pPr algn="ctr"/>
            <a:r>
              <a:rPr lang="pl-PL" dirty="0"/>
              <a:t>and Kamil Kaźmierski for </a:t>
            </a:r>
            <a:r>
              <a:rPr lang="pl-PL" dirty="0" err="1"/>
              <a:t>his</a:t>
            </a:r>
            <a:r>
              <a:rPr lang="pl-PL" dirty="0"/>
              <a:t> </a:t>
            </a:r>
            <a:r>
              <a:rPr lang="pl-PL" dirty="0" err="1"/>
              <a:t>comments</a:t>
            </a:r>
            <a:r>
              <a:rPr lang="pl-PL" dirty="0"/>
              <a:t> on data </a:t>
            </a:r>
            <a:r>
              <a:rPr lang="pl-PL" dirty="0" err="1"/>
              <a:t>analysis</a:t>
            </a:r>
            <a:r>
              <a:rPr lang="pl-PL" dirty="0"/>
              <a:t>.</a:t>
            </a:r>
            <a:endParaRPr lang="en-PL" dirty="0"/>
          </a:p>
        </p:txBody>
      </p:sp>
      <p:pic>
        <p:nvPicPr>
          <p:cNvPr id="3" name="Picture 2" descr="Partnership Database – Norway Grants">
            <a:extLst>
              <a:ext uri="{FF2B5EF4-FFF2-40B4-BE49-F238E27FC236}">
                <a16:creationId xmlns:a16="http://schemas.microsoft.com/office/drawing/2014/main" id="{091F0612-B406-FF87-47FC-D7D4EF0D5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12" y="939447"/>
            <a:ext cx="970785" cy="10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UM - Projekt dr. hab. Tomasza Darochy z dofinansowaniem w ramach ...">
            <a:extLst>
              <a:ext uri="{FF2B5EF4-FFF2-40B4-BE49-F238E27FC236}">
                <a16:creationId xmlns:a16="http://schemas.microsoft.com/office/drawing/2014/main" id="{44C84E1B-FFAC-4F01-2EDD-3030D56C6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45" y="809486"/>
            <a:ext cx="1990725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02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B7ED-4164-E847-8755-7B8F62D52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0006"/>
            <a:ext cx="9144000" cy="2387600"/>
          </a:xfrm>
        </p:spPr>
        <p:txBody>
          <a:bodyPr/>
          <a:lstStyle/>
          <a:p>
            <a:r>
              <a:rPr lang="en-PL" dirty="0">
                <a:latin typeface="DIN Condensed" pitchFamily="2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8FE1E-0FBE-404C-A7B7-8F265935B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7393"/>
            <a:ext cx="9144000" cy="1655762"/>
          </a:xfrm>
        </p:spPr>
        <p:txBody>
          <a:bodyPr/>
          <a:lstStyle/>
          <a:p>
            <a:r>
              <a:rPr lang="pl-PL" dirty="0" err="1">
                <a:latin typeface="DIN Condensed" pitchFamily="2" charset="0"/>
              </a:rPr>
              <a:t>hanked</a:t>
            </a:r>
            <a:r>
              <a:rPr lang="en-PL" dirty="0">
                <a:latin typeface="DIN Condensed" pitchFamily="2" charset="0"/>
              </a:rPr>
              <a:t>@amu.edu.pl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44B23E-8A7E-174B-9AA2-CAF17CBB553D}"/>
              </a:ext>
            </a:extLst>
          </p:cNvPr>
          <p:cNvCxnSpPr/>
          <p:nvPr/>
        </p:nvCxnSpPr>
        <p:spPr>
          <a:xfrm>
            <a:off x="4399005" y="3547034"/>
            <a:ext cx="3707027" cy="0"/>
          </a:xfrm>
          <a:prstGeom prst="line">
            <a:avLst/>
          </a:prstGeom>
          <a:ln>
            <a:gradFill>
              <a:gsLst>
                <a:gs pos="19000">
                  <a:srgbClr val="0070C0">
                    <a:alpha val="95000"/>
                  </a:srgbClr>
                </a:gs>
                <a:gs pos="44000">
                  <a:schemeClr val="accent1">
                    <a:lumMod val="45000"/>
                    <a:lumOff val="55000"/>
                  </a:schemeClr>
                </a:gs>
                <a:gs pos="65000">
                  <a:schemeClr val="accent1">
                    <a:lumMod val="45000"/>
                    <a:lumOff val="55000"/>
                  </a:schemeClr>
                </a:gs>
                <a:gs pos="54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5EB0D7C-939E-6742-8689-12AED469E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569" y="4615274"/>
            <a:ext cx="1364735" cy="1733213"/>
          </a:xfrm>
          <a:prstGeom prst="rect">
            <a:avLst/>
          </a:prstGeom>
        </p:spPr>
      </p:pic>
      <p:pic>
        <p:nvPicPr>
          <p:cNvPr id="4" name="Picture 5" descr="Qr code&#10;&#10;Description automatically generated">
            <a:extLst>
              <a:ext uri="{FF2B5EF4-FFF2-40B4-BE49-F238E27FC236}">
                <a16:creationId xmlns:a16="http://schemas.microsoft.com/office/drawing/2014/main" id="{80D05585-3AE5-2556-05EE-C2B415912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079" y="336591"/>
            <a:ext cx="1965841" cy="19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5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5" y="130572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Statistics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(extra): MMN (AMU)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23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A0CE8BC-F8FC-2433-5BAE-EE663F24089D}"/>
              </a:ext>
            </a:extLst>
          </p:cNvPr>
          <p:cNvSpPr txBox="1"/>
          <p:nvPr/>
        </p:nvSpPr>
        <p:spPr>
          <a:xfrm>
            <a:off x="565137" y="1115618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100-140 ms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A8F8449-63E5-0A33-E630-2F809B81CE83}"/>
              </a:ext>
            </a:extLst>
          </p:cNvPr>
          <p:cNvSpPr txBox="1"/>
          <p:nvPr/>
        </p:nvSpPr>
        <p:spPr>
          <a:xfrm>
            <a:off x="5916772" y="1115618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140-180 ms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AB7089C-4A27-9E8F-3342-6538276D8F45}"/>
              </a:ext>
            </a:extLst>
          </p:cNvPr>
          <p:cNvSpPr txBox="1"/>
          <p:nvPr/>
        </p:nvSpPr>
        <p:spPr>
          <a:xfrm>
            <a:off x="499702" y="1800678"/>
            <a:ext cx="58755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Language*Sound*</a:t>
            </a:r>
            <a:r>
              <a:rPr lang="pl-PL" dirty="0" err="1"/>
              <a:t>Hemisphere</a:t>
            </a:r>
            <a:endParaRPr lang="pl-PL" dirty="0"/>
          </a:p>
          <a:p>
            <a:endParaRPr lang="pl-PL" b="1" u="sng" dirty="0"/>
          </a:p>
          <a:p>
            <a:r>
              <a:rPr lang="pl-PL" b="1" u="sng" dirty="0" err="1"/>
              <a:t>Compared</a:t>
            </a:r>
            <a:r>
              <a:rPr lang="pl-PL" b="1" u="sng" dirty="0"/>
              <a:t> </a:t>
            </a:r>
            <a:r>
              <a:rPr lang="pl-PL" b="1" u="sng" dirty="0" err="1"/>
              <a:t>conditions</a:t>
            </a:r>
            <a:r>
              <a:rPr lang="pl-PL" b="1" u="sng" dirty="0"/>
              <a:t>:</a:t>
            </a:r>
          </a:p>
          <a:p>
            <a:endParaRPr lang="pl-PL" b="1" u="sng" dirty="0"/>
          </a:p>
          <a:p>
            <a:r>
              <a:rPr lang="pl-PL" dirty="0" err="1"/>
              <a:t>language</a:t>
            </a:r>
            <a:r>
              <a:rPr lang="pl-PL" dirty="0"/>
              <a:t> = </a:t>
            </a:r>
            <a:r>
              <a:rPr lang="pl-PL" b="1" i="1" dirty="0" err="1"/>
              <a:t>Norwegian</a:t>
            </a:r>
            <a:r>
              <a:rPr lang="pl-PL" dirty="0"/>
              <a:t>, hem = </a:t>
            </a:r>
            <a:r>
              <a:rPr lang="pl-PL" b="1" i="1" dirty="0" err="1"/>
              <a:t>left</a:t>
            </a:r>
            <a:endParaRPr lang="pl-PL" dirty="0"/>
          </a:p>
          <a:p>
            <a:r>
              <a:rPr lang="pl-PL" dirty="0"/>
              <a:t> </a:t>
            </a:r>
            <a:r>
              <a:rPr lang="pl-PL" dirty="0" err="1"/>
              <a:t>contrast</a:t>
            </a:r>
            <a:r>
              <a:rPr lang="pl-PL" dirty="0"/>
              <a:t>           	</a:t>
            </a:r>
            <a:r>
              <a:rPr lang="pl-PL" dirty="0" err="1"/>
              <a:t>estimate</a:t>
            </a:r>
            <a:r>
              <a:rPr lang="pl-PL" dirty="0"/>
              <a:t>    	</a:t>
            </a:r>
            <a:r>
              <a:rPr lang="pl-PL" dirty="0" err="1"/>
              <a:t>p.value</a:t>
            </a:r>
            <a:endParaRPr lang="pl-PL" dirty="0"/>
          </a:p>
          <a:p>
            <a:r>
              <a:rPr lang="pl-PL" dirty="0"/>
              <a:t> </a:t>
            </a:r>
            <a:r>
              <a:rPr lang="pl-PL" i="1" dirty="0" err="1"/>
              <a:t>deviant</a:t>
            </a:r>
            <a:r>
              <a:rPr lang="pl-PL" i="1" dirty="0"/>
              <a:t> - standard  </a:t>
            </a:r>
            <a:r>
              <a:rPr lang="pl-PL" dirty="0"/>
              <a:t>-0.2249 		0.0443</a:t>
            </a:r>
          </a:p>
          <a:p>
            <a:endParaRPr lang="pl-PL" dirty="0"/>
          </a:p>
          <a:p>
            <a:r>
              <a:rPr lang="pl-PL" dirty="0" err="1"/>
              <a:t>language</a:t>
            </a:r>
            <a:r>
              <a:rPr lang="pl-PL" dirty="0"/>
              <a:t> = </a:t>
            </a:r>
            <a:r>
              <a:rPr lang="pl-PL" b="1" i="1" dirty="0" err="1"/>
              <a:t>Polish</a:t>
            </a:r>
            <a:r>
              <a:rPr lang="pl-PL" dirty="0"/>
              <a:t>, hem = </a:t>
            </a:r>
            <a:r>
              <a:rPr lang="pl-PL" b="1" i="1" dirty="0" err="1"/>
              <a:t>left</a:t>
            </a:r>
            <a:endParaRPr lang="pl-PL" b="1" i="1" dirty="0"/>
          </a:p>
          <a:p>
            <a:r>
              <a:rPr lang="pl-PL" dirty="0"/>
              <a:t> </a:t>
            </a:r>
            <a:r>
              <a:rPr lang="pl-PL" dirty="0" err="1"/>
              <a:t>contrast</a:t>
            </a:r>
            <a:r>
              <a:rPr lang="pl-PL" dirty="0"/>
              <a:t>           	</a:t>
            </a:r>
            <a:r>
              <a:rPr lang="pl-PL" dirty="0" err="1"/>
              <a:t>estimate</a:t>
            </a:r>
            <a:r>
              <a:rPr lang="pl-PL" dirty="0"/>
              <a:t>    	</a:t>
            </a:r>
            <a:r>
              <a:rPr lang="pl-PL" dirty="0" err="1"/>
              <a:t>p.value</a:t>
            </a:r>
            <a:endParaRPr lang="pl-PL" dirty="0"/>
          </a:p>
          <a:p>
            <a:r>
              <a:rPr lang="pl-PL" dirty="0"/>
              <a:t> </a:t>
            </a:r>
            <a:r>
              <a:rPr lang="pl-PL" i="1" dirty="0" err="1"/>
              <a:t>deviant</a:t>
            </a:r>
            <a:r>
              <a:rPr lang="pl-PL" i="1" dirty="0"/>
              <a:t> - standard  </a:t>
            </a:r>
            <a:r>
              <a:rPr lang="pl-PL" dirty="0"/>
              <a:t>-0.7225 		&lt;.0001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D01194D-5A7F-5072-EA83-2F6CCD8BBB20}"/>
              </a:ext>
            </a:extLst>
          </p:cNvPr>
          <p:cNvSpPr txBox="1"/>
          <p:nvPr/>
        </p:nvSpPr>
        <p:spPr>
          <a:xfrm>
            <a:off x="565137" y="5078395"/>
            <a:ext cx="4598495" cy="120032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ea typeface="Times New Roman" panose="02020603050405020304" pitchFamily="18" charset="0"/>
              </a:rPr>
              <a:t>a linear mixed effects analysis of the relationship between the processed 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language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,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the status of the processed </a:t>
            </a:r>
            <a:r>
              <a:rPr lang="en-GB" sz="1800" b="1" dirty="0">
                <a:effectLst/>
                <a:ea typeface="Times New Roman" panose="02020603050405020304" pitchFamily="18" charset="0"/>
              </a:rPr>
              <a:t>sound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as standard or de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v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iant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 and </a:t>
            </a:r>
            <a:r>
              <a:rPr lang="pl-PL" sz="1800" b="1" dirty="0" err="1">
                <a:effectLst/>
                <a:ea typeface="Times New Roman" panose="02020603050405020304" pitchFamily="18" charset="0"/>
              </a:rPr>
              <a:t>hemisphere</a:t>
            </a:r>
            <a:r>
              <a:rPr lang="pl-PL" sz="1800" b="1" dirty="0">
                <a:effectLst/>
                <a:ea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(</a:t>
            </a:r>
            <a:r>
              <a:rPr lang="pl-PL" sz="1800" dirty="0" err="1">
                <a:effectLst/>
                <a:ea typeface="Times New Roman" panose="02020603050405020304" pitchFamily="18" charset="0"/>
              </a:rPr>
              <a:t>left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ea typeface="Times New Roman" panose="02020603050405020304" pitchFamily="18" charset="0"/>
              </a:rPr>
              <a:t>or</a:t>
            </a:r>
            <a:r>
              <a:rPr lang="pl-PL" dirty="0">
                <a:ea typeface="Times New Roman" panose="02020603050405020304" pitchFamily="18" charset="0"/>
              </a:rPr>
              <a:t> </a:t>
            </a:r>
            <a:r>
              <a:rPr lang="pl-PL" dirty="0" err="1">
                <a:ea typeface="Times New Roman" panose="02020603050405020304" pitchFamily="18" charset="0"/>
              </a:rPr>
              <a:t>right</a:t>
            </a:r>
            <a:r>
              <a:rPr lang="pl-PL" dirty="0">
                <a:ea typeface="Times New Roman" panose="02020603050405020304" pitchFamily="18" charset="0"/>
              </a:rPr>
              <a:t>)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9EE20D4-5DE0-9BA6-E36B-9B5193BC9732}"/>
              </a:ext>
            </a:extLst>
          </p:cNvPr>
          <p:cNvSpPr txBox="1"/>
          <p:nvPr/>
        </p:nvSpPr>
        <p:spPr>
          <a:xfrm>
            <a:off x="5822806" y="1786005"/>
            <a:ext cx="65313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Language*Sound*</a:t>
            </a:r>
            <a:r>
              <a:rPr lang="pl-PL" dirty="0" err="1"/>
              <a:t>Hemisphere</a:t>
            </a:r>
            <a:r>
              <a:rPr lang="pl-PL" dirty="0"/>
              <a:t> </a:t>
            </a:r>
          </a:p>
          <a:p>
            <a:endParaRPr lang="pl-PL" b="1" u="sng" dirty="0"/>
          </a:p>
          <a:p>
            <a:r>
              <a:rPr lang="pl-PL" b="1" u="sng" dirty="0" err="1"/>
              <a:t>Compared</a:t>
            </a:r>
            <a:r>
              <a:rPr lang="pl-PL" b="1" u="sng" dirty="0"/>
              <a:t> </a:t>
            </a:r>
            <a:r>
              <a:rPr lang="pl-PL" b="1" u="sng" dirty="0" err="1"/>
              <a:t>conditions</a:t>
            </a:r>
            <a:r>
              <a:rPr lang="pl-PL" b="1" u="sng" dirty="0"/>
              <a:t>:</a:t>
            </a:r>
          </a:p>
          <a:p>
            <a:endParaRPr lang="pl-PL" b="1" u="sng" dirty="0"/>
          </a:p>
          <a:p>
            <a:r>
              <a:rPr lang="pl-PL" dirty="0" err="1"/>
              <a:t>language</a:t>
            </a:r>
            <a:r>
              <a:rPr lang="pl-PL" dirty="0"/>
              <a:t> = </a:t>
            </a:r>
            <a:r>
              <a:rPr lang="pl-PL" b="1" i="1" dirty="0"/>
              <a:t>English</a:t>
            </a:r>
            <a:r>
              <a:rPr lang="pl-PL" dirty="0"/>
              <a:t>, 	hem = </a:t>
            </a:r>
            <a:r>
              <a:rPr lang="pl-PL" b="1" i="1" dirty="0" err="1"/>
              <a:t>left</a:t>
            </a:r>
            <a:r>
              <a:rPr lang="pl-PL" dirty="0"/>
              <a:t>		hem = </a:t>
            </a:r>
            <a:r>
              <a:rPr lang="pl-PL" b="1" i="1" dirty="0" err="1"/>
              <a:t>right</a:t>
            </a:r>
            <a:endParaRPr lang="pl-PL" b="1" i="1" dirty="0"/>
          </a:p>
          <a:p>
            <a:r>
              <a:rPr lang="pl-PL" dirty="0"/>
              <a:t> </a:t>
            </a:r>
            <a:r>
              <a:rPr lang="pl-PL" dirty="0" err="1"/>
              <a:t>contrast</a:t>
            </a:r>
            <a:r>
              <a:rPr lang="pl-PL" dirty="0"/>
              <a:t>          			</a:t>
            </a:r>
            <a:r>
              <a:rPr lang="pl-PL" dirty="0" err="1"/>
              <a:t>estimate</a:t>
            </a:r>
            <a:r>
              <a:rPr lang="pl-PL" dirty="0"/>
              <a:t>   </a:t>
            </a:r>
            <a:r>
              <a:rPr lang="pl-PL" dirty="0" err="1"/>
              <a:t>p.value</a:t>
            </a:r>
            <a:r>
              <a:rPr lang="pl-PL" dirty="0"/>
              <a:t>	</a:t>
            </a:r>
            <a:r>
              <a:rPr lang="pl-PL" dirty="0" err="1"/>
              <a:t>estimate</a:t>
            </a:r>
            <a:r>
              <a:rPr lang="pl-PL" dirty="0"/>
              <a:t>	</a:t>
            </a:r>
            <a:r>
              <a:rPr lang="pl-PL" dirty="0" err="1"/>
              <a:t>p.value</a:t>
            </a:r>
            <a:endParaRPr lang="pl-PL" dirty="0"/>
          </a:p>
          <a:p>
            <a:r>
              <a:rPr lang="pl-PL" dirty="0"/>
              <a:t> </a:t>
            </a:r>
            <a:r>
              <a:rPr lang="pl-PL" dirty="0" err="1"/>
              <a:t>deviant</a:t>
            </a:r>
            <a:r>
              <a:rPr lang="pl-PL" dirty="0"/>
              <a:t> - standard   	-0.672 	&lt;.0001	 -0.347 	0.0022</a:t>
            </a:r>
          </a:p>
          <a:p>
            <a:endParaRPr lang="pl-PL" dirty="0"/>
          </a:p>
          <a:p>
            <a:r>
              <a:rPr lang="pl-PL" dirty="0" err="1"/>
              <a:t>language</a:t>
            </a:r>
            <a:r>
              <a:rPr lang="pl-PL" dirty="0"/>
              <a:t> = </a:t>
            </a:r>
            <a:r>
              <a:rPr lang="pl-PL" b="1" i="1" dirty="0" err="1"/>
              <a:t>Norwegian</a:t>
            </a:r>
            <a:r>
              <a:rPr lang="pl-PL" dirty="0"/>
              <a:t>, 	hem = </a:t>
            </a:r>
            <a:r>
              <a:rPr lang="pl-PL" b="1" i="1" dirty="0" err="1"/>
              <a:t>left</a:t>
            </a:r>
            <a:r>
              <a:rPr lang="pl-PL" dirty="0"/>
              <a:t>		hem = </a:t>
            </a:r>
            <a:r>
              <a:rPr lang="pl-PL" b="1" i="1" dirty="0" err="1"/>
              <a:t>right</a:t>
            </a:r>
            <a:endParaRPr lang="pl-PL" b="1" i="1" dirty="0"/>
          </a:p>
          <a:p>
            <a:r>
              <a:rPr lang="pl-PL" dirty="0"/>
              <a:t> </a:t>
            </a:r>
            <a:r>
              <a:rPr lang="pl-PL" dirty="0" err="1"/>
              <a:t>contrast</a:t>
            </a:r>
            <a:r>
              <a:rPr lang="pl-PL" dirty="0"/>
              <a:t>           		</a:t>
            </a:r>
            <a:r>
              <a:rPr lang="pl-PL" dirty="0" err="1"/>
              <a:t>estimate</a:t>
            </a:r>
            <a:r>
              <a:rPr lang="pl-PL" dirty="0"/>
              <a:t>    </a:t>
            </a:r>
            <a:r>
              <a:rPr lang="pl-PL" dirty="0" err="1"/>
              <a:t>p.value</a:t>
            </a:r>
            <a:r>
              <a:rPr lang="pl-PL" dirty="0"/>
              <a:t>	</a:t>
            </a:r>
            <a:r>
              <a:rPr lang="pl-PL" dirty="0" err="1"/>
              <a:t>estimate</a:t>
            </a:r>
            <a:r>
              <a:rPr lang="pl-PL" dirty="0"/>
              <a:t>	</a:t>
            </a:r>
            <a:r>
              <a:rPr lang="pl-PL" dirty="0" err="1"/>
              <a:t>p.value</a:t>
            </a:r>
            <a:endParaRPr lang="pl-PL" dirty="0"/>
          </a:p>
          <a:p>
            <a:r>
              <a:rPr lang="pl-PL" dirty="0"/>
              <a:t> </a:t>
            </a:r>
            <a:r>
              <a:rPr lang="pl-PL" dirty="0" err="1"/>
              <a:t>deviant</a:t>
            </a:r>
            <a:r>
              <a:rPr lang="pl-PL" dirty="0"/>
              <a:t> - standard  	 -0.277 	  0.0139	 -0.387 	 0.0006</a:t>
            </a:r>
          </a:p>
          <a:p>
            <a:endParaRPr lang="pl-PL" dirty="0"/>
          </a:p>
          <a:p>
            <a:r>
              <a:rPr lang="pl-PL" dirty="0" err="1"/>
              <a:t>language</a:t>
            </a:r>
            <a:r>
              <a:rPr lang="pl-PL" dirty="0"/>
              <a:t> = </a:t>
            </a:r>
            <a:r>
              <a:rPr lang="pl-PL" b="1" i="1" dirty="0" err="1"/>
              <a:t>Polish</a:t>
            </a:r>
            <a:r>
              <a:rPr lang="pl-PL" dirty="0"/>
              <a:t>, 		hem = </a:t>
            </a:r>
            <a:r>
              <a:rPr lang="pl-PL" b="1" i="1" dirty="0" err="1"/>
              <a:t>left</a:t>
            </a:r>
            <a:r>
              <a:rPr lang="pl-PL" b="1" i="1" dirty="0"/>
              <a:t>		</a:t>
            </a:r>
            <a:r>
              <a:rPr lang="pl-PL" dirty="0"/>
              <a:t>hem =</a:t>
            </a:r>
            <a:r>
              <a:rPr lang="pl-PL" b="1" i="1" dirty="0"/>
              <a:t> </a:t>
            </a:r>
            <a:r>
              <a:rPr lang="pl-PL" b="1" i="1" dirty="0" err="1"/>
              <a:t>right</a:t>
            </a:r>
            <a:endParaRPr lang="pl-PL" dirty="0"/>
          </a:p>
          <a:p>
            <a:r>
              <a:rPr lang="pl-PL" dirty="0"/>
              <a:t> </a:t>
            </a:r>
            <a:r>
              <a:rPr lang="pl-PL" dirty="0" err="1"/>
              <a:t>contrast</a:t>
            </a:r>
            <a:r>
              <a:rPr lang="pl-PL" dirty="0"/>
              <a:t>           		</a:t>
            </a:r>
            <a:r>
              <a:rPr lang="pl-PL" dirty="0" err="1"/>
              <a:t>estimate</a:t>
            </a:r>
            <a:r>
              <a:rPr lang="pl-PL" dirty="0"/>
              <a:t>    </a:t>
            </a:r>
            <a:r>
              <a:rPr lang="pl-PL" dirty="0" err="1"/>
              <a:t>p.value</a:t>
            </a:r>
            <a:r>
              <a:rPr lang="pl-PL" dirty="0"/>
              <a:t>	 </a:t>
            </a:r>
            <a:r>
              <a:rPr lang="pl-PL" dirty="0" err="1"/>
              <a:t>estimate</a:t>
            </a:r>
            <a:r>
              <a:rPr lang="pl-PL" dirty="0"/>
              <a:t>   </a:t>
            </a:r>
            <a:r>
              <a:rPr lang="pl-PL" dirty="0" err="1"/>
              <a:t>p.value</a:t>
            </a:r>
            <a:endParaRPr lang="pl-PL" dirty="0"/>
          </a:p>
          <a:p>
            <a:r>
              <a:rPr lang="pl-PL" dirty="0"/>
              <a:t> </a:t>
            </a:r>
            <a:r>
              <a:rPr lang="pl-PL" dirty="0" err="1"/>
              <a:t>deviant</a:t>
            </a:r>
            <a:r>
              <a:rPr lang="pl-PL" dirty="0"/>
              <a:t> - standard   	-0.859 	&lt;.0001	 -0.392 	  0.0005</a:t>
            </a:r>
          </a:p>
          <a:p>
            <a:endParaRPr lang="pl-PL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AFBE849-D0C8-BC31-1BF8-19DFC29C4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06.06.2023,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meeting</a:t>
            </a:r>
            <a:r>
              <a:rPr lang="pl-PL" dirty="0"/>
              <a:t> </a:t>
            </a:r>
            <a:r>
              <a:rPr lang="pl-PL" dirty="0" err="1"/>
              <a:t>Tromsø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546383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5" y="171772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Statistics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(extra): LDN (AMU)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24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1B9877E-4FD8-6369-ECDF-6CBED42EB25A}"/>
              </a:ext>
            </a:extLst>
          </p:cNvPr>
          <p:cNvSpPr txBox="1"/>
          <p:nvPr/>
        </p:nvSpPr>
        <p:spPr>
          <a:xfrm>
            <a:off x="565137" y="1115618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200-350 ms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C400B22-065C-4619-EE89-9DBEABC42E9C}"/>
              </a:ext>
            </a:extLst>
          </p:cNvPr>
          <p:cNvSpPr txBox="1"/>
          <p:nvPr/>
        </p:nvSpPr>
        <p:spPr>
          <a:xfrm>
            <a:off x="5916772" y="1115618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350-800 ms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F27CD08-3BEE-4377-6D4E-73A1B38323C4}"/>
              </a:ext>
            </a:extLst>
          </p:cNvPr>
          <p:cNvSpPr txBox="1"/>
          <p:nvPr/>
        </p:nvSpPr>
        <p:spPr>
          <a:xfrm>
            <a:off x="499702" y="1800678"/>
            <a:ext cx="58755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Language*Sound</a:t>
            </a:r>
          </a:p>
          <a:p>
            <a:endParaRPr lang="pl-PL" b="1" u="sng" dirty="0"/>
          </a:p>
          <a:p>
            <a:r>
              <a:rPr lang="pl-PL" b="1" u="sng" dirty="0" err="1"/>
              <a:t>Compared</a:t>
            </a:r>
            <a:r>
              <a:rPr lang="pl-PL" b="1" u="sng" dirty="0"/>
              <a:t> </a:t>
            </a:r>
            <a:r>
              <a:rPr lang="pl-PL" b="1" u="sng" dirty="0" err="1"/>
              <a:t>conditions</a:t>
            </a:r>
            <a:r>
              <a:rPr lang="pl-PL" b="1" u="sng" dirty="0"/>
              <a:t>:</a:t>
            </a:r>
          </a:p>
          <a:p>
            <a:endParaRPr lang="pl-PL" b="1" u="sng" dirty="0"/>
          </a:p>
          <a:p>
            <a:r>
              <a:rPr lang="pl-PL" dirty="0" err="1"/>
              <a:t>language</a:t>
            </a:r>
            <a:r>
              <a:rPr lang="pl-PL" dirty="0"/>
              <a:t> = </a:t>
            </a:r>
            <a:r>
              <a:rPr lang="pl-PL" b="1" i="1" dirty="0" err="1"/>
              <a:t>Norwegian</a:t>
            </a:r>
            <a:endParaRPr lang="pl-PL" b="1" i="1" dirty="0"/>
          </a:p>
          <a:p>
            <a:r>
              <a:rPr lang="pl-PL" dirty="0" err="1"/>
              <a:t>contrast</a:t>
            </a:r>
            <a:r>
              <a:rPr lang="pl-PL" dirty="0"/>
              <a:t>           		</a:t>
            </a:r>
            <a:r>
              <a:rPr lang="pl-PL" dirty="0" err="1"/>
              <a:t>estimate</a:t>
            </a:r>
            <a:r>
              <a:rPr lang="pl-PL" dirty="0"/>
              <a:t>    	</a:t>
            </a:r>
            <a:r>
              <a:rPr lang="pl-PL" dirty="0" err="1"/>
              <a:t>p.value</a:t>
            </a:r>
            <a:endParaRPr lang="pl-PL" dirty="0"/>
          </a:p>
          <a:p>
            <a:r>
              <a:rPr lang="pl-PL" dirty="0"/>
              <a:t> </a:t>
            </a:r>
            <a:r>
              <a:rPr lang="pl-PL" i="1" dirty="0" err="1"/>
              <a:t>deviant</a:t>
            </a:r>
            <a:r>
              <a:rPr lang="pl-PL" i="1" dirty="0"/>
              <a:t> - standard  </a:t>
            </a:r>
            <a:r>
              <a:rPr lang="pl-PL" dirty="0"/>
              <a:t>-</a:t>
            </a:r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0.653</a:t>
            </a:r>
            <a:r>
              <a:rPr lang="pl-PL" dirty="0"/>
              <a:t> 		 &lt;.0001</a:t>
            </a:r>
          </a:p>
          <a:p>
            <a:endParaRPr lang="pl-PL" dirty="0"/>
          </a:p>
          <a:p>
            <a:r>
              <a:rPr lang="pl-PL" dirty="0" err="1"/>
              <a:t>language</a:t>
            </a:r>
            <a:r>
              <a:rPr lang="pl-PL" dirty="0"/>
              <a:t> = </a:t>
            </a:r>
            <a:r>
              <a:rPr lang="pl-PL" b="1" i="1" dirty="0" err="1"/>
              <a:t>Polish</a:t>
            </a:r>
            <a:endParaRPr lang="pl-PL" b="1" i="1" dirty="0"/>
          </a:p>
          <a:p>
            <a:r>
              <a:rPr lang="pl-PL" dirty="0"/>
              <a:t> </a:t>
            </a:r>
            <a:r>
              <a:rPr lang="pl-PL" dirty="0" err="1"/>
              <a:t>contrast</a:t>
            </a:r>
            <a:r>
              <a:rPr lang="pl-PL" dirty="0"/>
              <a:t>           	</a:t>
            </a:r>
            <a:r>
              <a:rPr lang="pl-PL" dirty="0" err="1"/>
              <a:t>estimate</a:t>
            </a:r>
            <a:r>
              <a:rPr lang="pl-PL" dirty="0"/>
              <a:t>    	</a:t>
            </a:r>
            <a:r>
              <a:rPr lang="pl-PL" dirty="0" err="1"/>
              <a:t>p.value</a:t>
            </a:r>
            <a:endParaRPr lang="pl-PL" dirty="0"/>
          </a:p>
          <a:p>
            <a:r>
              <a:rPr lang="pl-PL" dirty="0"/>
              <a:t> </a:t>
            </a:r>
            <a:r>
              <a:rPr lang="pl-PL" i="1" dirty="0" err="1"/>
              <a:t>deviant</a:t>
            </a:r>
            <a:r>
              <a:rPr lang="pl-PL" i="1" dirty="0"/>
              <a:t> - standard  </a:t>
            </a:r>
            <a:r>
              <a:rPr lang="pl-PL" dirty="0"/>
              <a:t>-</a:t>
            </a:r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0.959</a:t>
            </a:r>
            <a:r>
              <a:rPr lang="pl-PL" dirty="0"/>
              <a:t> 		&lt;.0001</a:t>
            </a:r>
          </a:p>
          <a:p>
            <a:endParaRPr lang="pl-PL" dirty="0"/>
          </a:p>
          <a:p>
            <a:r>
              <a:rPr lang="pl-PL" dirty="0" err="1"/>
              <a:t>language</a:t>
            </a:r>
            <a:r>
              <a:rPr lang="pl-PL" dirty="0"/>
              <a:t> = </a:t>
            </a:r>
            <a:r>
              <a:rPr lang="pl-PL" b="1" i="1" dirty="0"/>
              <a:t>English</a:t>
            </a:r>
          </a:p>
          <a:p>
            <a:r>
              <a:rPr lang="pl-PL" dirty="0"/>
              <a:t> </a:t>
            </a:r>
            <a:r>
              <a:rPr lang="pl-PL" dirty="0" err="1"/>
              <a:t>contrast</a:t>
            </a:r>
            <a:r>
              <a:rPr lang="pl-PL" dirty="0"/>
              <a:t>           	</a:t>
            </a:r>
            <a:r>
              <a:rPr lang="pl-PL" dirty="0" err="1"/>
              <a:t>estimate</a:t>
            </a:r>
            <a:r>
              <a:rPr lang="pl-PL" dirty="0"/>
              <a:t>    	</a:t>
            </a:r>
            <a:r>
              <a:rPr lang="pl-PL" dirty="0" err="1"/>
              <a:t>p.value</a:t>
            </a:r>
            <a:endParaRPr lang="pl-PL" dirty="0"/>
          </a:p>
          <a:p>
            <a:r>
              <a:rPr lang="pl-PL" dirty="0"/>
              <a:t> </a:t>
            </a:r>
            <a:r>
              <a:rPr lang="pl-PL" i="1" dirty="0" err="1"/>
              <a:t>deviant</a:t>
            </a:r>
            <a:r>
              <a:rPr lang="pl-PL" i="1" dirty="0"/>
              <a:t> - standard  </a:t>
            </a:r>
            <a:r>
              <a:rPr lang="pl-PL" dirty="0"/>
              <a:t>-</a:t>
            </a:r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0.836</a:t>
            </a:r>
            <a:r>
              <a:rPr lang="pl-PL" dirty="0"/>
              <a:t> 		&lt;.0001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39C0660-0E10-7D26-973F-73BF2E5DBA05}"/>
              </a:ext>
            </a:extLst>
          </p:cNvPr>
          <p:cNvSpPr txBox="1"/>
          <p:nvPr/>
        </p:nvSpPr>
        <p:spPr>
          <a:xfrm>
            <a:off x="5816792" y="1800678"/>
            <a:ext cx="58755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Language*Sound</a:t>
            </a:r>
          </a:p>
          <a:p>
            <a:endParaRPr lang="pl-PL" b="1" u="sng" dirty="0"/>
          </a:p>
          <a:p>
            <a:r>
              <a:rPr lang="pl-PL" b="1" u="sng" dirty="0" err="1"/>
              <a:t>Compared</a:t>
            </a:r>
            <a:r>
              <a:rPr lang="pl-PL" b="1" u="sng" dirty="0"/>
              <a:t> </a:t>
            </a:r>
            <a:r>
              <a:rPr lang="pl-PL" b="1" u="sng" dirty="0" err="1"/>
              <a:t>conditions</a:t>
            </a:r>
            <a:r>
              <a:rPr lang="pl-PL" b="1" u="sng" dirty="0"/>
              <a:t>:</a:t>
            </a:r>
          </a:p>
          <a:p>
            <a:endParaRPr lang="pl-PL" b="1" u="sng" dirty="0"/>
          </a:p>
          <a:p>
            <a:r>
              <a:rPr lang="pl-PL" dirty="0" err="1"/>
              <a:t>language</a:t>
            </a:r>
            <a:r>
              <a:rPr lang="pl-PL" dirty="0"/>
              <a:t> = </a:t>
            </a:r>
            <a:r>
              <a:rPr lang="pl-PL" b="1" i="1" dirty="0" err="1"/>
              <a:t>Norwegian</a:t>
            </a:r>
            <a:endParaRPr lang="pl-PL" b="1" i="1" dirty="0"/>
          </a:p>
          <a:p>
            <a:r>
              <a:rPr lang="pl-PL" dirty="0" err="1"/>
              <a:t>contrast</a:t>
            </a:r>
            <a:r>
              <a:rPr lang="pl-PL" dirty="0"/>
              <a:t>           		</a:t>
            </a:r>
            <a:r>
              <a:rPr lang="pl-PL" dirty="0" err="1"/>
              <a:t>estimate</a:t>
            </a:r>
            <a:r>
              <a:rPr lang="pl-PL" dirty="0"/>
              <a:t>    	</a:t>
            </a:r>
            <a:r>
              <a:rPr lang="pl-PL" dirty="0" err="1"/>
              <a:t>p.value</a:t>
            </a:r>
            <a:endParaRPr lang="pl-PL" dirty="0"/>
          </a:p>
          <a:p>
            <a:r>
              <a:rPr lang="pl-PL" dirty="0"/>
              <a:t> </a:t>
            </a:r>
            <a:r>
              <a:rPr lang="pl-PL" i="1" dirty="0" err="1"/>
              <a:t>deviant</a:t>
            </a:r>
            <a:r>
              <a:rPr lang="pl-PL" i="1" dirty="0"/>
              <a:t> - standard  </a:t>
            </a:r>
            <a:r>
              <a:rPr lang="pl-PL" dirty="0"/>
              <a:t>-</a:t>
            </a:r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0.918</a:t>
            </a:r>
            <a:r>
              <a:rPr lang="pl-PL" dirty="0"/>
              <a:t> 		 &lt;.0001</a:t>
            </a:r>
          </a:p>
          <a:p>
            <a:endParaRPr lang="pl-PL" dirty="0"/>
          </a:p>
          <a:p>
            <a:r>
              <a:rPr lang="pl-PL" dirty="0" err="1"/>
              <a:t>language</a:t>
            </a:r>
            <a:r>
              <a:rPr lang="pl-PL" dirty="0"/>
              <a:t> = </a:t>
            </a:r>
            <a:r>
              <a:rPr lang="pl-PL" b="1" i="1" dirty="0" err="1"/>
              <a:t>Polish</a:t>
            </a:r>
            <a:endParaRPr lang="pl-PL" b="1" i="1" dirty="0"/>
          </a:p>
          <a:p>
            <a:r>
              <a:rPr lang="pl-PL" dirty="0"/>
              <a:t> </a:t>
            </a:r>
            <a:r>
              <a:rPr lang="pl-PL" dirty="0" err="1"/>
              <a:t>contrast</a:t>
            </a:r>
            <a:r>
              <a:rPr lang="pl-PL" dirty="0"/>
              <a:t>           	</a:t>
            </a:r>
            <a:r>
              <a:rPr lang="pl-PL" dirty="0" err="1"/>
              <a:t>estimate</a:t>
            </a:r>
            <a:r>
              <a:rPr lang="pl-PL" dirty="0"/>
              <a:t>    	</a:t>
            </a:r>
            <a:r>
              <a:rPr lang="pl-PL" dirty="0" err="1"/>
              <a:t>p.value</a:t>
            </a:r>
            <a:endParaRPr lang="pl-PL" dirty="0"/>
          </a:p>
          <a:p>
            <a:r>
              <a:rPr lang="pl-PL" dirty="0"/>
              <a:t> </a:t>
            </a:r>
            <a:r>
              <a:rPr lang="pl-PL" i="1" dirty="0" err="1"/>
              <a:t>deviant</a:t>
            </a:r>
            <a:r>
              <a:rPr lang="pl-PL" i="1" dirty="0"/>
              <a:t> - standard  </a:t>
            </a:r>
            <a:r>
              <a:rPr lang="pl-PL" dirty="0"/>
              <a:t>-</a:t>
            </a:r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1.241</a:t>
            </a:r>
            <a:r>
              <a:rPr lang="pl-PL" dirty="0"/>
              <a:t> 		&lt;.0001</a:t>
            </a:r>
          </a:p>
          <a:p>
            <a:endParaRPr lang="pl-PL" dirty="0"/>
          </a:p>
          <a:p>
            <a:r>
              <a:rPr lang="pl-PL" dirty="0" err="1"/>
              <a:t>language</a:t>
            </a:r>
            <a:r>
              <a:rPr lang="pl-PL" dirty="0"/>
              <a:t> = </a:t>
            </a:r>
            <a:r>
              <a:rPr lang="pl-PL" b="1" i="1" dirty="0"/>
              <a:t>English</a:t>
            </a:r>
          </a:p>
          <a:p>
            <a:r>
              <a:rPr lang="pl-PL" dirty="0"/>
              <a:t> </a:t>
            </a:r>
            <a:r>
              <a:rPr lang="pl-PL" dirty="0" err="1"/>
              <a:t>contrast</a:t>
            </a:r>
            <a:r>
              <a:rPr lang="pl-PL" dirty="0"/>
              <a:t>           	</a:t>
            </a:r>
            <a:r>
              <a:rPr lang="pl-PL" dirty="0" err="1"/>
              <a:t>estimate</a:t>
            </a:r>
            <a:r>
              <a:rPr lang="pl-PL" dirty="0"/>
              <a:t>    	</a:t>
            </a:r>
            <a:r>
              <a:rPr lang="pl-PL" dirty="0" err="1"/>
              <a:t>p.value</a:t>
            </a:r>
            <a:endParaRPr lang="pl-PL" dirty="0"/>
          </a:p>
          <a:p>
            <a:r>
              <a:rPr lang="pl-PL" dirty="0"/>
              <a:t> </a:t>
            </a:r>
            <a:r>
              <a:rPr lang="pl-PL" i="1" dirty="0" err="1"/>
              <a:t>deviant</a:t>
            </a:r>
            <a:r>
              <a:rPr lang="pl-PL" i="1" dirty="0"/>
              <a:t> - standard  </a:t>
            </a:r>
            <a:r>
              <a:rPr lang="pl-PL" dirty="0"/>
              <a:t>-</a:t>
            </a:r>
            <a:r>
              <a:rPr lang="en-US" b="0" i="0" dirty="0">
                <a:solidFill>
                  <a:srgbClr val="000000"/>
                </a:solidFill>
                <a:effectLst/>
                <a:latin typeface="WordVisi_MSFontService"/>
              </a:rPr>
              <a:t>1.069</a:t>
            </a:r>
            <a:r>
              <a:rPr lang="pl-PL" dirty="0"/>
              <a:t> 		&lt;.0001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Łuk 6">
            <a:extLst>
              <a:ext uri="{FF2B5EF4-FFF2-40B4-BE49-F238E27FC236}">
                <a16:creationId xmlns:a16="http://schemas.microsoft.com/office/drawing/2014/main" id="{0383392D-1B7C-B6CC-743F-05A85432540F}"/>
              </a:ext>
            </a:extLst>
          </p:cNvPr>
          <p:cNvSpPr/>
          <p:nvPr/>
        </p:nvSpPr>
        <p:spPr>
          <a:xfrm rot="16200000">
            <a:off x="-71021" y="3309004"/>
            <a:ext cx="1091450" cy="623227"/>
          </a:xfrm>
          <a:prstGeom prst="arc">
            <a:avLst>
              <a:gd name="adj1" fmla="val 10986904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Łuk 7">
            <a:extLst>
              <a:ext uri="{FF2B5EF4-FFF2-40B4-BE49-F238E27FC236}">
                <a16:creationId xmlns:a16="http://schemas.microsoft.com/office/drawing/2014/main" id="{661B866B-7757-8564-605E-AD190C1C36EF}"/>
              </a:ext>
            </a:extLst>
          </p:cNvPr>
          <p:cNvSpPr/>
          <p:nvPr/>
        </p:nvSpPr>
        <p:spPr>
          <a:xfrm rot="16200000">
            <a:off x="5281824" y="3343997"/>
            <a:ext cx="1091450" cy="623227"/>
          </a:xfrm>
          <a:prstGeom prst="arc">
            <a:avLst>
              <a:gd name="adj1" fmla="val 10986904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A0A59D9-E5B1-2835-3DF2-9B9799F10091}"/>
              </a:ext>
            </a:extLst>
          </p:cNvPr>
          <p:cNvSpPr txBox="1"/>
          <p:nvPr/>
        </p:nvSpPr>
        <p:spPr>
          <a:xfrm>
            <a:off x="5466293" y="3501661"/>
            <a:ext cx="82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/>
                </a:solidFill>
              </a:rPr>
              <a:t>***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D9A6972-9F8D-193D-F42C-C18EC0A008C4}"/>
              </a:ext>
            </a:extLst>
          </p:cNvPr>
          <p:cNvSpPr txBox="1"/>
          <p:nvPr/>
        </p:nvSpPr>
        <p:spPr>
          <a:xfrm>
            <a:off x="198845" y="3475647"/>
            <a:ext cx="82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/>
                </a:solidFill>
              </a:rPr>
              <a:t>***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C85999E-ED3B-5E67-CA0C-8A80D025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06.06.2023,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meeting</a:t>
            </a:r>
            <a:r>
              <a:rPr lang="pl-PL" dirty="0"/>
              <a:t> </a:t>
            </a:r>
            <a:r>
              <a:rPr lang="pl-PL" dirty="0" err="1"/>
              <a:t>Tromsø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2378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1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Oddball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paradigm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8EFEDC-B59B-C74C-A421-F31147457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2808"/>
              </p:ext>
            </p:extLst>
          </p:nvPr>
        </p:nvGraphicFramePr>
        <p:xfrm>
          <a:off x="-159024" y="1044874"/>
          <a:ext cx="12014918" cy="506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CCE64-9276-5B49-86F2-3D28A4C2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6433" y="6429375"/>
            <a:ext cx="2743200" cy="365125"/>
          </a:xfrm>
        </p:spPr>
        <p:txBody>
          <a:bodyPr/>
          <a:lstStyle/>
          <a:p>
            <a:fld id="{C8B3DE92-C8EC-734E-992E-35AA7B45D236}" type="slidenum">
              <a:rPr lang="en-PL" smtClean="0"/>
              <a:t>4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8250B92-FD65-9A41-9732-BE596584A4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0F8D69AD-F6A5-3984-94F8-8E700C10E9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23313" y="1532000"/>
            <a:ext cx="5241685" cy="2722625"/>
            <a:chOff x="7292" y="635"/>
            <a:chExt cx="2283" cy="2361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A482FAE-E71A-0DF9-95C1-513923F13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2" y="731"/>
              <a:ext cx="1" cy="2035"/>
            </a:xfrm>
            <a:custGeom>
              <a:avLst/>
              <a:gdLst>
                <a:gd name="T0" fmla="*/ 0 w 1"/>
                <a:gd name="T1" fmla="*/ 2004 h 2035"/>
                <a:gd name="T2" fmla="*/ 0 w 1"/>
                <a:gd name="T3" fmla="*/ 1969 h 2035"/>
                <a:gd name="T4" fmla="*/ 1 w 1"/>
                <a:gd name="T5" fmla="*/ 1939 h 2035"/>
                <a:gd name="T6" fmla="*/ 1 w 1"/>
                <a:gd name="T7" fmla="*/ 1911 h 2035"/>
                <a:gd name="T8" fmla="*/ 0 w 1"/>
                <a:gd name="T9" fmla="*/ 1881 h 2035"/>
                <a:gd name="T10" fmla="*/ 0 w 1"/>
                <a:gd name="T11" fmla="*/ 1834 h 2035"/>
                <a:gd name="T12" fmla="*/ 0 w 1"/>
                <a:gd name="T13" fmla="*/ 1800 h 2035"/>
                <a:gd name="T14" fmla="*/ 1 w 1"/>
                <a:gd name="T15" fmla="*/ 1769 h 2035"/>
                <a:gd name="T16" fmla="*/ 1 w 1"/>
                <a:gd name="T17" fmla="*/ 1742 h 2035"/>
                <a:gd name="T18" fmla="*/ 0 w 1"/>
                <a:gd name="T19" fmla="*/ 1712 h 2035"/>
                <a:gd name="T20" fmla="*/ 0 w 1"/>
                <a:gd name="T21" fmla="*/ 1665 h 2035"/>
                <a:gd name="T22" fmla="*/ 0 w 1"/>
                <a:gd name="T23" fmla="*/ 1631 h 2035"/>
                <a:gd name="T24" fmla="*/ 1 w 1"/>
                <a:gd name="T25" fmla="*/ 1600 h 2035"/>
                <a:gd name="T26" fmla="*/ 1 w 1"/>
                <a:gd name="T27" fmla="*/ 1573 h 2035"/>
                <a:gd name="T28" fmla="*/ 0 w 1"/>
                <a:gd name="T29" fmla="*/ 1542 h 2035"/>
                <a:gd name="T30" fmla="*/ 0 w 1"/>
                <a:gd name="T31" fmla="*/ 1496 h 2035"/>
                <a:gd name="T32" fmla="*/ 0 w 1"/>
                <a:gd name="T33" fmla="*/ 1461 h 2035"/>
                <a:gd name="T34" fmla="*/ 1 w 1"/>
                <a:gd name="T35" fmla="*/ 1431 h 2035"/>
                <a:gd name="T36" fmla="*/ 1 w 1"/>
                <a:gd name="T37" fmla="*/ 1404 h 2035"/>
                <a:gd name="T38" fmla="*/ 0 w 1"/>
                <a:gd name="T39" fmla="*/ 1373 h 2035"/>
                <a:gd name="T40" fmla="*/ 0 w 1"/>
                <a:gd name="T41" fmla="*/ 1327 h 2035"/>
                <a:gd name="T42" fmla="*/ 0 w 1"/>
                <a:gd name="T43" fmla="*/ 1292 h 2035"/>
                <a:gd name="T44" fmla="*/ 1 w 1"/>
                <a:gd name="T45" fmla="*/ 1262 h 2035"/>
                <a:gd name="T46" fmla="*/ 1 w 1"/>
                <a:gd name="T47" fmla="*/ 1235 h 2035"/>
                <a:gd name="T48" fmla="*/ 0 w 1"/>
                <a:gd name="T49" fmla="*/ 1204 h 2035"/>
                <a:gd name="T50" fmla="*/ 0 w 1"/>
                <a:gd name="T51" fmla="*/ 1158 h 2035"/>
                <a:gd name="T52" fmla="*/ 0 w 1"/>
                <a:gd name="T53" fmla="*/ 1123 h 2035"/>
                <a:gd name="T54" fmla="*/ 1 w 1"/>
                <a:gd name="T55" fmla="*/ 1092 h 2035"/>
                <a:gd name="T56" fmla="*/ 1 w 1"/>
                <a:gd name="T57" fmla="*/ 1065 h 2035"/>
                <a:gd name="T58" fmla="*/ 0 w 1"/>
                <a:gd name="T59" fmla="*/ 1034 h 2035"/>
                <a:gd name="T60" fmla="*/ 0 w 1"/>
                <a:gd name="T61" fmla="*/ 989 h 2035"/>
                <a:gd name="T62" fmla="*/ 0 w 1"/>
                <a:gd name="T63" fmla="*/ 954 h 2035"/>
                <a:gd name="T64" fmla="*/ 1 w 1"/>
                <a:gd name="T65" fmla="*/ 923 h 2035"/>
                <a:gd name="T66" fmla="*/ 1 w 1"/>
                <a:gd name="T67" fmla="*/ 896 h 2035"/>
                <a:gd name="T68" fmla="*/ 0 w 1"/>
                <a:gd name="T69" fmla="*/ 865 h 2035"/>
                <a:gd name="T70" fmla="*/ 0 w 1"/>
                <a:gd name="T71" fmla="*/ 819 h 2035"/>
                <a:gd name="T72" fmla="*/ 0 w 1"/>
                <a:gd name="T73" fmla="*/ 785 h 2035"/>
                <a:gd name="T74" fmla="*/ 1 w 1"/>
                <a:gd name="T75" fmla="*/ 754 h 2035"/>
                <a:gd name="T76" fmla="*/ 1 w 1"/>
                <a:gd name="T77" fmla="*/ 727 h 2035"/>
                <a:gd name="T78" fmla="*/ 0 w 1"/>
                <a:gd name="T79" fmla="*/ 696 h 2035"/>
                <a:gd name="T80" fmla="*/ 0 w 1"/>
                <a:gd name="T81" fmla="*/ 650 h 2035"/>
                <a:gd name="T82" fmla="*/ 0 w 1"/>
                <a:gd name="T83" fmla="*/ 615 h 2035"/>
                <a:gd name="T84" fmla="*/ 1 w 1"/>
                <a:gd name="T85" fmla="*/ 584 h 2035"/>
                <a:gd name="T86" fmla="*/ 1 w 1"/>
                <a:gd name="T87" fmla="*/ 558 h 2035"/>
                <a:gd name="T88" fmla="*/ 0 w 1"/>
                <a:gd name="T89" fmla="*/ 527 h 2035"/>
                <a:gd name="T90" fmla="*/ 0 w 1"/>
                <a:gd name="T91" fmla="*/ 481 h 2035"/>
                <a:gd name="T92" fmla="*/ 0 w 1"/>
                <a:gd name="T93" fmla="*/ 446 h 2035"/>
                <a:gd name="T94" fmla="*/ 1 w 1"/>
                <a:gd name="T95" fmla="*/ 415 h 2035"/>
                <a:gd name="T96" fmla="*/ 1 w 1"/>
                <a:gd name="T97" fmla="*/ 388 h 2035"/>
                <a:gd name="T98" fmla="*/ 0 w 1"/>
                <a:gd name="T99" fmla="*/ 357 h 2035"/>
                <a:gd name="T100" fmla="*/ 0 w 1"/>
                <a:gd name="T101" fmla="*/ 311 h 2035"/>
                <a:gd name="T102" fmla="*/ 0 w 1"/>
                <a:gd name="T103" fmla="*/ 277 h 2035"/>
                <a:gd name="T104" fmla="*/ 1 w 1"/>
                <a:gd name="T105" fmla="*/ 246 h 2035"/>
                <a:gd name="T106" fmla="*/ 1 w 1"/>
                <a:gd name="T107" fmla="*/ 219 h 2035"/>
                <a:gd name="T108" fmla="*/ 0 w 1"/>
                <a:gd name="T109" fmla="*/ 188 h 2035"/>
                <a:gd name="T110" fmla="*/ 0 w 1"/>
                <a:gd name="T111" fmla="*/ 142 h 2035"/>
                <a:gd name="T112" fmla="*/ 0 w 1"/>
                <a:gd name="T113" fmla="*/ 108 h 2035"/>
                <a:gd name="T114" fmla="*/ 1 w 1"/>
                <a:gd name="T115" fmla="*/ 77 h 2035"/>
                <a:gd name="T116" fmla="*/ 1 w 1"/>
                <a:gd name="T117" fmla="*/ 50 h 2035"/>
                <a:gd name="T118" fmla="*/ 0 w 1"/>
                <a:gd name="T119" fmla="*/ 19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" h="2035">
                  <a:moveTo>
                    <a:pt x="0" y="2035"/>
                  </a:moveTo>
                  <a:lnTo>
                    <a:pt x="0" y="2031"/>
                  </a:lnTo>
                  <a:lnTo>
                    <a:pt x="1" y="2031"/>
                  </a:lnTo>
                  <a:lnTo>
                    <a:pt x="1" y="2035"/>
                  </a:lnTo>
                  <a:lnTo>
                    <a:pt x="0" y="2035"/>
                  </a:lnTo>
                  <a:close/>
                  <a:moveTo>
                    <a:pt x="0" y="2019"/>
                  </a:moveTo>
                  <a:lnTo>
                    <a:pt x="0" y="2016"/>
                  </a:lnTo>
                  <a:lnTo>
                    <a:pt x="1" y="2016"/>
                  </a:lnTo>
                  <a:lnTo>
                    <a:pt x="1" y="2019"/>
                  </a:lnTo>
                  <a:lnTo>
                    <a:pt x="0" y="2019"/>
                  </a:lnTo>
                  <a:close/>
                  <a:moveTo>
                    <a:pt x="0" y="2004"/>
                  </a:moveTo>
                  <a:lnTo>
                    <a:pt x="0" y="2000"/>
                  </a:lnTo>
                  <a:lnTo>
                    <a:pt x="1" y="2000"/>
                  </a:lnTo>
                  <a:lnTo>
                    <a:pt x="1" y="2004"/>
                  </a:lnTo>
                  <a:lnTo>
                    <a:pt x="0" y="2004"/>
                  </a:lnTo>
                  <a:close/>
                  <a:moveTo>
                    <a:pt x="0" y="1988"/>
                  </a:moveTo>
                  <a:lnTo>
                    <a:pt x="0" y="1985"/>
                  </a:lnTo>
                  <a:lnTo>
                    <a:pt x="1" y="1985"/>
                  </a:lnTo>
                  <a:lnTo>
                    <a:pt x="1" y="1988"/>
                  </a:lnTo>
                  <a:lnTo>
                    <a:pt x="0" y="1988"/>
                  </a:lnTo>
                  <a:close/>
                  <a:moveTo>
                    <a:pt x="0" y="1973"/>
                  </a:moveTo>
                  <a:lnTo>
                    <a:pt x="0" y="1969"/>
                  </a:lnTo>
                  <a:lnTo>
                    <a:pt x="1" y="1969"/>
                  </a:lnTo>
                  <a:lnTo>
                    <a:pt x="1" y="1973"/>
                  </a:lnTo>
                  <a:lnTo>
                    <a:pt x="0" y="1973"/>
                  </a:lnTo>
                  <a:close/>
                  <a:moveTo>
                    <a:pt x="0" y="1958"/>
                  </a:moveTo>
                  <a:lnTo>
                    <a:pt x="0" y="1954"/>
                  </a:lnTo>
                  <a:lnTo>
                    <a:pt x="1" y="1954"/>
                  </a:lnTo>
                  <a:lnTo>
                    <a:pt x="1" y="1958"/>
                  </a:lnTo>
                  <a:lnTo>
                    <a:pt x="0" y="1958"/>
                  </a:lnTo>
                  <a:close/>
                  <a:moveTo>
                    <a:pt x="0" y="1942"/>
                  </a:moveTo>
                  <a:lnTo>
                    <a:pt x="0" y="1939"/>
                  </a:lnTo>
                  <a:lnTo>
                    <a:pt x="1" y="1939"/>
                  </a:lnTo>
                  <a:lnTo>
                    <a:pt x="1" y="1942"/>
                  </a:lnTo>
                  <a:lnTo>
                    <a:pt x="0" y="1942"/>
                  </a:lnTo>
                  <a:close/>
                  <a:moveTo>
                    <a:pt x="0" y="1927"/>
                  </a:moveTo>
                  <a:lnTo>
                    <a:pt x="0" y="1923"/>
                  </a:lnTo>
                  <a:lnTo>
                    <a:pt x="1" y="1923"/>
                  </a:lnTo>
                  <a:lnTo>
                    <a:pt x="1" y="1927"/>
                  </a:lnTo>
                  <a:lnTo>
                    <a:pt x="0" y="1927"/>
                  </a:lnTo>
                  <a:close/>
                  <a:moveTo>
                    <a:pt x="0" y="1911"/>
                  </a:moveTo>
                  <a:lnTo>
                    <a:pt x="0" y="1908"/>
                  </a:lnTo>
                  <a:lnTo>
                    <a:pt x="1" y="1908"/>
                  </a:lnTo>
                  <a:lnTo>
                    <a:pt x="1" y="1911"/>
                  </a:lnTo>
                  <a:lnTo>
                    <a:pt x="0" y="1911"/>
                  </a:lnTo>
                  <a:close/>
                  <a:moveTo>
                    <a:pt x="0" y="1896"/>
                  </a:moveTo>
                  <a:lnTo>
                    <a:pt x="0" y="1892"/>
                  </a:lnTo>
                  <a:lnTo>
                    <a:pt x="1" y="1892"/>
                  </a:lnTo>
                  <a:lnTo>
                    <a:pt x="1" y="1896"/>
                  </a:lnTo>
                  <a:lnTo>
                    <a:pt x="0" y="1896"/>
                  </a:lnTo>
                  <a:close/>
                  <a:moveTo>
                    <a:pt x="0" y="1881"/>
                  </a:moveTo>
                  <a:lnTo>
                    <a:pt x="0" y="1877"/>
                  </a:lnTo>
                  <a:lnTo>
                    <a:pt x="1" y="1877"/>
                  </a:lnTo>
                  <a:lnTo>
                    <a:pt x="1" y="1881"/>
                  </a:lnTo>
                  <a:lnTo>
                    <a:pt x="0" y="1881"/>
                  </a:lnTo>
                  <a:close/>
                  <a:moveTo>
                    <a:pt x="0" y="1865"/>
                  </a:moveTo>
                  <a:lnTo>
                    <a:pt x="0" y="1862"/>
                  </a:lnTo>
                  <a:lnTo>
                    <a:pt x="1" y="1862"/>
                  </a:lnTo>
                  <a:lnTo>
                    <a:pt x="1" y="1865"/>
                  </a:lnTo>
                  <a:lnTo>
                    <a:pt x="0" y="1865"/>
                  </a:lnTo>
                  <a:close/>
                  <a:moveTo>
                    <a:pt x="0" y="1850"/>
                  </a:moveTo>
                  <a:lnTo>
                    <a:pt x="0" y="1846"/>
                  </a:lnTo>
                  <a:lnTo>
                    <a:pt x="1" y="1846"/>
                  </a:lnTo>
                  <a:lnTo>
                    <a:pt x="1" y="1850"/>
                  </a:lnTo>
                  <a:lnTo>
                    <a:pt x="0" y="1850"/>
                  </a:lnTo>
                  <a:close/>
                  <a:moveTo>
                    <a:pt x="0" y="1834"/>
                  </a:moveTo>
                  <a:lnTo>
                    <a:pt x="0" y="1831"/>
                  </a:lnTo>
                  <a:lnTo>
                    <a:pt x="1" y="1831"/>
                  </a:lnTo>
                  <a:lnTo>
                    <a:pt x="1" y="1834"/>
                  </a:lnTo>
                  <a:lnTo>
                    <a:pt x="0" y="1834"/>
                  </a:lnTo>
                  <a:close/>
                  <a:moveTo>
                    <a:pt x="0" y="1819"/>
                  </a:moveTo>
                  <a:lnTo>
                    <a:pt x="0" y="1815"/>
                  </a:lnTo>
                  <a:lnTo>
                    <a:pt x="1" y="1815"/>
                  </a:lnTo>
                  <a:lnTo>
                    <a:pt x="1" y="1819"/>
                  </a:lnTo>
                  <a:lnTo>
                    <a:pt x="0" y="1819"/>
                  </a:lnTo>
                  <a:close/>
                  <a:moveTo>
                    <a:pt x="0" y="1804"/>
                  </a:moveTo>
                  <a:lnTo>
                    <a:pt x="0" y="1800"/>
                  </a:lnTo>
                  <a:lnTo>
                    <a:pt x="1" y="1800"/>
                  </a:lnTo>
                  <a:lnTo>
                    <a:pt x="1" y="1804"/>
                  </a:lnTo>
                  <a:lnTo>
                    <a:pt x="0" y="1804"/>
                  </a:lnTo>
                  <a:close/>
                  <a:moveTo>
                    <a:pt x="0" y="1788"/>
                  </a:moveTo>
                  <a:lnTo>
                    <a:pt x="0" y="1785"/>
                  </a:lnTo>
                  <a:lnTo>
                    <a:pt x="1" y="1785"/>
                  </a:lnTo>
                  <a:lnTo>
                    <a:pt x="1" y="1788"/>
                  </a:lnTo>
                  <a:lnTo>
                    <a:pt x="0" y="1788"/>
                  </a:lnTo>
                  <a:close/>
                  <a:moveTo>
                    <a:pt x="0" y="1773"/>
                  </a:moveTo>
                  <a:lnTo>
                    <a:pt x="0" y="1769"/>
                  </a:lnTo>
                  <a:lnTo>
                    <a:pt x="1" y="1769"/>
                  </a:lnTo>
                  <a:lnTo>
                    <a:pt x="1" y="1773"/>
                  </a:lnTo>
                  <a:lnTo>
                    <a:pt x="0" y="1773"/>
                  </a:lnTo>
                  <a:close/>
                  <a:moveTo>
                    <a:pt x="0" y="1758"/>
                  </a:moveTo>
                  <a:lnTo>
                    <a:pt x="0" y="1754"/>
                  </a:lnTo>
                  <a:lnTo>
                    <a:pt x="1" y="1754"/>
                  </a:lnTo>
                  <a:lnTo>
                    <a:pt x="1" y="1758"/>
                  </a:lnTo>
                  <a:lnTo>
                    <a:pt x="0" y="1758"/>
                  </a:lnTo>
                  <a:close/>
                  <a:moveTo>
                    <a:pt x="0" y="1742"/>
                  </a:moveTo>
                  <a:lnTo>
                    <a:pt x="0" y="1738"/>
                  </a:lnTo>
                  <a:lnTo>
                    <a:pt x="1" y="1738"/>
                  </a:lnTo>
                  <a:lnTo>
                    <a:pt x="1" y="1742"/>
                  </a:lnTo>
                  <a:lnTo>
                    <a:pt x="0" y="1742"/>
                  </a:lnTo>
                  <a:close/>
                  <a:moveTo>
                    <a:pt x="0" y="1727"/>
                  </a:moveTo>
                  <a:lnTo>
                    <a:pt x="0" y="1723"/>
                  </a:lnTo>
                  <a:lnTo>
                    <a:pt x="1" y="1723"/>
                  </a:lnTo>
                  <a:lnTo>
                    <a:pt x="1" y="1727"/>
                  </a:lnTo>
                  <a:lnTo>
                    <a:pt x="0" y="1727"/>
                  </a:lnTo>
                  <a:close/>
                  <a:moveTo>
                    <a:pt x="0" y="1712"/>
                  </a:moveTo>
                  <a:lnTo>
                    <a:pt x="0" y="1708"/>
                  </a:lnTo>
                  <a:lnTo>
                    <a:pt x="1" y="1708"/>
                  </a:lnTo>
                  <a:lnTo>
                    <a:pt x="1" y="1712"/>
                  </a:lnTo>
                  <a:lnTo>
                    <a:pt x="0" y="1712"/>
                  </a:lnTo>
                  <a:close/>
                  <a:moveTo>
                    <a:pt x="0" y="1696"/>
                  </a:moveTo>
                  <a:lnTo>
                    <a:pt x="0" y="1692"/>
                  </a:lnTo>
                  <a:lnTo>
                    <a:pt x="1" y="1692"/>
                  </a:lnTo>
                  <a:lnTo>
                    <a:pt x="1" y="1696"/>
                  </a:lnTo>
                  <a:lnTo>
                    <a:pt x="0" y="1696"/>
                  </a:lnTo>
                  <a:close/>
                  <a:moveTo>
                    <a:pt x="0" y="1681"/>
                  </a:moveTo>
                  <a:lnTo>
                    <a:pt x="0" y="1677"/>
                  </a:lnTo>
                  <a:lnTo>
                    <a:pt x="1" y="1677"/>
                  </a:lnTo>
                  <a:lnTo>
                    <a:pt x="1" y="1681"/>
                  </a:lnTo>
                  <a:lnTo>
                    <a:pt x="0" y="1681"/>
                  </a:lnTo>
                  <a:close/>
                  <a:moveTo>
                    <a:pt x="0" y="1665"/>
                  </a:moveTo>
                  <a:lnTo>
                    <a:pt x="0" y="1662"/>
                  </a:lnTo>
                  <a:lnTo>
                    <a:pt x="1" y="1662"/>
                  </a:lnTo>
                  <a:lnTo>
                    <a:pt x="1" y="1665"/>
                  </a:lnTo>
                  <a:lnTo>
                    <a:pt x="0" y="1665"/>
                  </a:lnTo>
                  <a:close/>
                  <a:moveTo>
                    <a:pt x="0" y="1650"/>
                  </a:moveTo>
                  <a:lnTo>
                    <a:pt x="0" y="1646"/>
                  </a:lnTo>
                  <a:lnTo>
                    <a:pt x="1" y="1646"/>
                  </a:lnTo>
                  <a:lnTo>
                    <a:pt x="1" y="1650"/>
                  </a:lnTo>
                  <a:lnTo>
                    <a:pt x="0" y="1650"/>
                  </a:lnTo>
                  <a:close/>
                  <a:moveTo>
                    <a:pt x="0" y="1635"/>
                  </a:moveTo>
                  <a:lnTo>
                    <a:pt x="0" y="1631"/>
                  </a:lnTo>
                  <a:lnTo>
                    <a:pt x="1" y="1631"/>
                  </a:lnTo>
                  <a:lnTo>
                    <a:pt x="1" y="1635"/>
                  </a:lnTo>
                  <a:lnTo>
                    <a:pt x="0" y="1635"/>
                  </a:lnTo>
                  <a:close/>
                  <a:moveTo>
                    <a:pt x="0" y="1619"/>
                  </a:moveTo>
                  <a:lnTo>
                    <a:pt x="0" y="1615"/>
                  </a:lnTo>
                  <a:lnTo>
                    <a:pt x="1" y="1615"/>
                  </a:lnTo>
                  <a:lnTo>
                    <a:pt x="1" y="1619"/>
                  </a:lnTo>
                  <a:lnTo>
                    <a:pt x="0" y="1619"/>
                  </a:lnTo>
                  <a:close/>
                  <a:moveTo>
                    <a:pt x="0" y="1604"/>
                  </a:moveTo>
                  <a:lnTo>
                    <a:pt x="0" y="1600"/>
                  </a:lnTo>
                  <a:lnTo>
                    <a:pt x="1" y="1600"/>
                  </a:lnTo>
                  <a:lnTo>
                    <a:pt x="1" y="1604"/>
                  </a:lnTo>
                  <a:lnTo>
                    <a:pt x="0" y="1604"/>
                  </a:lnTo>
                  <a:close/>
                  <a:moveTo>
                    <a:pt x="0" y="1588"/>
                  </a:moveTo>
                  <a:lnTo>
                    <a:pt x="0" y="1585"/>
                  </a:lnTo>
                  <a:lnTo>
                    <a:pt x="1" y="1585"/>
                  </a:lnTo>
                  <a:lnTo>
                    <a:pt x="1" y="1588"/>
                  </a:lnTo>
                  <a:lnTo>
                    <a:pt x="0" y="1588"/>
                  </a:lnTo>
                  <a:close/>
                  <a:moveTo>
                    <a:pt x="0" y="1573"/>
                  </a:moveTo>
                  <a:lnTo>
                    <a:pt x="0" y="1569"/>
                  </a:lnTo>
                  <a:lnTo>
                    <a:pt x="1" y="1569"/>
                  </a:lnTo>
                  <a:lnTo>
                    <a:pt x="1" y="1573"/>
                  </a:lnTo>
                  <a:lnTo>
                    <a:pt x="0" y="1573"/>
                  </a:lnTo>
                  <a:close/>
                  <a:moveTo>
                    <a:pt x="0" y="1558"/>
                  </a:moveTo>
                  <a:lnTo>
                    <a:pt x="0" y="1554"/>
                  </a:lnTo>
                  <a:lnTo>
                    <a:pt x="1" y="1554"/>
                  </a:lnTo>
                  <a:lnTo>
                    <a:pt x="1" y="1558"/>
                  </a:lnTo>
                  <a:lnTo>
                    <a:pt x="0" y="1558"/>
                  </a:lnTo>
                  <a:close/>
                  <a:moveTo>
                    <a:pt x="0" y="1542"/>
                  </a:moveTo>
                  <a:lnTo>
                    <a:pt x="0" y="1538"/>
                  </a:lnTo>
                  <a:lnTo>
                    <a:pt x="1" y="1538"/>
                  </a:lnTo>
                  <a:lnTo>
                    <a:pt x="1" y="1542"/>
                  </a:lnTo>
                  <a:lnTo>
                    <a:pt x="0" y="1542"/>
                  </a:lnTo>
                  <a:close/>
                  <a:moveTo>
                    <a:pt x="0" y="1527"/>
                  </a:moveTo>
                  <a:lnTo>
                    <a:pt x="0" y="1523"/>
                  </a:lnTo>
                  <a:lnTo>
                    <a:pt x="1" y="1523"/>
                  </a:lnTo>
                  <a:lnTo>
                    <a:pt x="1" y="1527"/>
                  </a:lnTo>
                  <a:lnTo>
                    <a:pt x="0" y="1527"/>
                  </a:lnTo>
                  <a:close/>
                  <a:moveTo>
                    <a:pt x="0" y="1511"/>
                  </a:moveTo>
                  <a:lnTo>
                    <a:pt x="0" y="1508"/>
                  </a:lnTo>
                  <a:lnTo>
                    <a:pt x="1" y="1508"/>
                  </a:lnTo>
                  <a:lnTo>
                    <a:pt x="1" y="1511"/>
                  </a:lnTo>
                  <a:lnTo>
                    <a:pt x="0" y="1511"/>
                  </a:lnTo>
                  <a:close/>
                  <a:moveTo>
                    <a:pt x="0" y="1496"/>
                  </a:moveTo>
                  <a:lnTo>
                    <a:pt x="0" y="1492"/>
                  </a:lnTo>
                  <a:lnTo>
                    <a:pt x="1" y="1492"/>
                  </a:lnTo>
                  <a:lnTo>
                    <a:pt x="1" y="1496"/>
                  </a:lnTo>
                  <a:lnTo>
                    <a:pt x="0" y="1496"/>
                  </a:lnTo>
                  <a:close/>
                  <a:moveTo>
                    <a:pt x="0" y="1481"/>
                  </a:moveTo>
                  <a:lnTo>
                    <a:pt x="0" y="1477"/>
                  </a:lnTo>
                  <a:lnTo>
                    <a:pt x="1" y="1477"/>
                  </a:lnTo>
                  <a:lnTo>
                    <a:pt x="1" y="1481"/>
                  </a:lnTo>
                  <a:lnTo>
                    <a:pt x="0" y="1481"/>
                  </a:lnTo>
                  <a:close/>
                  <a:moveTo>
                    <a:pt x="0" y="1465"/>
                  </a:moveTo>
                  <a:lnTo>
                    <a:pt x="0" y="1461"/>
                  </a:lnTo>
                  <a:lnTo>
                    <a:pt x="1" y="1461"/>
                  </a:lnTo>
                  <a:lnTo>
                    <a:pt x="1" y="1465"/>
                  </a:lnTo>
                  <a:lnTo>
                    <a:pt x="0" y="1465"/>
                  </a:lnTo>
                  <a:close/>
                  <a:moveTo>
                    <a:pt x="0" y="1450"/>
                  </a:moveTo>
                  <a:lnTo>
                    <a:pt x="0" y="1446"/>
                  </a:lnTo>
                  <a:lnTo>
                    <a:pt x="1" y="1446"/>
                  </a:lnTo>
                  <a:lnTo>
                    <a:pt x="1" y="1450"/>
                  </a:lnTo>
                  <a:lnTo>
                    <a:pt x="0" y="1450"/>
                  </a:lnTo>
                  <a:close/>
                  <a:moveTo>
                    <a:pt x="0" y="1434"/>
                  </a:moveTo>
                  <a:lnTo>
                    <a:pt x="0" y="1431"/>
                  </a:lnTo>
                  <a:lnTo>
                    <a:pt x="1" y="1431"/>
                  </a:lnTo>
                  <a:lnTo>
                    <a:pt x="1" y="1434"/>
                  </a:lnTo>
                  <a:lnTo>
                    <a:pt x="0" y="1434"/>
                  </a:lnTo>
                  <a:close/>
                  <a:moveTo>
                    <a:pt x="0" y="1419"/>
                  </a:moveTo>
                  <a:lnTo>
                    <a:pt x="0" y="1415"/>
                  </a:lnTo>
                  <a:lnTo>
                    <a:pt x="1" y="1415"/>
                  </a:lnTo>
                  <a:lnTo>
                    <a:pt x="1" y="1419"/>
                  </a:lnTo>
                  <a:lnTo>
                    <a:pt x="0" y="1419"/>
                  </a:lnTo>
                  <a:close/>
                  <a:moveTo>
                    <a:pt x="0" y="1404"/>
                  </a:moveTo>
                  <a:lnTo>
                    <a:pt x="0" y="1400"/>
                  </a:lnTo>
                  <a:lnTo>
                    <a:pt x="1" y="1400"/>
                  </a:lnTo>
                  <a:lnTo>
                    <a:pt x="1" y="1404"/>
                  </a:lnTo>
                  <a:lnTo>
                    <a:pt x="0" y="1404"/>
                  </a:lnTo>
                  <a:close/>
                  <a:moveTo>
                    <a:pt x="0" y="1389"/>
                  </a:moveTo>
                  <a:lnTo>
                    <a:pt x="0" y="1384"/>
                  </a:lnTo>
                  <a:lnTo>
                    <a:pt x="1" y="1384"/>
                  </a:lnTo>
                  <a:lnTo>
                    <a:pt x="1" y="1389"/>
                  </a:lnTo>
                  <a:lnTo>
                    <a:pt x="0" y="1389"/>
                  </a:lnTo>
                  <a:close/>
                  <a:moveTo>
                    <a:pt x="0" y="1373"/>
                  </a:moveTo>
                  <a:lnTo>
                    <a:pt x="0" y="1369"/>
                  </a:lnTo>
                  <a:lnTo>
                    <a:pt x="1" y="1369"/>
                  </a:lnTo>
                  <a:lnTo>
                    <a:pt x="1" y="1373"/>
                  </a:lnTo>
                  <a:lnTo>
                    <a:pt x="0" y="1373"/>
                  </a:lnTo>
                  <a:close/>
                  <a:moveTo>
                    <a:pt x="0" y="1358"/>
                  </a:moveTo>
                  <a:lnTo>
                    <a:pt x="0" y="1354"/>
                  </a:lnTo>
                  <a:lnTo>
                    <a:pt x="1" y="1354"/>
                  </a:lnTo>
                  <a:lnTo>
                    <a:pt x="1" y="1358"/>
                  </a:lnTo>
                  <a:lnTo>
                    <a:pt x="0" y="1358"/>
                  </a:lnTo>
                  <a:close/>
                  <a:moveTo>
                    <a:pt x="0" y="1342"/>
                  </a:moveTo>
                  <a:lnTo>
                    <a:pt x="0" y="1338"/>
                  </a:lnTo>
                  <a:lnTo>
                    <a:pt x="1" y="1338"/>
                  </a:lnTo>
                  <a:lnTo>
                    <a:pt x="1" y="1342"/>
                  </a:lnTo>
                  <a:lnTo>
                    <a:pt x="0" y="1342"/>
                  </a:lnTo>
                  <a:close/>
                  <a:moveTo>
                    <a:pt x="0" y="1327"/>
                  </a:moveTo>
                  <a:lnTo>
                    <a:pt x="0" y="1323"/>
                  </a:lnTo>
                  <a:lnTo>
                    <a:pt x="1" y="1323"/>
                  </a:lnTo>
                  <a:lnTo>
                    <a:pt x="1" y="1327"/>
                  </a:lnTo>
                  <a:lnTo>
                    <a:pt x="0" y="1327"/>
                  </a:lnTo>
                  <a:close/>
                  <a:moveTo>
                    <a:pt x="0" y="1312"/>
                  </a:moveTo>
                  <a:lnTo>
                    <a:pt x="0" y="1307"/>
                  </a:lnTo>
                  <a:lnTo>
                    <a:pt x="1" y="1307"/>
                  </a:lnTo>
                  <a:lnTo>
                    <a:pt x="1" y="1312"/>
                  </a:lnTo>
                  <a:lnTo>
                    <a:pt x="0" y="1312"/>
                  </a:lnTo>
                  <a:close/>
                  <a:moveTo>
                    <a:pt x="0" y="1296"/>
                  </a:moveTo>
                  <a:lnTo>
                    <a:pt x="0" y="1292"/>
                  </a:lnTo>
                  <a:lnTo>
                    <a:pt x="1" y="1292"/>
                  </a:lnTo>
                  <a:lnTo>
                    <a:pt x="1" y="1296"/>
                  </a:lnTo>
                  <a:lnTo>
                    <a:pt x="0" y="1296"/>
                  </a:lnTo>
                  <a:close/>
                  <a:moveTo>
                    <a:pt x="0" y="1281"/>
                  </a:moveTo>
                  <a:lnTo>
                    <a:pt x="0" y="1277"/>
                  </a:lnTo>
                  <a:lnTo>
                    <a:pt x="1" y="1277"/>
                  </a:lnTo>
                  <a:lnTo>
                    <a:pt x="1" y="1281"/>
                  </a:lnTo>
                  <a:lnTo>
                    <a:pt x="0" y="1281"/>
                  </a:lnTo>
                  <a:close/>
                  <a:moveTo>
                    <a:pt x="0" y="1265"/>
                  </a:moveTo>
                  <a:lnTo>
                    <a:pt x="0" y="1262"/>
                  </a:lnTo>
                  <a:lnTo>
                    <a:pt x="1" y="1262"/>
                  </a:lnTo>
                  <a:lnTo>
                    <a:pt x="1" y="1265"/>
                  </a:lnTo>
                  <a:lnTo>
                    <a:pt x="0" y="1265"/>
                  </a:lnTo>
                  <a:close/>
                  <a:moveTo>
                    <a:pt x="0" y="1250"/>
                  </a:moveTo>
                  <a:lnTo>
                    <a:pt x="0" y="1246"/>
                  </a:lnTo>
                  <a:lnTo>
                    <a:pt x="1" y="1246"/>
                  </a:lnTo>
                  <a:lnTo>
                    <a:pt x="1" y="1250"/>
                  </a:lnTo>
                  <a:lnTo>
                    <a:pt x="0" y="1250"/>
                  </a:lnTo>
                  <a:close/>
                  <a:moveTo>
                    <a:pt x="0" y="1235"/>
                  </a:moveTo>
                  <a:lnTo>
                    <a:pt x="0" y="1231"/>
                  </a:lnTo>
                  <a:lnTo>
                    <a:pt x="1" y="1231"/>
                  </a:lnTo>
                  <a:lnTo>
                    <a:pt x="1" y="1235"/>
                  </a:lnTo>
                  <a:lnTo>
                    <a:pt x="0" y="1235"/>
                  </a:lnTo>
                  <a:close/>
                  <a:moveTo>
                    <a:pt x="0" y="1219"/>
                  </a:moveTo>
                  <a:lnTo>
                    <a:pt x="0" y="1215"/>
                  </a:lnTo>
                  <a:lnTo>
                    <a:pt x="1" y="1215"/>
                  </a:lnTo>
                  <a:lnTo>
                    <a:pt x="1" y="1219"/>
                  </a:lnTo>
                  <a:lnTo>
                    <a:pt x="0" y="1219"/>
                  </a:lnTo>
                  <a:close/>
                  <a:moveTo>
                    <a:pt x="0" y="1204"/>
                  </a:moveTo>
                  <a:lnTo>
                    <a:pt x="0" y="1200"/>
                  </a:lnTo>
                  <a:lnTo>
                    <a:pt x="1" y="1200"/>
                  </a:lnTo>
                  <a:lnTo>
                    <a:pt x="1" y="1204"/>
                  </a:lnTo>
                  <a:lnTo>
                    <a:pt x="0" y="1204"/>
                  </a:lnTo>
                  <a:close/>
                  <a:moveTo>
                    <a:pt x="0" y="1188"/>
                  </a:moveTo>
                  <a:lnTo>
                    <a:pt x="0" y="1185"/>
                  </a:lnTo>
                  <a:lnTo>
                    <a:pt x="1" y="1185"/>
                  </a:lnTo>
                  <a:lnTo>
                    <a:pt x="1" y="1188"/>
                  </a:lnTo>
                  <a:lnTo>
                    <a:pt x="0" y="1188"/>
                  </a:lnTo>
                  <a:close/>
                  <a:moveTo>
                    <a:pt x="0" y="1173"/>
                  </a:moveTo>
                  <a:lnTo>
                    <a:pt x="0" y="1169"/>
                  </a:lnTo>
                  <a:lnTo>
                    <a:pt x="1" y="1169"/>
                  </a:lnTo>
                  <a:lnTo>
                    <a:pt x="1" y="1173"/>
                  </a:lnTo>
                  <a:lnTo>
                    <a:pt x="0" y="1173"/>
                  </a:lnTo>
                  <a:close/>
                  <a:moveTo>
                    <a:pt x="0" y="1158"/>
                  </a:moveTo>
                  <a:lnTo>
                    <a:pt x="0" y="1154"/>
                  </a:lnTo>
                  <a:lnTo>
                    <a:pt x="1" y="1154"/>
                  </a:lnTo>
                  <a:lnTo>
                    <a:pt x="1" y="1158"/>
                  </a:lnTo>
                  <a:lnTo>
                    <a:pt x="0" y="1158"/>
                  </a:lnTo>
                  <a:close/>
                  <a:moveTo>
                    <a:pt x="0" y="1142"/>
                  </a:moveTo>
                  <a:lnTo>
                    <a:pt x="0" y="1138"/>
                  </a:lnTo>
                  <a:lnTo>
                    <a:pt x="1" y="1138"/>
                  </a:lnTo>
                  <a:lnTo>
                    <a:pt x="1" y="1142"/>
                  </a:lnTo>
                  <a:lnTo>
                    <a:pt x="0" y="1142"/>
                  </a:lnTo>
                  <a:close/>
                  <a:moveTo>
                    <a:pt x="0" y="1127"/>
                  </a:moveTo>
                  <a:lnTo>
                    <a:pt x="0" y="1123"/>
                  </a:lnTo>
                  <a:lnTo>
                    <a:pt x="1" y="1123"/>
                  </a:lnTo>
                  <a:lnTo>
                    <a:pt x="1" y="1127"/>
                  </a:lnTo>
                  <a:lnTo>
                    <a:pt x="0" y="1127"/>
                  </a:lnTo>
                  <a:close/>
                  <a:moveTo>
                    <a:pt x="0" y="1111"/>
                  </a:moveTo>
                  <a:lnTo>
                    <a:pt x="0" y="1108"/>
                  </a:lnTo>
                  <a:lnTo>
                    <a:pt x="1" y="1108"/>
                  </a:lnTo>
                  <a:lnTo>
                    <a:pt x="1" y="1111"/>
                  </a:lnTo>
                  <a:lnTo>
                    <a:pt x="0" y="1111"/>
                  </a:lnTo>
                  <a:close/>
                  <a:moveTo>
                    <a:pt x="0" y="1096"/>
                  </a:moveTo>
                  <a:lnTo>
                    <a:pt x="0" y="1092"/>
                  </a:lnTo>
                  <a:lnTo>
                    <a:pt x="1" y="1092"/>
                  </a:lnTo>
                  <a:lnTo>
                    <a:pt x="1" y="1096"/>
                  </a:lnTo>
                  <a:lnTo>
                    <a:pt x="0" y="1096"/>
                  </a:lnTo>
                  <a:close/>
                  <a:moveTo>
                    <a:pt x="0" y="1081"/>
                  </a:moveTo>
                  <a:lnTo>
                    <a:pt x="0" y="1077"/>
                  </a:lnTo>
                  <a:lnTo>
                    <a:pt x="1" y="1077"/>
                  </a:lnTo>
                  <a:lnTo>
                    <a:pt x="1" y="1081"/>
                  </a:lnTo>
                  <a:lnTo>
                    <a:pt x="0" y="1081"/>
                  </a:lnTo>
                  <a:close/>
                  <a:moveTo>
                    <a:pt x="0" y="1065"/>
                  </a:moveTo>
                  <a:lnTo>
                    <a:pt x="0" y="1061"/>
                  </a:lnTo>
                  <a:lnTo>
                    <a:pt x="1" y="1061"/>
                  </a:lnTo>
                  <a:lnTo>
                    <a:pt x="1" y="1065"/>
                  </a:lnTo>
                  <a:lnTo>
                    <a:pt x="0" y="1065"/>
                  </a:lnTo>
                  <a:close/>
                  <a:moveTo>
                    <a:pt x="0" y="1050"/>
                  </a:moveTo>
                  <a:lnTo>
                    <a:pt x="0" y="1046"/>
                  </a:lnTo>
                  <a:lnTo>
                    <a:pt x="1" y="1046"/>
                  </a:lnTo>
                  <a:lnTo>
                    <a:pt x="1" y="1050"/>
                  </a:lnTo>
                  <a:lnTo>
                    <a:pt x="0" y="1050"/>
                  </a:lnTo>
                  <a:close/>
                  <a:moveTo>
                    <a:pt x="0" y="1034"/>
                  </a:moveTo>
                  <a:lnTo>
                    <a:pt x="0" y="1031"/>
                  </a:lnTo>
                  <a:lnTo>
                    <a:pt x="1" y="1031"/>
                  </a:lnTo>
                  <a:lnTo>
                    <a:pt x="1" y="1034"/>
                  </a:lnTo>
                  <a:lnTo>
                    <a:pt x="0" y="1034"/>
                  </a:lnTo>
                  <a:close/>
                  <a:moveTo>
                    <a:pt x="0" y="1019"/>
                  </a:moveTo>
                  <a:lnTo>
                    <a:pt x="0" y="1015"/>
                  </a:lnTo>
                  <a:lnTo>
                    <a:pt x="1" y="1015"/>
                  </a:lnTo>
                  <a:lnTo>
                    <a:pt x="1" y="1019"/>
                  </a:lnTo>
                  <a:lnTo>
                    <a:pt x="0" y="1019"/>
                  </a:lnTo>
                  <a:close/>
                  <a:moveTo>
                    <a:pt x="0" y="1004"/>
                  </a:moveTo>
                  <a:lnTo>
                    <a:pt x="0" y="1000"/>
                  </a:lnTo>
                  <a:lnTo>
                    <a:pt x="1" y="1000"/>
                  </a:lnTo>
                  <a:lnTo>
                    <a:pt x="1" y="1004"/>
                  </a:lnTo>
                  <a:lnTo>
                    <a:pt x="0" y="1004"/>
                  </a:lnTo>
                  <a:close/>
                  <a:moveTo>
                    <a:pt x="0" y="989"/>
                  </a:moveTo>
                  <a:lnTo>
                    <a:pt x="0" y="984"/>
                  </a:lnTo>
                  <a:lnTo>
                    <a:pt x="1" y="984"/>
                  </a:lnTo>
                  <a:lnTo>
                    <a:pt x="1" y="989"/>
                  </a:lnTo>
                  <a:lnTo>
                    <a:pt x="0" y="989"/>
                  </a:lnTo>
                  <a:close/>
                  <a:moveTo>
                    <a:pt x="0" y="973"/>
                  </a:moveTo>
                  <a:lnTo>
                    <a:pt x="0" y="969"/>
                  </a:lnTo>
                  <a:lnTo>
                    <a:pt x="1" y="969"/>
                  </a:lnTo>
                  <a:lnTo>
                    <a:pt x="1" y="973"/>
                  </a:lnTo>
                  <a:lnTo>
                    <a:pt x="0" y="973"/>
                  </a:lnTo>
                  <a:close/>
                  <a:moveTo>
                    <a:pt x="0" y="958"/>
                  </a:moveTo>
                  <a:lnTo>
                    <a:pt x="0" y="954"/>
                  </a:lnTo>
                  <a:lnTo>
                    <a:pt x="1" y="954"/>
                  </a:lnTo>
                  <a:lnTo>
                    <a:pt x="1" y="958"/>
                  </a:lnTo>
                  <a:lnTo>
                    <a:pt x="0" y="958"/>
                  </a:lnTo>
                  <a:close/>
                  <a:moveTo>
                    <a:pt x="0" y="942"/>
                  </a:moveTo>
                  <a:lnTo>
                    <a:pt x="0" y="938"/>
                  </a:lnTo>
                  <a:lnTo>
                    <a:pt x="1" y="938"/>
                  </a:lnTo>
                  <a:lnTo>
                    <a:pt x="1" y="942"/>
                  </a:lnTo>
                  <a:lnTo>
                    <a:pt x="0" y="942"/>
                  </a:lnTo>
                  <a:close/>
                  <a:moveTo>
                    <a:pt x="0" y="927"/>
                  </a:moveTo>
                  <a:lnTo>
                    <a:pt x="0" y="923"/>
                  </a:lnTo>
                  <a:lnTo>
                    <a:pt x="1" y="923"/>
                  </a:lnTo>
                  <a:lnTo>
                    <a:pt x="1" y="927"/>
                  </a:lnTo>
                  <a:lnTo>
                    <a:pt x="0" y="927"/>
                  </a:lnTo>
                  <a:close/>
                  <a:moveTo>
                    <a:pt x="0" y="912"/>
                  </a:moveTo>
                  <a:lnTo>
                    <a:pt x="0" y="908"/>
                  </a:lnTo>
                  <a:lnTo>
                    <a:pt x="1" y="908"/>
                  </a:lnTo>
                  <a:lnTo>
                    <a:pt x="1" y="912"/>
                  </a:lnTo>
                  <a:lnTo>
                    <a:pt x="0" y="912"/>
                  </a:lnTo>
                  <a:close/>
                  <a:moveTo>
                    <a:pt x="0" y="896"/>
                  </a:moveTo>
                  <a:lnTo>
                    <a:pt x="0" y="892"/>
                  </a:lnTo>
                  <a:lnTo>
                    <a:pt x="1" y="892"/>
                  </a:lnTo>
                  <a:lnTo>
                    <a:pt x="1" y="896"/>
                  </a:lnTo>
                  <a:lnTo>
                    <a:pt x="0" y="896"/>
                  </a:lnTo>
                  <a:close/>
                  <a:moveTo>
                    <a:pt x="0" y="881"/>
                  </a:moveTo>
                  <a:lnTo>
                    <a:pt x="0" y="877"/>
                  </a:lnTo>
                  <a:lnTo>
                    <a:pt x="1" y="877"/>
                  </a:lnTo>
                  <a:lnTo>
                    <a:pt x="1" y="881"/>
                  </a:lnTo>
                  <a:lnTo>
                    <a:pt x="0" y="881"/>
                  </a:lnTo>
                  <a:close/>
                  <a:moveTo>
                    <a:pt x="0" y="865"/>
                  </a:moveTo>
                  <a:lnTo>
                    <a:pt x="0" y="862"/>
                  </a:lnTo>
                  <a:lnTo>
                    <a:pt x="1" y="862"/>
                  </a:lnTo>
                  <a:lnTo>
                    <a:pt x="1" y="865"/>
                  </a:lnTo>
                  <a:lnTo>
                    <a:pt x="0" y="865"/>
                  </a:lnTo>
                  <a:close/>
                  <a:moveTo>
                    <a:pt x="0" y="850"/>
                  </a:moveTo>
                  <a:lnTo>
                    <a:pt x="0" y="846"/>
                  </a:lnTo>
                  <a:lnTo>
                    <a:pt x="1" y="846"/>
                  </a:lnTo>
                  <a:lnTo>
                    <a:pt x="1" y="850"/>
                  </a:lnTo>
                  <a:lnTo>
                    <a:pt x="0" y="850"/>
                  </a:lnTo>
                  <a:close/>
                  <a:moveTo>
                    <a:pt x="0" y="835"/>
                  </a:moveTo>
                  <a:lnTo>
                    <a:pt x="0" y="831"/>
                  </a:lnTo>
                  <a:lnTo>
                    <a:pt x="1" y="831"/>
                  </a:lnTo>
                  <a:lnTo>
                    <a:pt x="1" y="835"/>
                  </a:lnTo>
                  <a:lnTo>
                    <a:pt x="0" y="835"/>
                  </a:lnTo>
                  <a:close/>
                  <a:moveTo>
                    <a:pt x="0" y="819"/>
                  </a:moveTo>
                  <a:lnTo>
                    <a:pt x="0" y="815"/>
                  </a:lnTo>
                  <a:lnTo>
                    <a:pt x="1" y="815"/>
                  </a:lnTo>
                  <a:lnTo>
                    <a:pt x="1" y="819"/>
                  </a:lnTo>
                  <a:lnTo>
                    <a:pt x="0" y="819"/>
                  </a:lnTo>
                  <a:close/>
                  <a:moveTo>
                    <a:pt x="0" y="804"/>
                  </a:moveTo>
                  <a:lnTo>
                    <a:pt x="0" y="800"/>
                  </a:lnTo>
                  <a:lnTo>
                    <a:pt x="1" y="800"/>
                  </a:lnTo>
                  <a:lnTo>
                    <a:pt x="1" y="804"/>
                  </a:lnTo>
                  <a:lnTo>
                    <a:pt x="0" y="804"/>
                  </a:lnTo>
                  <a:close/>
                  <a:moveTo>
                    <a:pt x="0" y="788"/>
                  </a:moveTo>
                  <a:lnTo>
                    <a:pt x="0" y="785"/>
                  </a:lnTo>
                  <a:lnTo>
                    <a:pt x="1" y="785"/>
                  </a:lnTo>
                  <a:lnTo>
                    <a:pt x="1" y="788"/>
                  </a:lnTo>
                  <a:lnTo>
                    <a:pt x="0" y="788"/>
                  </a:lnTo>
                  <a:close/>
                  <a:moveTo>
                    <a:pt x="0" y="773"/>
                  </a:moveTo>
                  <a:lnTo>
                    <a:pt x="0" y="769"/>
                  </a:lnTo>
                  <a:lnTo>
                    <a:pt x="1" y="769"/>
                  </a:lnTo>
                  <a:lnTo>
                    <a:pt x="1" y="773"/>
                  </a:lnTo>
                  <a:lnTo>
                    <a:pt x="0" y="773"/>
                  </a:lnTo>
                  <a:close/>
                  <a:moveTo>
                    <a:pt x="0" y="758"/>
                  </a:moveTo>
                  <a:lnTo>
                    <a:pt x="0" y="754"/>
                  </a:lnTo>
                  <a:lnTo>
                    <a:pt x="1" y="754"/>
                  </a:lnTo>
                  <a:lnTo>
                    <a:pt x="1" y="758"/>
                  </a:lnTo>
                  <a:lnTo>
                    <a:pt x="0" y="758"/>
                  </a:lnTo>
                  <a:close/>
                  <a:moveTo>
                    <a:pt x="0" y="742"/>
                  </a:moveTo>
                  <a:lnTo>
                    <a:pt x="0" y="738"/>
                  </a:lnTo>
                  <a:lnTo>
                    <a:pt x="1" y="738"/>
                  </a:lnTo>
                  <a:lnTo>
                    <a:pt x="1" y="742"/>
                  </a:lnTo>
                  <a:lnTo>
                    <a:pt x="0" y="742"/>
                  </a:lnTo>
                  <a:close/>
                  <a:moveTo>
                    <a:pt x="0" y="727"/>
                  </a:moveTo>
                  <a:lnTo>
                    <a:pt x="0" y="723"/>
                  </a:lnTo>
                  <a:lnTo>
                    <a:pt x="1" y="723"/>
                  </a:lnTo>
                  <a:lnTo>
                    <a:pt x="1" y="727"/>
                  </a:lnTo>
                  <a:lnTo>
                    <a:pt x="0" y="727"/>
                  </a:lnTo>
                  <a:close/>
                  <a:moveTo>
                    <a:pt x="0" y="711"/>
                  </a:moveTo>
                  <a:lnTo>
                    <a:pt x="0" y="708"/>
                  </a:lnTo>
                  <a:lnTo>
                    <a:pt x="1" y="708"/>
                  </a:lnTo>
                  <a:lnTo>
                    <a:pt x="1" y="711"/>
                  </a:lnTo>
                  <a:lnTo>
                    <a:pt x="0" y="711"/>
                  </a:lnTo>
                  <a:close/>
                  <a:moveTo>
                    <a:pt x="0" y="696"/>
                  </a:moveTo>
                  <a:lnTo>
                    <a:pt x="0" y="692"/>
                  </a:lnTo>
                  <a:lnTo>
                    <a:pt x="1" y="692"/>
                  </a:lnTo>
                  <a:lnTo>
                    <a:pt x="1" y="696"/>
                  </a:lnTo>
                  <a:lnTo>
                    <a:pt x="0" y="696"/>
                  </a:lnTo>
                  <a:close/>
                  <a:moveTo>
                    <a:pt x="0" y="681"/>
                  </a:moveTo>
                  <a:lnTo>
                    <a:pt x="0" y="677"/>
                  </a:lnTo>
                  <a:lnTo>
                    <a:pt x="1" y="677"/>
                  </a:lnTo>
                  <a:lnTo>
                    <a:pt x="1" y="681"/>
                  </a:lnTo>
                  <a:lnTo>
                    <a:pt x="0" y="681"/>
                  </a:lnTo>
                  <a:close/>
                  <a:moveTo>
                    <a:pt x="0" y="665"/>
                  </a:moveTo>
                  <a:lnTo>
                    <a:pt x="0" y="661"/>
                  </a:lnTo>
                  <a:lnTo>
                    <a:pt x="1" y="661"/>
                  </a:lnTo>
                  <a:lnTo>
                    <a:pt x="1" y="665"/>
                  </a:lnTo>
                  <a:lnTo>
                    <a:pt x="0" y="665"/>
                  </a:lnTo>
                  <a:close/>
                  <a:moveTo>
                    <a:pt x="0" y="650"/>
                  </a:moveTo>
                  <a:lnTo>
                    <a:pt x="0" y="646"/>
                  </a:lnTo>
                  <a:lnTo>
                    <a:pt x="1" y="646"/>
                  </a:lnTo>
                  <a:lnTo>
                    <a:pt x="1" y="650"/>
                  </a:lnTo>
                  <a:lnTo>
                    <a:pt x="0" y="650"/>
                  </a:lnTo>
                  <a:close/>
                  <a:moveTo>
                    <a:pt x="0" y="634"/>
                  </a:moveTo>
                  <a:lnTo>
                    <a:pt x="0" y="631"/>
                  </a:lnTo>
                  <a:lnTo>
                    <a:pt x="1" y="631"/>
                  </a:lnTo>
                  <a:lnTo>
                    <a:pt x="1" y="634"/>
                  </a:lnTo>
                  <a:lnTo>
                    <a:pt x="0" y="634"/>
                  </a:lnTo>
                  <a:close/>
                  <a:moveTo>
                    <a:pt x="0" y="619"/>
                  </a:moveTo>
                  <a:lnTo>
                    <a:pt x="0" y="615"/>
                  </a:lnTo>
                  <a:lnTo>
                    <a:pt x="1" y="615"/>
                  </a:lnTo>
                  <a:lnTo>
                    <a:pt x="1" y="619"/>
                  </a:lnTo>
                  <a:lnTo>
                    <a:pt x="0" y="619"/>
                  </a:lnTo>
                  <a:close/>
                  <a:moveTo>
                    <a:pt x="0" y="604"/>
                  </a:moveTo>
                  <a:lnTo>
                    <a:pt x="0" y="600"/>
                  </a:lnTo>
                  <a:lnTo>
                    <a:pt x="1" y="600"/>
                  </a:lnTo>
                  <a:lnTo>
                    <a:pt x="1" y="604"/>
                  </a:lnTo>
                  <a:lnTo>
                    <a:pt x="0" y="604"/>
                  </a:lnTo>
                  <a:close/>
                  <a:moveTo>
                    <a:pt x="0" y="588"/>
                  </a:moveTo>
                  <a:lnTo>
                    <a:pt x="0" y="584"/>
                  </a:lnTo>
                  <a:lnTo>
                    <a:pt x="1" y="584"/>
                  </a:lnTo>
                  <a:lnTo>
                    <a:pt x="1" y="588"/>
                  </a:lnTo>
                  <a:lnTo>
                    <a:pt x="0" y="588"/>
                  </a:lnTo>
                  <a:close/>
                  <a:moveTo>
                    <a:pt x="0" y="573"/>
                  </a:moveTo>
                  <a:lnTo>
                    <a:pt x="0" y="569"/>
                  </a:lnTo>
                  <a:lnTo>
                    <a:pt x="1" y="569"/>
                  </a:lnTo>
                  <a:lnTo>
                    <a:pt x="1" y="573"/>
                  </a:lnTo>
                  <a:lnTo>
                    <a:pt x="0" y="573"/>
                  </a:lnTo>
                  <a:close/>
                  <a:moveTo>
                    <a:pt x="0" y="558"/>
                  </a:moveTo>
                  <a:lnTo>
                    <a:pt x="0" y="554"/>
                  </a:lnTo>
                  <a:lnTo>
                    <a:pt x="1" y="554"/>
                  </a:lnTo>
                  <a:lnTo>
                    <a:pt x="1" y="558"/>
                  </a:lnTo>
                  <a:lnTo>
                    <a:pt x="0" y="558"/>
                  </a:lnTo>
                  <a:close/>
                  <a:moveTo>
                    <a:pt x="0" y="542"/>
                  </a:moveTo>
                  <a:lnTo>
                    <a:pt x="0" y="538"/>
                  </a:lnTo>
                  <a:lnTo>
                    <a:pt x="1" y="538"/>
                  </a:lnTo>
                  <a:lnTo>
                    <a:pt x="1" y="542"/>
                  </a:lnTo>
                  <a:lnTo>
                    <a:pt x="0" y="542"/>
                  </a:lnTo>
                  <a:close/>
                  <a:moveTo>
                    <a:pt x="0" y="527"/>
                  </a:moveTo>
                  <a:lnTo>
                    <a:pt x="0" y="523"/>
                  </a:lnTo>
                  <a:lnTo>
                    <a:pt x="1" y="523"/>
                  </a:lnTo>
                  <a:lnTo>
                    <a:pt x="1" y="527"/>
                  </a:lnTo>
                  <a:lnTo>
                    <a:pt x="0" y="527"/>
                  </a:lnTo>
                  <a:close/>
                  <a:moveTo>
                    <a:pt x="0" y="511"/>
                  </a:moveTo>
                  <a:lnTo>
                    <a:pt x="0" y="508"/>
                  </a:lnTo>
                  <a:lnTo>
                    <a:pt x="1" y="508"/>
                  </a:lnTo>
                  <a:lnTo>
                    <a:pt x="1" y="511"/>
                  </a:lnTo>
                  <a:lnTo>
                    <a:pt x="0" y="511"/>
                  </a:lnTo>
                  <a:close/>
                  <a:moveTo>
                    <a:pt x="0" y="496"/>
                  </a:moveTo>
                  <a:lnTo>
                    <a:pt x="0" y="492"/>
                  </a:lnTo>
                  <a:lnTo>
                    <a:pt x="1" y="492"/>
                  </a:lnTo>
                  <a:lnTo>
                    <a:pt x="1" y="496"/>
                  </a:lnTo>
                  <a:lnTo>
                    <a:pt x="0" y="496"/>
                  </a:lnTo>
                  <a:close/>
                  <a:moveTo>
                    <a:pt x="0" y="481"/>
                  </a:moveTo>
                  <a:lnTo>
                    <a:pt x="0" y="477"/>
                  </a:lnTo>
                  <a:lnTo>
                    <a:pt x="1" y="477"/>
                  </a:lnTo>
                  <a:lnTo>
                    <a:pt x="1" y="481"/>
                  </a:lnTo>
                  <a:lnTo>
                    <a:pt x="0" y="481"/>
                  </a:lnTo>
                  <a:close/>
                  <a:moveTo>
                    <a:pt x="0" y="465"/>
                  </a:moveTo>
                  <a:lnTo>
                    <a:pt x="0" y="462"/>
                  </a:lnTo>
                  <a:lnTo>
                    <a:pt x="1" y="462"/>
                  </a:lnTo>
                  <a:lnTo>
                    <a:pt x="1" y="465"/>
                  </a:lnTo>
                  <a:lnTo>
                    <a:pt x="0" y="465"/>
                  </a:lnTo>
                  <a:close/>
                  <a:moveTo>
                    <a:pt x="0" y="450"/>
                  </a:moveTo>
                  <a:lnTo>
                    <a:pt x="0" y="446"/>
                  </a:lnTo>
                  <a:lnTo>
                    <a:pt x="1" y="446"/>
                  </a:lnTo>
                  <a:lnTo>
                    <a:pt x="1" y="450"/>
                  </a:lnTo>
                  <a:lnTo>
                    <a:pt x="0" y="450"/>
                  </a:lnTo>
                  <a:close/>
                  <a:moveTo>
                    <a:pt x="0" y="434"/>
                  </a:moveTo>
                  <a:lnTo>
                    <a:pt x="0" y="431"/>
                  </a:lnTo>
                  <a:lnTo>
                    <a:pt x="1" y="431"/>
                  </a:lnTo>
                  <a:lnTo>
                    <a:pt x="1" y="434"/>
                  </a:lnTo>
                  <a:lnTo>
                    <a:pt x="0" y="434"/>
                  </a:lnTo>
                  <a:close/>
                  <a:moveTo>
                    <a:pt x="0" y="419"/>
                  </a:moveTo>
                  <a:lnTo>
                    <a:pt x="0" y="415"/>
                  </a:lnTo>
                  <a:lnTo>
                    <a:pt x="1" y="415"/>
                  </a:lnTo>
                  <a:lnTo>
                    <a:pt x="1" y="419"/>
                  </a:lnTo>
                  <a:lnTo>
                    <a:pt x="0" y="419"/>
                  </a:lnTo>
                  <a:close/>
                  <a:moveTo>
                    <a:pt x="0" y="404"/>
                  </a:moveTo>
                  <a:lnTo>
                    <a:pt x="0" y="400"/>
                  </a:lnTo>
                  <a:lnTo>
                    <a:pt x="1" y="400"/>
                  </a:lnTo>
                  <a:lnTo>
                    <a:pt x="1" y="404"/>
                  </a:lnTo>
                  <a:lnTo>
                    <a:pt x="0" y="404"/>
                  </a:lnTo>
                  <a:close/>
                  <a:moveTo>
                    <a:pt x="0" y="388"/>
                  </a:moveTo>
                  <a:lnTo>
                    <a:pt x="0" y="385"/>
                  </a:lnTo>
                  <a:lnTo>
                    <a:pt x="1" y="385"/>
                  </a:lnTo>
                  <a:lnTo>
                    <a:pt x="1" y="388"/>
                  </a:lnTo>
                  <a:lnTo>
                    <a:pt x="0" y="388"/>
                  </a:lnTo>
                  <a:close/>
                  <a:moveTo>
                    <a:pt x="0" y="373"/>
                  </a:moveTo>
                  <a:lnTo>
                    <a:pt x="0" y="369"/>
                  </a:lnTo>
                  <a:lnTo>
                    <a:pt x="1" y="369"/>
                  </a:lnTo>
                  <a:lnTo>
                    <a:pt x="1" y="373"/>
                  </a:lnTo>
                  <a:lnTo>
                    <a:pt x="0" y="373"/>
                  </a:lnTo>
                  <a:close/>
                  <a:moveTo>
                    <a:pt x="0" y="357"/>
                  </a:moveTo>
                  <a:lnTo>
                    <a:pt x="0" y="354"/>
                  </a:lnTo>
                  <a:lnTo>
                    <a:pt x="1" y="354"/>
                  </a:lnTo>
                  <a:lnTo>
                    <a:pt x="1" y="357"/>
                  </a:lnTo>
                  <a:lnTo>
                    <a:pt x="0" y="357"/>
                  </a:lnTo>
                  <a:close/>
                  <a:moveTo>
                    <a:pt x="0" y="342"/>
                  </a:moveTo>
                  <a:lnTo>
                    <a:pt x="0" y="338"/>
                  </a:lnTo>
                  <a:lnTo>
                    <a:pt x="1" y="338"/>
                  </a:lnTo>
                  <a:lnTo>
                    <a:pt x="1" y="342"/>
                  </a:lnTo>
                  <a:lnTo>
                    <a:pt x="0" y="342"/>
                  </a:lnTo>
                  <a:close/>
                  <a:moveTo>
                    <a:pt x="0" y="327"/>
                  </a:moveTo>
                  <a:lnTo>
                    <a:pt x="0" y="323"/>
                  </a:lnTo>
                  <a:lnTo>
                    <a:pt x="1" y="323"/>
                  </a:lnTo>
                  <a:lnTo>
                    <a:pt x="1" y="327"/>
                  </a:lnTo>
                  <a:lnTo>
                    <a:pt x="0" y="327"/>
                  </a:lnTo>
                  <a:close/>
                  <a:moveTo>
                    <a:pt x="0" y="311"/>
                  </a:moveTo>
                  <a:lnTo>
                    <a:pt x="0" y="307"/>
                  </a:lnTo>
                  <a:lnTo>
                    <a:pt x="1" y="307"/>
                  </a:lnTo>
                  <a:lnTo>
                    <a:pt x="1" y="311"/>
                  </a:lnTo>
                  <a:lnTo>
                    <a:pt x="0" y="311"/>
                  </a:lnTo>
                  <a:close/>
                  <a:moveTo>
                    <a:pt x="0" y="296"/>
                  </a:moveTo>
                  <a:lnTo>
                    <a:pt x="0" y="292"/>
                  </a:lnTo>
                  <a:lnTo>
                    <a:pt x="1" y="292"/>
                  </a:lnTo>
                  <a:lnTo>
                    <a:pt x="1" y="296"/>
                  </a:lnTo>
                  <a:lnTo>
                    <a:pt x="0" y="296"/>
                  </a:lnTo>
                  <a:close/>
                  <a:moveTo>
                    <a:pt x="0" y="280"/>
                  </a:moveTo>
                  <a:lnTo>
                    <a:pt x="0" y="277"/>
                  </a:lnTo>
                  <a:lnTo>
                    <a:pt x="1" y="277"/>
                  </a:lnTo>
                  <a:lnTo>
                    <a:pt x="1" y="280"/>
                  </a:lnTo>
                  <a:lnTo>
                    <a:pt x="0" y="280"/>
                  </a:lnTo>
                  <a:close/>
                  <a:moveTo>
                    <a:pt x="0" y="265"/>
                  </a:moveTo>
                  <a:lnTo>
                    <a:pt x="0" y="261"/>
                  </a:lnTo>
                  <a:lnTo>
                    <a:pt x="1" y="261"/>
                  </a:lnTo>
                  <a:lnTo>
                    <a:pt x="1" y="265"/>
                  </a:lnTo>
                  <a:lnTo>
                    <a:pt x="0" y="265"/>
                  </a:lnTo>
                  <a:close/>
                  <a:moveTo>
                    <a:pt x="0" y="250"/>
                  </a:moveTo>
                  <a:lnTo>
                    <a:pt x="0" y="246"/>
                  </a:lnTo>
                  <a:lnTo>
                    <a:pt x="1" y="246"/>
                  </a:lnTo>
                  <a:lnTo>
                    <a:pt x="1" y="250"/>
                  </a:lnTo>
                  <a:lnTo>
                    <a:pt x="0" y="250"/>
                  </a:lnTo>
                  <a:close/>
                  <a:moveTo>
                    <a:pt x="0" y="235"/>
                  </a:moveTo>
                  <a:lnTo>
                    <a:pt x="0" y="230"/>
                  </a:lnTo>
                  <a:lnTo>
                    <a:pt x="1" y="230"/>
                  </a:lnTo>
                  <a:lnTo>
                    <a:pt x="1" y="235"/>
                  </a:lnTo>
                  <a:lnTo>
                    <a:pt x="0" y="235"/>
                  </a:lnTo>
                  <a:close/>
                  <a:moveTo>
                    <a:pt x="0" y="219"/>
                  </a:moveTo>
                  <a:lnTo>
                    <a:pt x="0" y="215"/>
                  </a:lnTo>
                  <a:lnTo>
                    <a:pt x="1" y="215"/>
                  </a:lnTo>
                  <a:lnTo>
                    <a:pt x="1" y="219"/>
                  </a:lnTo>
                  <a:lnTo>
                    <a:pt x="0" y="219"/>
                  </a:lnTo>
                  <a:close/>
                  <a:moveTo>
                    <a:pt x="0" y="204"/>
                  </a:moveTo>
                  <a:lnTo>
                    <a:pt x="0" y="200"/>
                  </a:lnTo>
                  <a:lnTo>
                    <a:pt x="1" y="200"/>
                  </a:lnTo>
                  <a:lnTo>
                    <a:pt x="1" y="204"/>
                  </a:lnTo>
                  <a:lnTo>
                    <a:pt x="0" y="204"/>
                  </a:lnTo>
                  <a:close/>
                  <a:moveTo>
                    <a:pt x="0" y="188"/>
                  </a:moveTo>
                  <a:lnTo>
                    <a:pt x="0" y="184"/>
                  </a:lnTo>
                  <a:lnTo>
                    <a:pt x="1" y="184"/>
                  </a:lnTo>
                  <a:lnTo>
                    <a:pt x="1" y="188"/>
                  </a:lnTo>
                  <a:lnTo>
                    <a:pt x="0" y="188"/>
                  </a:lnTo>
                  <a:close/>
                  <a:moveTo>
                    <a:pt x="0" y="173"/>
                  </a:moveTo>
                  <a:lnTo>
                    <a:pt x="0" y="169"/>
                  </a:lnTo>
                  <a:lnTo>
                    <a:pt x="1" y="169"/>
                  </a:lnTo>
                  <a:lnTo>
                    <a:pt x="1" y="173"/>
                  </a:lnTo>
                  <a:lnTo>
                    <a:pt x="0" y="173"/>
                  </a:lnTo>
                  <a:close/>
                  <a:moveTo>
                    <a:pt x="0" y="158"/>
                  </a:moveTo>
                  <a:lnTo>
                    <a:pt x="0" y="153"/>
                  </a:lnTo>
                  <a:lnTo>
                    <a:pt x="1" y="153"/>
                  </a:lnTo>
                  <a:lnTo>
                    <a:pt x="1" y="158"/>
                  </a:lnTo>
                  <a:lnTo>
                    <a:pt x="0" y="158"/>
                  </a:lnTo>
                  <a:close/>
                  <a:moveTo>
                    <a:pt x="0" y="142"/>
                  </a:moveTo>
                  <a:lnTo>
                    <a:pt x="0" y="138"/>
                  </a:lnTo>
                  <a:lnTo>
                    <a:pt x="1" y="138"/>
                  </a:lnTo>
                  <a:lnTo>
                    <a:pt x="1" y="142"/>
                  </a:lnTo>
                  <a:lnTo>
                    <a:pt x="0" y="142"/>
                  </a:lnTo>
                  <a:close/>
                  <a:moveTo>
                    <a:pt x="0" y="127"/>
                  </a:moveTo>
                  <a:lnTo>
                    <a:pt x="0" y="123"/>
                  </a:lnTo>
                  <a:lnTo>
                    <a:pt x="1" y="123"/>
                  </a:lnTo>
                  <a:lnTo>
                    <a:pt x="1" y="127"/>
                  </a:lnTo>
                  <a:lnTo>
                    <a:pt x="0" y="127"/>
                  </a:lnTo>
                  <a:close/>
                  <a:moveTo>
                    <a:pt x="0" y="111"/>
                  </a:moveTo>
                  <a:lnTo>
                    <a:pt x="0" y="108"/>
                  </a:lnTo>
                  <a:lnTo>
                    <a:pt x="1" y="108"/>
                  </a:lnTo>
                  <a:lnTo>
                    <a:pt x="1" y="111"/>
                  </a:lnTo>
                  <a:lnTo>
                    <a:pt x="0" y="111"/>
                  </a:lnTo>
                  <a:close/>
                  <a:moveTo>
                    <a:pt x="0" y="96"/>
                  </a:moveTo>
                  <a:lnTo>
                    <a:pt x="0" y="92"/>
                  </a:lnTo>
                  <a:lnTo>
                    <a:pt x="1" y="92"/>
                  </a:lnTo>
                  <a:lnTo>
                    <a:pt x="1" y="96"/>
                  </a:lnTo>
                  <a:lnTo>
                    <a:pt x="0" y="96"/>
                  </a:lnTo>
                  <a:close/>
                  <a:moveTo>
                    <a:pt x="0" y="81"/>
                  </a:moveTo>
                  <a:lnTo>
                    <a:pt x="0" y="77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0" y="81"/>
                  </a:lnTo>
                  <a:close/>
                  <a:moveTo>
                    <a:pt x="0" y="65"/>
                  </a:moveTo>
                  <a:lnTo>
                    <a:pt x="0" y="61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0" y="65"/>
                  </a:lnTo>
                  <a:close/>
                  <a:moveTo>
                    <a:pt x="0" y="50"/>
                  </a:moveTo>
                  <a:lnTo>
                    <a:pt x="0" y="46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0" y="50"/>
                  </a:lnTo>
                  <a:close/>
                  <a:moveTo>
                    <a:pt x="0" y="34"/>
                  </a:moveTo>
                  <a:lnTo>
                    <a:pt x="0" y="31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0" y="34"/>
                  </a:lnTo>
                  <a:close/>
                  <a:moveTo>
                    <a:pt x="0" y="19"/>
                  </a:moveTo>
                  <a:lnTo>
                    <a:pt x="0" y="15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0" y="19"/>
                  </a:lnTo>
                  <a:close/>
                  <a:moveTo>
                    <a:pt x="0" y="4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BFCBA424-D560-0954-DE68-89552BE64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" y="1425"/>
              <a:ext cx="2117" cy="485"/>
            </a:xfrm>
            <a:custGeom>
              <a:avLst/>
              <a:gdLst>
                <a:gd name="T0" fmla="*/ 30 w 2117"/>
                <a:gd name="T1" fmla="*/ 285 h 485"/>
                <a:gd name="T2" fmla="*/ 64 w 2117"/>
                <a:gd name="T3" fmla="*/ 304 h 485"/>
                <a:gd name="T4" fmla="*/ 97 w 2117"/>
                <a:gd name="T5" fmla="*/ 298 h 485"/>
                <a:gd name="T6" fmla="*/ 132 w 2117"/>
                <a:gd name="T7" fmla="*/ 343 h 485"/>
                <a:gd name="T8" fmla="*/ 166 w 2117"/>
                <a:gd name="T9" fmla="*/ 366 h 485"/>
                <a:gd name="T10" fmla="*/ 200 w 2117"/>
                <a:gd name="T11" fmla="*/ 390 h 485"/>
                <a:gd name="T12" fmla="*/ 234 w 2117"/>
                <a:gd name="T13" fmla="*/ 346 h 485"/>
                <a:gd name="T14" fmla="*/ 267 w 2117"/>
                <a:gd name="T15" fmla="*/ 331 h 485"/>
                <a:gd name="T16" fmla="*/ 301 w 2117"/>
                <a:gd name="T17" fmla="*/ 344 h 485"/>
                <a:gd name="T18" fmla="*/ 335 w 2117"/>
                <a:gd name="T19" fmla="*/ 335 h 485"/>
                <a:gd name="T20" fmla="*/ 370 w 2117"/>
                <a:gd name="T21" fmla="*/ 335 h 485"/>
                <a:gd name="T22" fmla="*/ 403 w 2117"/>
                <a:gd name="T23" fmla="*/ 302 h 485"/>
                <a:gd name="T24" fmla="*/ 437 w 2117"/>
                <a:gd name="T25" fmla="*/ 329 h 485"/>
                <a:gd name="T26" fmla="*/ 471 w 2117"/>
                <a:gd name="T27" fmla="*/ 395 h 485"/>
                <a:gd name="T28" fmla="*/ 505 w 2117"/>
                <a:gd name="T29" fmla="*/ 387 h 485"/>
                <a:gd name="T30" fmla="*/ 539 w 2117"/>
                <a:gd name="T31" fmla="*/ 378 h 485"/>
                <a:gd name="T32" fmla="*/ 573 w 2117"/>
                <a:gd name="T33" fmla="*/ 395 h 485"/>
                <a:gd name="T34" fmla="*/ 607 w 2117"/>
                <a:gd name="T35" fmla="*/ 375 h 485"/>
                <a:gd name="T36" fmla="*/ 641 w 2117"/>
                <a:gd name="T37" fmla="*/ 419 h 485"/>
                <a:gd name="T38" fmla="*/ 674 w 2117"/>
                <a:gd name="T39" fmla="*/ 386 h 485"/>
                <a:gd name="T40" fmla="*/ 709 w 2117"/>
                <a:gd name="T41" fmla="*/ 320 h 485"/>
                <a:gd name="T42" fmla="*/ 743 w 2117"/>
                <a:gd name="T43" fmla="*/ 348 h 485"/>
                <a:gd name="T44" fmla="*/ 776 w 2117"/>
                <a:gd name="T45" fmla="*/ 412 h 485"/>
                <a:gd name="T46" fmla="*/ 810 w 2117"/>
                <a:gd name="T47" fmla="*/ 470 h 485"/>
                <a:gd name="T48" fmla="*/ 844 w 2117"/>
                <a:gd name="T49" fmla="*/ 465 h 485"/>
                <a:gd name="T50" fmla="*/ 878 w 2117"/>
                <a:gd name="T51" fmla="*/ 408 h 485"/>
                <a:gd name="T52" fmla="*/ 912 w 2117"/>
                <a:gd name="T53" fmla="*/ 351 h 485"/>
                <a:gd name="T54" fmla="*/ 947 w 2117"/>
                <a:gd name="T55" fmla="*/ 310 h 485"/>
                <a:gd name="T56" fmla="*/ 980 w 2117"/>
                <a:gd name="T57" fmla="*/ 234 h 485"/>
                <a:gd name="T58" fmla="*/ 1014 w 2117"/>
                <a:gd name="T59" fmla="*/ 150 h 485"/>
                <a:gd name="T60" fmla="*/ 1048 w 2117"/>
                <a:gd name="T61" fmla="*/ 96 h 485"/>
                <a:gd name="T62" fmla="*/ 1082 w 2117"/>
                <a:gd name="T63" fmla="*/ 81 h 485"/>
                <a:gd name="T64" fmla="*/ 1116 w 2117"/>
                <a:gd name="T65" fmla="*/ 127 h 485"/>
                <a:gd name="T66" fmla="*/ 1150 w 2117"/>
                <a:gd name="T67" fmla="*/ 194 h 485"/>
                <a:gd name="T68" fmla="*/ 1184 w 2117"/>
                <a:gd name="T69" fmla="*/ 197 h 485"/>
                <a:gd name="T70" fmla="*/ 1218 w 2117"/>
                <a:gd name="T71" fmla="*/ 142 h 485"/>
                <a:gd name="T72" fmla="*/ 1251 w 2117"/>
                <a:gd name="T73" fmla="*/ 101 h 485"/>
                <a:gd name="T74" fmla="*/ 1285 w 2117"/>
                <a:gd name="T75" fmla="*/ 74 h 485"/>
                <a:gd name="T76" fmla="*/ 1320 w 2117"/>
                <a:gd name="T77" fmla="*/ 24 h 485"/>
                <a:gd name="T78" fmla="*/ 1353 w 2117"/>
                <a:gd name="T79" fmla="*/ 0 h 485"/>
                <a:gd name="T80" fmla="*/ 1387 w 2117"/>
                <a:gd name="T81" fmla="*/ 3 h 485"/>
                <a:gd name="T82" fmla="*/ 1421 w 2117"/>
                <a:gd name="T83" fmla="*/ 15 h 485"/>
                <a:gd name="T84" fmla="*/ 1455 w 2117"/>
                <a:gd name="T85" fmla="*/ 70 h 485"/>
                <a:gd name="T86" fmla="*/ 1489 w 2117"/>
                <a:gd name="T87" fmla="*/ 122 h 485"/>
                <a:gd name="T88" fmla="*/ 1523 w 2117"/>
                <a:gd name="T89" fmla="*/ 168 h 485"/>
                <a:gd name="T90" fmla="*/ 1557 w 2117"/>
                <a:gd name="T91" fmla="*/ 166 h 485"/>
                <a:gd name="T92" fmla="*/ 1591 w 2117"/>
                <a:gd name="T93" fmla="*/ 142 h 485"/>
                <a:gd name="T94" fmla="*/ 1625 w 2117"/>
                <a:gd name="T95" fmla="*/ 173 h 485"/>
                <a:gd name="T96" fmla="*/ 1659 w 2117"/>
                <a:gd name="T97" fmla="*/ 222 h 485"/>
                <a:gd name="T98" fmla="*/ 1693 w 2117"/>
                <a:gd name="T99" fmla="*/ 280 h 485"/>
                <a:gd name="T100" fmla="*/ 1726 w 2117"/>
                <a:gd name="T101" fmla="*/ 303 h 485"/>
                <a:gd name="T102" fmla="*/ 1760 w 2117"/>
                <a:gd name="T103" fmla="*/ 312 h 485"/>
                <a:gd name="T104" fmla="*/ 1795 w 2117"/>
                <a:gd name="T105" fmla="*/ 283 h 485"/>
                <a:gd name="T106" fmla="*/ 1828 w 2117"/>
                <a:gd name="T107" fmla="*/ 270 h 485"/>
                <a:gd name="T108" fmla="*/ 1862 w 2117"/>
                <a:gd name="T109" fmla="*/ 311 h 485"/>
                <a:gd name="T110" fmla="*/ 1897 w 2117"/>
                <a:gd name="T111" fmla="*/ 340 h 485"/>
                <a:gd name="T112" fmla="*/ 1930 w 2117"/>
                <a:gd name="T113" fmla="*/ 352 h 485"/>
                <a:gd name="T114" fmla="*/ 1964 w 2117"/>
                <a:gd name="T115" fmla="*/ 353 h 485"/>
                <a:gd name="T116" fmla="*/ 1998 w 2117"/>
                <a:gd name="T117" fmla="*/ 335 h 485"/>
                <a:gd name="T118" fmla="*/ 2032 w 2117"/>
                <a:gd name="T119" fmla="*/ 328 h 485"/>
                <a:gd name="T120" fmla="*/ 2066 w 2117"/>
                <a:gd name="T121" fmla="*/ 333 h 485"/>
                <a:gd name="T122" fmla="*/ 2100 w 2117"/>
                <a:gd name="T123" fmla="*/ 35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7" h="485">
                  <a:moveTo>
                    <a:pt x="0" y="317"/>
                  </a:moveTo>
                  <a:lnTo>
                    <a:pt x="4" y="311"/>
                  </a:lnTo>
                  <a:lnTo>
                    <a:pt x="9" y="305"/>
                  </a:lnTo>
                  <a:lnTo>
                    <a:pt x="13" y="299"/>
                  </a:lnTo>
                  <a:lnTo>
                    <a:pt x="18" y="295"/>
                  </a:lnTo>
                  <a:lnTo>
                    <a:pt x="21" y="290"/>
                  </a:lnTo>
                  <a:lnTo>
                    <a:pt x="25" y="287"/>
                  </a:lnTo>
                  <a:lnTo>
                    <a:pt x="30" y="285"/>
                  </a:lnTo>
                  <a:lnTo>
                    <a:pt x="34" y="287"/>
                  </a:lnTo>
                  <a:lnTo>
                    <a:pt x="39" y="290"/>
                  </a:lnTo>
                  <a:lnTo>
                    <a:pt x="42" y="293"/>
                  </a:lnTo>
                  <a:lnTo>
                    <a:pt x="47" y="298"/>
                  </a:lnTo>
                  <a:lnTo>
                    <a:pt x="51" y="302"/>
                  </a:lnTo>
                  <a:lnTo>
                    <a:pt x="55" y="305"/>
                  </a:lnTo>
                  <a:lnTo>
                    <a:pt x="60" y="306"/>
                  </a:lnTo>
                  <a:lnTo>
                    <a:pt x="64" y="304"/>
                  </a:lnTo>
                  <a:lnTo>
                    <a:pt x="68" y="302"/>
                  </a:lnTo>
                  <a:lnTo>
                    <a:pt x="73" y="298"/>
                  </a:lnTo>
                  <a:lnTo>
                    <a:pt x="76" y="295"/>
                  </a:lnTo>
                  <a:lnTo>
                    <a:pt x="81" y="292"/>
                  </a:lnTo>
                  <a:lnTo>
                    <a:pt x="85" y="290"/>
                  </a:lnTo>
                  <a:lnTo>
                    <a:pt x="90" y="292"/>
                  </a:lnTo>
                  <a:lnTo>
                    <a:pt x="94" y="295"/>
                  </a:lnTo>
                  <a:lnTo>
                    <a:pt x="97" y="298"/>
                  </a:lnTo>
                  <a:lnTo>
                    <a:pt x="102" y="303"/>
                  </a:lnTo>
                  <a:lnTo>
                    <a:pt x="106" y="309"/>
                  </a:lnTo>
                  <a:lnTo>
                    <a:pt x="111" y="316"/>
                  </a:lnTo>
                  <a:lnTo>
                    <a:pt x="115" y="323"/>
                  </a:lnTo>
                  <a:lnTo>
                    <a:pt x="119" y="330"/>
                  </a:lnTo>
                  <a:lnTo>
                    <a:pt x="123" y="336"/>
                  </a:lnTo>
                  <a:lnTo>
                    <a:pt x="127" y="340"/>
                  </a:lnTo>
                  <a:lnTo>
                    <a:pt x="132" y="343"/>
                  </a:lnTo>
                  <a:lnTo>
                    <a:pt x="136" y="346"/>
                  </a:lnTo>
                  <a:lnTo>
                    <a:pt x="141" y="349"/>
                  </a:lnTo>
                  <a:lnTo>
                    <a:pt x="145" y="352"/>
                  </a:lnTo>
                  <a:lnTo>
                    <a:pt x="148" y="354"/>
                  </a:lnTo>
                  <a:lnTo>
                    <a:pt x="153" y="356"/>
                  </a:lnTo>
                  <a:lnTo>
                    <a:pt x="157" y="359"/>
                  </a:lnTo>
                  <a:lnTo>
                    <a:pt x="162" y="362"/>
                  </a:lnTo>
                  <a:lnTo>
                    <a:pt x="166" y="366"/>
                  </a:lnTo>
                  <a:lnTo>
                    <a:pt x="169" y="370"/>
                  </a:lnTo>
                  <a:lnTo>
                    <a:pt x="174" y="376"/>
                  </a:lnTo>
                  <a:lnTo>
                    <a:pt x="178" y="383"/>
                  </a:lnTo>
                  <a:lnTo>
                    <a:pt x="183" y="388"/>
                  </a:lnTo>
                  <a:lnTo>
                    <a:pt x="187" y="391"/>
                  </a:lnTo>
                  <a:lnTo>
                    <a:pt x="191" y="391"/>
                  </a:lnTo>
                  <a:lnTo>
                    <a:pt x="195" y="391"/>
                  </a:lnTo>
                  <a:lnTo>
                    <a:pt x="200" y="390"/>
                  </a:lnTo>
                  <a:lnTo>
                    <a:pt x="204" y="387"/>
                  </a:lnTo>
                  <a:lnTo>
                    <a:pt x="208" y="383"/>
                  </a:lnTo>
                  <a:lnTo>
                    <a:pt x="213" y="378"/>
                  </a:lnTo>
                  <a:lnTo>
                    <a:pt x="217" y="372"/>
                  </a:lnTo>
                  <a:lnTo>
                    <a:pt x="221" y="366"/>
                  </a:lnTo>
                  <a:lnTo>
                    <a:pt x="225" y="359"/>
                  </a:lnTo>
                  <a:lnTo>
                    <a:pt x="229" y="352"/>
                  </a:lnTo>
                  <a:lnTo>
                    <a:pt x="234" y="346"/>
                  </a:lnTo>
                  <a:lnTo>
                    <a:pt x="238" y="343"/>
                  </a:lnTo>
                  <a:lnTo>
                    <a:pt x="242" y="340"/>
                  </a:lnTo>
                  <a:lnTo>
                    <a:pt x="246" y="338"/>
                  </a:lnTo>
                  <a:lnTo>
                    <a:pt x="250" y="337"/>
                  </a:lnTo>
                  <a:lnTo>
                    <a:pt x="255" y="335"/>
                  </a:lnTo>
                  <a:lnTo>
                    <a:pt x="259" y="333"/>
                  </a:lnTo>
                  <a:lnTo>
                    <a:pt x="263" y="332"/>
                  </a:lnTo>
                  <a:lnTo>
                    <a:pt x="267" y="331"/>
                  </a:lnTo>
                  <a:lnTo>
                    <a:pt x="272" y="332"/>
                  </a:lnTo>
                  <a:lnTo>
                    <a:pt x="276" y="332"/>
                  </a:lnTo>
                  <a:lnTo>
                    <a:pt x="280" y="333"/>
                  </a:lnTo>
                  <a:lnTo>
                    <a:pt x="285" y="334"/>
                  </a:lnTo>
                  <a:lnTo>
                    <a:pt x="289" y="336"/>
                  </a:lnTo>
                  <a:lnTo>
                    <a:pt x="293" y="338"/>
                  </a:lnTo>
                  <a:lnTo>
                    <a:pt x="298" y="340"/>
                  </a:lnTo>
                  <a:lnTo>
                    <a:pt x="301" y="344"/>
                  </a:lnTo>
                  <a:lnTo>
                    <a:pt x="306" y="348"/>
                  </a:lnTo>
                  <a:lnTo>
                    <a:pt x="310" y="352"/>
                  </a:lnTo>
                  <a:lnTo>
                    <a:pt x="314" y="353"/>
                  </a:lnTo>
                  <a:lnTo>
                    <a:pt x="319" y="352"/>
                  </a:lnTo>
                  <a:lnTo>
                    <a:pt x="322" y="349"/>
                  </a:lnTo>
                  <a:lnTo>
                    <a:pt x="327" y="344"/>
                  </a:lnTo>
                  <a:lnTo>
                    <a:pt x="331" y="340"/>
                  </a:lnTo>
                  <a:lnTo>
                    <a:pt x="335" y="335"/>
                  </a:lnTo>
                  <a:lnTo>
                    <a:pt x="340" y="332"/>
                  </a:lnTo>
                  <a:lnTo>
                    <a:pt x="344" y="330"/>
                  </a:lnTo>
                  <a:lnTo>
                    <a:pt x="348" y="330"/>
                  </a:lnTo>
                  <a:lnTo>
                    <a:pt x="352" y="332"/>
                  </a:lnTo>
                  <a:lnTo>
                    <a:pt x="357" y="334"/>
                  </a:lnTo>
                  <a:lnTo>
                    <a:pt x="361" y="335"/>
                  </a:lnTo>
                  <a:lnTo>
                    <a:pt x="365" y="336"/>
                  </a:lnTo>
                  <a:lnTo>
                    <a:pt x="370" y="335"/>
                  </a:lnTo>
                  <a:lnTo>
                    <a:pt x="373" y="332"/>
                  </a:lnTo>
                  <a:lnTo>
                    <a:pt x="378" y="328"/>
                  </a:lnTo>
                  <a:lnTo>
                    <a:pt x="382" y="323"/>
                  </a:lnTo>
                  <a:lnTo>
                    <a:pt x="386" y="317"/>
                  </a:lnTo>
                  <a:lnTo>
                    <a:pt x="391" y="312"/>
                  </a:lnTo>
                  <a:lnTo>
                    <a:pt x="394" y="308"/>
                  </a:lnTo>
                  <a:lnTo>
                    <a:pt x="399" y="304"/>
                  </a:lnTo>
                  <a:lnTo>
                    <a:pt x="403" y="302"/>
                  </a:lnTo>
                  <a:lnTo>
                    <a:pt x="407" y="303"/>
                  </a:lnTo>
                  <a:lnTo>
                    <a:pt x="412" y="304"/>
                  </a:lnTo>
                  <a:lnTo>
                    <a:pt x="416" y="307"/>
                  </a:lnTo>
                  <a:lnTo>
                    <a:pt x="420" y="310"/>
                  </a:lnTo>
                  <a:lnTo>
                    <a:pt x="425" y="314"/>
                  </a:lnTo>
                  <a:lnTo>
                    <a:pt x="428" y="319"/>
                  </a:lnTo>
                  <a:lnTo>
                    <a:pt x="433" y="323"/>
                  </a:lnTo>
                  <a:lnTo>
                    <a:pt x="437" y="329"/>
                  </a:lnTo>
                  <a:lnTo>
                    <a:pt x="442" y="336"/>
                  </a:lnTo>
                  <a:lnTo>
                    <a:pt x="446" y="343"/>
                  </a:lnTo>
                  <a:lnTo>
                    <a:pt x="450" y="352"/>
                  </a:lnTo>
                  <a:lnTo>
                    <a:pt x="454" y="362"/>
                  </a:lnTo>
                  <a:lnTo>
                    <a:pt x="458" y="371"/>
                  </a:lnTo>
                  <a:lnTo>
                    <a:pt x="463" y="381"/>
                  </a:lnTo>
                  <a:lnTo>
                    <a:pt x="467" y="388"/>
                  </a:lnTo>
                  <a:lnTo>
                    <a:pt x="471" y="395"/>
                  </a:lnTo>
                  <a:lnTo>
                    <a:pt x="475" y="399"/>
                  </a:lnTo>
                  <a:lnTo>
                    <a:pt x="479" y="401"/>
                  </a:lnTo>
                  <a:lnTo>
                    <a:pt x="484" y="400"/>
                  </a:lnTo>
                  <a:lnTo>
                    <a:pt x="488" y="398"/>
                  </a:lnTo>
                  <a:lnTo>
                    <a:pt x="493" y="394"/>
                  </a:lnTo>
                  <a:lnTo>
                    <a:pt x="497" y="391"/>
                  </a:lnTo>
                  <a:lnTo>
                    <a:pt x="500" y="388"/>
                  </a:lnTo>
                  <a:lnTo>
                    <a:pt x="505" y="387"/>
                  </a:lnTo>
                  <a:lnTo>
                    <a:pt x="509" y="388"/>
                  </a:lnTo>
                  <a:lnTo>
                    <a:pt x="514" y="391"/>
                  </a:lnTo>
                  <a:lnTo>
                    <a:pt x="518" y="393"/>
                  </a:lnTo>
                  <a:lnTo>
                    <a:pt x="523" y="393"/>
                  </a:lnTo>
                  <a:lnTo>
                    <a:pt x="526" y="393"/>
                  </a:lnTo>
                  <a:lnTo>
                    <a:pt x="530" y="390"/>
                  </a:lnTo>
                  <a:lnTo>
                    <a:pt x="535" y="384"/>
                  </a:lnTo>
                  <a:lnTo>
                    <a:pt x="539" y="378"/>
                  </a:lnTo>
                  <a:lnTo>
                    <a:pt x="544" y="372"/>
                  </a:lnTo>
                  <a:lnTo>
                    <a:pt x="547" y="367"/>
                  </a:lnTo>
                  <a:lnTo>
                    <a:pt x="551" y="364"/>
                  </a:lnTo>
                  <a:lnTo>
                    <a:pt x="556" y="364"/>
                  </a:lnTo>
                  <a:lnTo>
                    <a:pt x="560" y="369"/>
                  </a:lnTo>
                  <a:lnTo>
                    <a:pt x="565" y="375"/>
                  </a:lnTo>
                  <a:lnTo>
                    <a:pt x="569" y="385"/>
                  </a:lnTo>
                  <a:lnTo>
                    <a:pt x="573" y="395"/>
                  </a:lnTo>
                  <a:lnTo>
                    <a:pt x="577" y="404"/>
                  </a:lnTo>
                  <a:lnTo>
                    <a:pt x="581" y="410"/>
                  </a:lnTo>
                  <a:lnTo>
                    <a:pt x="586" y="411"/>
                  </a:lnTo>
                  <a:lnTo>
                    <a:pt x="590" y="409"/>
                  </a:lnTo>
                  <a:lnTo>
                    <a:pt x="595" y="402"/>
                  </a:lnTo>
                  <a:lnTo>
                    <a:pt x="598" y="393"/>
                  </a:lnTo>
                  <a:lnTo>
                    <a:pt x="602" y="384"/>
                  </a:lnTo>
                  <a:lnTo>
                    <a:pt x="607" y="375"/>
                  </a:lnTo>
                  <a:lnTo>
                    <a:pt x="611" y="369"/>
                  </a:lnTo>
                  <a:lnTo>
                    <a:pt x="616" y="367"/>
                  </a:lnTo>
                  <a:lnTo>
                    <a:pt x="619" y="370"/>
                  </a:lnTo>
                  <a:lnTo>
                    <a:pt x="624" y="377"/>
                  </a:lnTo>
                  <a:lnTo>
                    <a:pt x="628" y="388"/>
                  </a:lnTo>
                  <a:lnTo>
                    <a:pt x="632" y="399"/>
                  </a:lnTo>
                  <a:lnTo>
                    <a:pt x="637" y="411"/>
                  </a:lnTo>
                  <a:lnTo>
                    <a:pt x="641" y="419"/>
                  </a:lnTo>
                  <a:lnTo>
                    <a:pt x="645" y="425"/>
                  </a:lnTo>
                  <a:lnTo>
                    <a:pt x="650" y="428"/>
                  </a:lnTo>
                  <a:lnTo>
                    <a:pt x="653" y="426"/>
                  </a:lnTo>
                  <a:lnTo>
                    <a:pt x="658" y="422"/>
                  </a:lnTo>
                  <a:lnTo>
                    <a:pt x="662" y="415"/>
                  </a:lnTo>
                  <a:lnTo>
                    <a:pt x="666" y="407"/>
                  </a:lnTo>
                  <a:lnTo>
                    <a:pt x="671" y="397"/>
                  </a:lnTo>
                  <a:lnTo>
                    <a:pt x="674" y="386"/>
                  </a:lnTo>
                  <a:lnTo>
                    <a:pt x="679" y="373"/>
                  </a:lnTo>
                  <a:lnTo>
                    <a:pt x="683" y="361"/>
                  </a:lnTo>
                  <a:lnTo>
                    <a:pt x="688" y="349"/>
                  </a:lnTo>
                  <a:lnTo>
                    <a:pt x="692" y="338"/>
                  </a:lnTo>
                  <a:lnTo>
                    <a:pt x="696" y="331"/>
                  </a:lnTo>
                  <a:lnTo>
                    <a:pt x="700" y="325"/>
                  </a:lnTo>
                  <a:lnTo>
                    <a:pt x="704" y="322"/>
                  </a:lnTo>
                  <a:lnTo>
                    <a:pt x="709" y="320"/>
                  </a:lnTo>
                  <a:lnTo>
                    <a:pt x="713" y="321"/>
                  </a:lnTo>
                  <a:lnTo>
                    <a:pt x="717" y="324"/>
                  </a:lnTo>
                  <a:lnTo>
                    <a:pt x="722" y="327"/>
                  </a:lnTo>
                  <a:lnTo>
                    <a:pt x="725" y="331"/>
                  </a:lnTo>
                  <a:lnTo>
                    <a:pt x="730" y="334"/>
                  </a:lnTo>
                  <a:lnTo>
                    <a:pt x="734" y="338"/>
                  </a:lnTo>
                  <a:lnTo>
                    <a:pt x="738" y="343"/>
                  </a:lnTo>
                  <a:lnTo>
                    <a:pt x="743" y="348"/>
                  </a:lnTo>
                  <a:lnTo>
                    <a:pt x="746" y="355"/>
                  </a:lnTo>
                  <a:lnTo>
                    <a:pt x="751" y="364"/>
                  </a:lnTo>
                  <a:lnTo>
                    <a:pt x="755" y="372"/>
                  </a:lnTo>
                  <a:lnTo>
                    <a:pt x="760" y="381"/>
                  </a:lnTo>
                  <a:lnTo>
                    <a:pt x="764" y="390"/>
                  </a:lnTo>
                  <a:lnTo>
                    <a:pt x="768" y="398"/>
                  </a:lnTo>
                  <a:lnTo>
                    <a:pt x="772" y="405"/>
                  </a:lnTo>
                  <a:lnTo>
                    <a:pt x="776" y="412"/>
                  </a:lnTo>
                  <a:lnTo>
                    <a:pt x="781" y="417"/>
                  </a:lnTo>
                  <a:lnTo>
                    <a:pt x="785" y="423"/>
                  </a:lnTo>
                  <a:lnTo>
                    <a:pt x="789" y="429"/>
                  </a:lnTo>
                  <a:lnTo>
                    <a:pt x="794" y="436"/>
                  </a:lnTo>
                  <a:lnTo>
                    <a:pt x="798" y="444"/>
                  </a:lnTo>
                  <a:lnTo>
                    <a:pt x="802" y="453"/>
                  </a:lnTo>
                  <a:lnTo>
                    <a:pt x="806" y="462"/>
                  </a:lnTo>
                  <a:lnTo>
                    <a:pt x="810" y="470"/>
                  </a:lnTo>
                  <a:lnTo>
                    <a:pt x="815" y="477"/>
                  </a:lnTo>
                  <a:lnTo>
                    <a:pt x="819" y="482"/>
                  </a:lnTo>
                  <a:lnTo>
                    <a:pt x="823" y="485"/>
                  </a:lnTo>
                  <a:lnTo>
                    <a:pt x="827" y="485"/>
                  </a:lnTo>
                  <a:lnTo>
                    <a:pt x="832" y="483"/>
                  </a:lnTo>
                  <a:lnTo>
                    <a:pt x="836" y="479"/>
                  </a:lnTo>
                  <a:lnTo>
                    <a:pt x="840" y="473"/>
                  </a:lnTo>
                  <a:lnTo>
                    <a:pt x="844" y="465"/>
                  </a:lnTo>
                  <a:lnTo>
                    <a:pt x="849" y="456"/>
                  </a:lnTo>
                  <a:lnTo>
                    <a:pt x="853" y="448"/>
                  </a:lnTo>
                  <a:lnTo>
                    <a:pt x="857" y="441"/>
                  </a:lnTo>
                  <a:lnTo>
                    <a:pt x="861" y="434"/>
                  </a:lnTo>
                  <a:lnTo>
                    <a:pt x="866" y="428"/>
                  </a:lnTo>
                  <a:lnTo>
                    <a:pt x="870" y="421"/>
                  </a:lnTo>
                  <a:lnTo>
                    <a:pt x="875" y="415"/>
                  </a:lnTo>
                  <a:lnTo>
                    <a:pt x="878" y="408"/>
                  </a:lnTo>
                  <a:lnTo>
                    <a:pt x="882" y="399"/>
                  </a:lnTo>
                  <a:lnTo>
                    <a:pt x="887" y="390"/>
                  </a:lnTo>
                  <a:lnTo>
                    <a:pt x="891" y="381"/>
                  </a:lnTo>
                  <a:lnTo>
                    <a:pt x="896" y="371"/>
                  </a:lnTo>
                  <a:lnTo>
                    <a:pt x="899" y="364"/>
                  </a:lnTo>
                  <a:lnTo>
                    <a:pt x="904" y="357"/>
                  </a:lnTo>
                  <a:lnTo>
                    <a:pt x="908" y="353"/>
                  </a:lnTo>
                  <a:lnTo>
                    <a:pt x="912" y="351"/>
                  </a:lnTo>
                  <a:lnTo>
                    <a:pt x="917" y="350"/>
                  </a:lnTo>
                  <a:lnTo>
                    <a:pt x="921" y="350"/>
                  </a:lnTo>
                  <a:lnTo>
                    <a:pt x="925" y="348"/>
                  </a:lnTo>
                  <a:lnTo>
                    <a:pt x="929" y="344"/>
                  </a:lnTo>
                  <a:lnTo>
                    <a:pt x="933" y="338"/>
                  </a:lnTo>
                  <a:lnTo>
                    <a:pt x="938" y="331"/>
                  </a:lnTo>
                  <a:lnTo>
                    <a:pt x="942" y="321"/>
                  </a:lnTo>
                  <a:lnTo>
                    <a:pt x="947" y="310"/>
                  </a:lnTo>
                  <a:lnTo>
                    <a:pt x="950" y="297"/>
                  </a:lnTo>
                  <a:lnTo>
                    <a:pt x="954" y="285"/>
                  </a:lnTo>
                  <a:lnTo>
                    <a:pt x="959" y="273"/>
                  </a:lnTo>
                  <a:lnTo>
                    <a:pt x="963" y="263"/>
                  </a:lnTo>
                  <a:lnTo>
                    <a:pt x="968" y="253"/>
                  </a:lnTo>
                  <a:lnTo>
                    <a:pt x="971" y="245"/>
                  </a:lnTo>
                  <a:lnTo>
                    <a:pt x="976" y="240"/>
                  </a:lnTo>
                  <a:lnTo>
                    <a:pt x="980" y="234"/>
                  </a:lnTo>
                  <a:lnTo>
                    <a:pt x="984" y="227"/>
                  </a:lnTo>
                  <a:lnTo>
                    <a:pt x="989" y="218"/>
                  </a:lnTo>
                  <a:lnTo>
                    <a:pt x="993" y="209"/>
                  </a:lnTo>
                  <a:lnTo>
                    <a:pt x="997" y="197"/>
                  </a:lnTo>
                  <a:lnTo>
                    <a:pt x="1001" y="184"/>
                  </a:lnTo>
                  <a:lnTo>
                    <a:pt x="1005" y="171"/>
                  </a:lnTo>
                  <a:lnTo>
                    <a:pt x="1010" y="160"/>
                  </a:lnTo>
                  <a:lnTo>
                    <a:pt x="1014" y="150"/>
                  </a:lnTo>
                  <a:lnTo>
                    <a:pt x="1019" y="141"/>
                  </a:lnTo>
                  <a:lnTo>
                    <a:pt x="1023" y="133"/>
                  </a:lnTo>
                  <a:lnTo>
                    <a:pt x="1026" y="125"/>
                  </a:lnTo>
                  <a:lnTo>
                    <a:pt x="1031" y="119"/>
                  </a:lnTo>
                  <a:lnTo>
                    <a:pt x="1035" y="113"/>
                  </a:lnTo>
                  <a:lnTo>
                    <a:pt x="1040" y="108"/>
                  </a:lnTo>
                  <a:lnTo>
                    <a:pt x="1044" y="102"/>
                  </a:lnTo>
                  <a:lnTo>
                    <a:pt x="1048" y="96"/>
                  </a:lnTo>
                  <a:lnTo>
                    <a:pt x="1052" y="91"/>
                  </a:lnTo>
                  <a:lnTo>
                    <a:pt x="1056" y="85"/>
                  </a:lnTo>
                  <a:lnTo>
                    <a:pt x="1061" y="80"/>
                  </a:lnTo>
                  <a:lnTo>
                    <a:pt x="1065" y="76"/>
                  </a:lnTo>
                  <a:lnTo>
                    <a:pt x="1069" y="75"/>
                  </a:lnTo>
                  <a:lnTo>
                    <a:pt x="1074" y="76"/>
                  </a:lnTo>
                  <a:lnTo>
                    <a:pt x="1077" y="78"/>
                  </a:lnTo>
                  <a:lnTo>
                    <a:pt x="1082" y="81"/>
                  </a:lnTo>
                  <a:lnTo>
                    <a:pt x="1086" y="86"/>
                  </a:lnTo>
                  <a:lnTo>
                    <a:pt x="1091" y="91"/>
                  </a:lnTo>
                  <a:lnTo>
                    <a:pt x="1095" y="95"/>
                  </a:lnTo>
                  <a:lnTo>
                    <a:pt x="1098" y="101"/>
                  </a:lnTo>
                  <a:lnTo>
                    <a:pt x="1103" y="107"/>
                  </a:lnTo>
                  <a:lnTo>
                    <a:pt x="1107" y="113"/>
                  </a:lnTo>
                  <a:lnTo>
                    <a:pt x="1112" y="119"/>
                  </a:lnTo>
                  <a:lnTo>
                    <a:pt x="1116" y="127"/>
                  </a:lnTo>
                  <a:lnTo>
                    <a:pt x="1120" y="137"/>
                  </a:lnTo>
                  <a:lnTo>
                    <a:pt x="1124" y="147"/>
                  </a:lnTo>
                  <a:lnTo>
                    <a:pt x="1128" y="159"/>
                  </a:lnTo>
                  <a:lnTo>
                    <a:pt x="1133" y="168"/>
                  </a:lnTo>
                  <a:lnTo>
                    <a:pt x="1137" y="177"/>
                  </a:lnTo>
                  <a:lnTo>
                    <a:pt x="1142" y="185"/>
                  </a:lnTo>
                  <a:lnTo>
                    <a:pt x="1146" y="190"/>
                  </a:lnTo>
                  <a:lnTo>
                    <a:pt x="1150" y="194"/>
                  </a:lnTo>
                  <a:lnTo>
                    <a:pt x="1154" y="198"/>
                  </a:lnTo>
                  <a:lnTo>
                    <a:pt x="1158" y="200"/>
                  </a:lnTo>
                  <a:lnTo>
                    <a:pt x="1163" y="202"/>
                  </a:lnTo>
                  <a:lnTo>
                    <a:pt x="1167" y="202"/>
                  </a:lnTo>
                  <a:lnTo>
                    <a:pt x="1171" y="202"/>
                  </a:lnTo>
                  <a:lnTo>
                    <a:pt x="1175" y="201"/>
                  </a:lnTo>
                  <a:lnTo>
                    <a:pt x="1179" y="200"/>
                  </a:lnTo>
                  <a:lnTo>
                    <a:pt x="1184" y="197"/>
                  </a:lnTo>
                  <a:lnTo>
                    <a:pt x="1188" y="193"/>
                  </a:lnTo>
                  <a:lnTo>
                    <a:pt x="1192" y="187"/>
                  </a:lnTo>
                  <a:lnTo>
                    <a:pt x="1196" y="181"/>
                  </a:lnTo>
                  <a:lnTo>
                    <a:pt x="1201" y="173"/>
                  </a:lnTo>
                  <a:lnTo>
                    <a:pt x="1205" y="165"/>
                  </a:lnTo>
                  <a:lnTo>
                    <a:pt x="1209" y="157"/>
                  </a:lnTo>
                  <a:lnTo>
                    <a:pt x="1213" y="149"/>
                  </a:lnTo>
                  <a:lnTo>
                    <a:pt x="1218" y="142"/>
                  </a:lnTo>
                  <a:lnTo>
                    <a:pt x="1222" y="136"/>
                  </a:lnTo>
                  <a:lnTo>
                    <a:pt x="1227" y="130"/>
                  </a:lnTo>
                  <a:lnTo>
                    <a:pt x="1230" y="125"/>
                  </a:lnTo>
                  <a:lnTo>
                    <a:pt x="1235" y="119"/>
                  </a:lnTo>
                  <a:lnTo>
                    <a:pt x="1239" y="113"/>
                  </a:lnTo>
                  <a:lnTo>
                    <a:pt x="1243" y="109"/>
                  </a:lnTo>
                  <a:lnTo>
                    <a:pt x="1248" y="104"/>
                  </a:lnTo>
                  <a:lnTo>
                    <a:pt x="1251" y="101"/>
                  </a:lnTo>
                  <a:lnTo>
                    <a:pt x="1256" y="97"/>
                  </a:lnTo>
                  <a:lnTo>
                    <a:pt x="1260" y="95"/>
                  </a:lnTo>
                  <a:lnTo>
                    <a:pt x="1264" y="92"/>
                  </a:lnTo>
                  <a:lnTo>
                    <a:pt x="1269" y="91"/>
                  </a:lnTo>
                  <a:lnTo>
                    <a:pt x="1273" y="88"/>
                  </a:lnTo>
                  <a:lnTo>
                    <a:pt x="1277" y="85"/>
                  </a:lnTo>
                  <a:lnTo>
                    <a:pt x="1281" y="81"/>
                  </a:lnTo>
                  <a:lnTo>
                    <a:pt x="1285" y="74"/>
                  </a:lnTo>
                  <a:lnTo>
                    <a:pt x="1290" y="67"/>
                  </a:lnTo>
                  <a:lnTo>
                    <a:pt x="1294" y="58"/>
                  </a:lnTo>
                  <a:lnTo>
                    <a:pt x="1299" y="50"/>
                  </a:lnTo>
                  <a:lnTo>
                    <a:pt x="1302" y="41"/>
                  </a:lnTo>
                  <a:lnTo>
                    <a:pt x="1307" y="35"/>
                  </a:lnTo>
                  <a:lnTo>
                    <a:pt x="1311" y="30"/>
                  </a:lnTo>
                  <a:lnTo>
                    <a:pt x="1315" y="26"/>
                  </a:lnTo>
                  <a:lnTo>
                    <a:pt x="1320" y="24"/>
                  </a:lnTo>
                  <a:lnTo>
                    <a:pt x="1323" y="22"/>
                  </a:lnTo>
                  <a:lnTo>
                    <a:pt x="1328" y="19"/>
                  </a:lnTo>
                  <a:lnTo>
                    <a:pt x="1332" y="17"/>
                  </a:lnTo>
                  <a:lnTo>
                    <a:pt x="1336" y="12"/>
                  </a:lnTo>
                  <a:lnTo>
                    <a:pt x="1341" y="8"/>
                  </a:lnTo>
                  <a:lnTo>
                    <a:pt x="1345" y="4"/>
                  </a:lnTo>
                  <a:lnTo>
                    <a:pt x="1349" y="2"/>
                  </a:lnTo>
                  <a:lnTo>
                    <a:pt x="1353" y="0"/>
                  </a:lnTo>
                  <a:lnTo>
                    <a:pt x="1357" y="0"/>
                  </a:lnTo>
                  <a:lnTo>
                    <a:pt x="1362" y="0"/>
                  </a:lnTo>
                  <a:lnTo>
                    <a:pt x="1366" y="1"/>
                  </a:lnTo>
                  <a:lnTo>
                    <a:pt x="1371" y="2"/>
                  </a:lnTo>
                  <a:lnTo>
                    <a:pt x="1375" y="2"/>
                  </a:lnTo>
                  <a:lnTo>
                    <a:pt x="1379" y="2"/>
                  </a:lnTo>
                  <a:lnTo>
                    <a:pt x="1383" y="3"/>
                  </a:lnTo>
                  <a:lnTo>
                    <a:pt x="1387" y="3"/>
                  </a:lnTo>
                  <a:lnTo>
                    <a:pt x="1392" y="5"/>
                  </a:lnTo>
                  <a:lnTo>
                    <a:pt x="1396" y="7"/>
                  </a:lnTo>
                  <a:lnTo>
                    <a:pt x="1400" y="8"/>
                  </a:lnTo>
                  <a:lnTo>
                    <a:pt x="1404" y="10"/>
                  </a:lnTo>
                  <a:lnTo>
                    <a:pt x="1408" y="11"/>
                  </a:lnTo>
                  <a:lnTo>
                    <a:pt x="1413" y="12"/>
                  </a:lnTo>
                  <a:lnTo>
                    <a:pt x="1417" y="14"/>
                  </a:lnTo>
                  <a:lnTo>
                    <a:pt x="1421" y="15"/>
                  </a:lnTo>
                  <a:lnTo>
                    <a:pt x="1426" y="18"/>
                  </a:lnTo>
                  <a:lnTo>
                    <a:pt x="1429" y="22"/>
                  </a:lnTo>
                  <a:lnTo>
                    <a:pt x="1434" y="28"/>
                  </a:lnTo>
                  <a:lnTo>
                    <a:pt x="1438" y="35"/>
                  </a:lnTo>
                  <a:lnTo>
                    <a:pt x="1443" y="42"/>
                  </a:lnTo>
                  <a:lnTo>
                    <a:pt x="1447" y="51"/>
                  </a:lnTo>
                  <a:lnTo>
                    <a:pt x="1452" y="61"/>
                  </a:lnTo>
                  <a:lnTo>
                    <a:pt x="1455" y="70"/>
                  </a:lnTo>
                  <a:lnTo>
                    <a:pt x="1459" y="80"/>
                  </a:lnTo>
                  <a:lnTo>
                    <a:pt x="1464" y="88"/>
                  </a:lnTo>
                  <a:lnTo>
                    <a:pt x="1468" y="95"/>
                  </a:lnTo>
                  <a:lnTo>
                    <a:pt x="1473" y="102"/>
                  </a:lnTo>
                  <a:lnTo>
                    <a:pt x="1476" y="108"/>
                  </a:lnTo>
                  <a:lnTo>
                    <a:pt x="1480" y="113"/>
                  </a:lnTo>
                  <a:lnTo>
                    <a:pt x="1485" y="118"/>
                  </a:lnTo>
                  <a:lnTo>
                    <a:pt x="1489" y="122"/>
                  </a:lnTo>
                  <a:lnTo>
                    <a:pt x="1494" y="128"/>
                  </a:lnTo>
                  <a:lnTo>
                    <a:pt x="1498" y="135"/>
                  </a:lnTo>
                  <a:lnTo>
                    <a:pt x="1501" y="142"/>
                  </a:lnTo>
                  <a:lnTo>
                    <a:pt x="1506" y="148"/>
                  </a:lnTo>
                  <a:lnTo>
                    <a:pt x="1510" y="154"/>
                  </a:lnTo>
                  <a:lnTo>
                    <a:pt x="1515" y="160"/>
                  </a:lnTo>
                  <a:lnTo>
                    <a:pt x="1519" y="165"/>
                  </a:lnTo>
                  <a:lnTo>
                    <a:pt x="1523" y="168"/>
                  </a:lnTo>
                  <a:lnTo>
                    <a:pt x="1527" y="170"/>
                  </a:lnTo>
                  <a:lnTo>
                    <a:pt x="1531" y="172"/>
                  </a:lnTo>
                  <a:lnTo>
                    <a:pt x="1536" y="172"/>
                  </a:lnTo>
                  <a:lnTo>
                    <a:pt x="1540" y="172"/>
                  </a:lnTo>
                  <a:lnTo>
                    <a:pt x="1545" y="172"/>
                  </a:lnTo>
                  <a:lnTo>
                    <a:pt x="1548" y="171"/>
                  </a:lnTo>
                  <a:lnTo>
                    <a:pt x="1553" y="169"/>
                  </a:lnTo>
                  <a:lnTo>
                    <a:pt x="1557" y="166"/>
                  </a:lnTo>
                  <a:lnTo>
                    <a:pt x="1561" y="162"/>
                  </a:lnTo>
                  <a:lnTo>
                    <a:pt x="1566" y="158"/>
                  </a:lnTo>
                  <a:lnTo>
                    <a:pt x="1570" y="153"/>
                  </a:lnTo>
                  <a:lnTo>
                    <a:pt x="1574" y="148"/>
                  </a:lnTo>
                  <a:lnTo>
                    <a:pt x="1578" y="145"/>
                  </a:lnTo>
                  <a:lnTo>
                    <a:pt x="1582" y="144"/>
                  </a:lnTo>
                  <a:lnTo>
                    <a:pt x="1587" y="142"/>
                  </a:lnTo>
                  <a:lnTo>
                    <a:pt x="1591" y="142"/>
                  </a:lnTo>
                  <a:lnTo>
                    <a:pt x="1595" y="145"/>
                  </a:lnTo>
                  <a:lnTo>
                    <a:pt x="1600" y="148"/>
                  </a:lnTo>
                  <a:lnTo>
                    <a:pt x="1603" y="152"/>
                  </a:lnTo>
                  <a:lnTo>
                    <a:pt x="1608" y="157"/>
                  </a:lnTo>
                  <a:lnTo>
                    <a:pt x="1612" y="162"/>
                  </a:lnTo>
                  <a:lnTo>
                    <a:pt x="1617" y="166"/>
                  </a:lnTo>
                  <a:lnTo>
                    <a:pt x="1621" y="169"/>
                  </a:lnTo>
                  <a:lnTo>
                    <a:pt x="1625" y="173"/>
                  </a:lnTo>
                  <a:lnTo>
                    <a:pt x="1629" y="177"/>
                  </a:lnTo>
                  <a:lnTo>
                    <a:pt x="1633" y="181"/>
                  </a:lnTo>
                  <a:lnTo>
                    <a:pt x="1638" y="185"/>
                  </a:lnTo>
                  <a:lnTo>
                    <a:pt x="1642" y="190"/>
                  </a:lnTo>
                  <a:lnTo>
                    <a:pt x="1646" y="197"/>
                  </a:lnTo>
                  <a:lnTo>
                    <a:pt x="1651" y="205"/>
                  </a:lnTo>
                  <a:lnTo>
                    <a:pt x="1654" y="214"/>
                  </a:lnTo>
                  <a:lnTo>
                    <a:pt x="1659" y="222"/>
                  </a:lnTo>
                  <a:lnTo>
                    <a:pt x="1663" y="231"/>
                  </a:lnTo>
                  <a:lnTo>
                    <a:pt x="1667" y="238"/>
                  </a:lnTo>
                  <a:lnTo>
                    <a:pt x="1672" y="244"/>
                  </a:lnTo>
                  <a:lnTo>
                    <a:pt x="1675" y="251"/>
                  </a:lnTo>
                  <a:lnTo>
                    <a:pt x="1680" y="258"/>
                  </a:lnTo>
                  <a:lnTo>
                    <a:pt x="1684" y="266"/>
                  </a:lnTo>
                  <a:lnTo>
                    <a:pt x="1689" y="272"/>
                  </a:lnTo>
                  <a:lnTo>
                    <a:pt x="1693" y="280"/>
                  </a:lnTo>
                  <a:lnTo>
                    <a:pt x="1697" y="287"/>
                  </a:lnTo>
                  <a:lnTo>
                    <a:pt x="1701" y="292"/>
                  </a:lnTo>
                  <a:lnTo>
                    <a:pt x="1705" y="296"/>
                  </a:lnTo>
                  <a:lnTo>
                    <a:pt x="1710" y="299"/>
                  </a:lnTo>
                  <a:lnTo>
                    <a:pt x="1714" y="301"/>
                  </a:lnTo>
                  <a:lnTo>
                    <a:pt x="1718" y="302"/>
                  </a:lnTo>
                  <a:lnTo>
                    <a:pt x="1723" y="303"/>
                  </a:lnTo>
                  <a:lnTo>
                    <a:pt x="1726" y="303"/>
                  </a:lnTo>
                  <a:lnTo>
                    <a:pt x="1731" y="302"/>
                  </a:lnTo>
                  <a:lnTo>
                    <a:pt x="1735" y="301"/>
                  </a:lnTo>
                  <a:lnTo>
                    <a:pt x="1739" y="300"/>
                  </a:lnTo>
                  <a:lnTo>
                    <a:pt x="1744" y="301"/>
                  </a:lnTo>
                  <a:lnTo>
                    <a:pt x="1748" y="304"/>
                  </a:lnTo>
                  <a:lnTo>
                    <a:pt x="1752" y="307"/>
                  </a:lnTo>
                  <a:lnTo>
                    <a:pt x="1756" y="310"/>
                  </a:lnTo>
                  <a:lnTo>
                    <a:pt x="1760" y="312"/>
                  </a:lnTo>
                  <a:lnTo>
                    <a:pt x="1765" y="312"/>
                  </a:lnTo>
                  <a:lnTo>
                    <a:pt x="1769" y="310"/>
                  </a:lnTo>
                  <a:lnTo>
                    <a:pt x="1773" y="306"/>
                  </a:lnTo>
                  <a:lnTo>
                    <a:pt x="1778" y="300"/>
                  </a:lnTo>
                  <a:lnTo>
                    <a:pt x="1782" y="295"/>
                  </a:lnTo>
                  <a:lnTo>
                    <a:pt x="1786" y="290"/>
                  </a:lnTo>
                  <a:lnTo>
                    <a:pt x="1790" y="286"/>
                  </a:lnTo>
                  <a:lnTo>
                    <a:pt x="1795" y="283"/>
                  </a:lnTo>
                  <a:lnTo>
                    <a:pt x="1799" y="281"/>
                  </a:lnTo>
                  <a:lnTo>
                    <a:pt x="1803" y="278"/>
                  </a:lnTo>
                  <a:lnTo>
                    <a:pt x="1807" y="275"/>
                  </a:lnTo>
                  <a:lnTo>
                    <a:pt x="1811" y="272"/>
                  </a:lnTo>
                  <a:lnTo>
                    <a:pt x="1816" y="270"/>
                  </a:lnTo>
                  <a:lnTo>
                    <a:pt x="1820" y="269"/>
                  </a:lnTo>
                  <a:lnTo>
                    <a:pt x="1825" y="269"/>
                  </a:lnTo>
                  <a:lnTo>
                    <a:pt x="1828" y="270"/>
                  </a:lnTo>
                  <a:lnTo>
                    <a:pt x="1832" y="272"/>
                  </a:lnTo>
                  <a:lnTo>
                    <a:pt x="1837" y="276"/>
                  </a:lnTo>
                  <a:lnTo>
                    <a:pt x="1841" y="280"/>
                  </a:lnTo>
                  <a:lnTo>
                    <a:pt x="1846" y="286"/>
                  </a:lnTo>
                  <a:lnTo>
                    <a:pt x="1850" y="292"/>
                  </a:lnTo>
                  <a:lnTo>
                    <a:pt x="1854" y="298"/>
                  </a:lnTo>
                  <a:lnTo>
                    <a:pt x="1858" y="305"/>
                  </a:lnTo>
                  <a:lnTo>
                    <a:pt x="1862" y="311"/>
                  </a:lnTo>
                  <a:lnTo>
                    <a:pt x="1867" y="316"/>
                  </a:lnTo>
                  <a:lnTo>
                    <a:pt x="1871" y="321"/>
                  </a:lnTo>
                  <a:lnTo>
                    <a:pt x="1876" y="325"/>
                  </a:lnTo>
                  <a:lnTo>
                    <a:pt x="1879" y="329"/>
                  </a:lnTo>
                  <a:lnTo>
                    <a:pt x="1883" y="332"/>
                  </a:lnTo>
                  <a:lnTo>
                    <a:pt x="1888" y="335"/>
                  </a:lnTo>
                  <a:lnTo>
                    <a:pt x="1892" y="338"/>
                  </a:lnTo>
                  <a:lnTo>
                    <a:pt x="1897" y="340"/>
                  </a:lnTo>
                  <a:lnTo>
                    <a:pt x="1900" y="343"/>
                  </a:lnTo>
                  <a:lnTo>
                    <a:pt x="1905" y="345"/>
                  </a:lnTo>
                  <a:lnTo>
                    <a:pt x="1909" y="347"/>
                  </a:lnTo>
                  <a:lnTo>
                    <a:pt x="1913" y="350"/>
                  </a:lnTo>
                  <a:lnTo>
                    <a:pt x="1918" y="352"/>
                  </a:lnTo>
                  <a:lnTo>
                    <a:pt x="1922" y="353"/>
                  </a:lnTo>
                  <a:lnTo>
                    <a:pt x="1926" y="353"/>
                  </a:lnTo>
                  <a:lnTo>
                    <a:pt x="1930" y="352"/>
                  </a:lnTo>
                  <a:lnTo>
                    <a:pt x="1934" y="351"/>
                  </a:lnTo>
                  <a:lnTo>
                    <a:pt x="1939" y="350"/>
                  </a:lnTo>
                  <a:lnTo>
                    <a:pt x="1943" y="350"/>
                  </a:lnTo>
                  <a:lnTo>
                    <a:pt x="1948" y="351"/>
                  </a:lnTo>
                  <a:lnTo>
                    <a:pt x="1952" y="352"/>
                  </a:lnTo>
                  <a:lnTo>
                    <a:pt x="1955" y="353"/>
                  </a:lnTo>
                  <a:lnTo>
                    <a:pt x="1960" y="354"/>
                  </a:lnTo>
                  <a:lnTo>
                    <a:pt x="1964" y="353"/>
                  </a:lnTo>
                  <a:lnTo>
                    <a:pt x="1969" y="352"/>
                  </a:lnTo>
                  <a:lnTo>
                    <a:pt x="1973" y="350"/>
                  </a:lnTo>
                  <a:lnTo>
                    <a:pt x="1977" y="347"/>
                  </a:lnTo>
                  <a:lnTo>
                    <a:pt x="1981" y="345"/>
                  </a:lnTo>
                  <a:lnTo>
                    <a:pt x="1985" y="343"/>
                  </a:lnTo>
                  <a:lnTo>
                    <a:pt x="1990" y="340"/>
                  </a:lnTo>
                  <a:lnTo>
                    <a:pt x="1994" y="337"/>
                  </a:lnTo>
                  <a:lnTo>
                    <a:pt x="1998" y="335"/>
                  </a:lnTo>
                  <a:lnTo>
                    <a:pt x="2003" y="334"/>
                  </a:lnTo>
                  <a:lnTo>
                    <a:pt x="2006" y="334"/>
                  </a:lnTo>
                  <a:lnTo>
                    <a:pt x="2011" y="334"/>
                  </a:lnTo>
                  <a:lnTo>
                    <a:pt x="2015" y="334"/>
                  </a:lnTo>
                  <a:lnTo>
                    <a:pt x="2020" y="333"/>
                  </a:lnTo>
                  <a:lnTo>
                    <a:pt x="2024" y="332"/>
                  </a:lnTo>
                  <a:lnTo>
                    <a:pt x="2027" y="330"/>
                  </a:lnTo>
                  <a:lnTo>
                    <a:pt x="2032" y="328"/>
                  </a:lnTo>
                  <a:lnTo>
                    <a:pt x="2036" y="327"/>
                  </a:lnTo>
                  <a:lnTo>
                    <a:pt x="2041" y="325"/>
                  </a:lnTo>
                  <a:lnTo>
                    <a:pt x="2045" y="323"/>
                  </a:lnTo>
                  <a:lnTo>
                    <a:pt x="2049" y="323"/>
                  </a:lnTo>
                  <a:lnTo>
                    <a:pt x="2053" y="323"/>
                  </a:lnTo>
                  <a:lnTo>
                    <a:pt x="2057" y="325"/>
                  </a:lnTo>
                  <a:lnTo>
                    <a:pt x="2062" y="328"/>
                  </a:lnTo>
                  <a:lnTo>
                    <a:pt x="2066" y="333"/>
                  </a:lnTo>
                  <a:lnTo>
                    <a:pt x="2070" y="338"/>
                  </a:lnTo>
                  <a:lnTo>
                    <a:pt x="2075" y="343"/>
                  </a:lnTo>
                  <a:lnTo>
                    <a:pt x="2078" y="347"/>
                  </a:lnTo>
                  <a:lnTo>
                    <a:pt x="2083" y="350"/>
                  </a:lnTo>
                  <a:lnTo>
                    <a:pt x="2087" y="352"/>
                  </a:lnTo>
                  <a:lnTo>
                    <a:pt x="2092" y="353"/>
                  </a:lnTo>
                  <a:lnTo>
                    <a:pt x="2096" y="353"/>
                  </a:lnTo>
                  <a:lnTo>
                    <a:pt x="2100" y="353"/>
                  </a:lnTo>
                  <a:lnTo>
                    <a:pt x="2104" y="352"/>
                  </a:lnTo>
                  <a:lnTo>
                    <a:pt x="2108" y="353"/>
                  </a:lnTo>
                  <a:lnTo>
                    <a:pt x="2113" y="355"/>
                  </a:lnTo>
                  <a:lnTo>
                    <a:pt x="2117" y="358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151D945-917E-2851-78E6-C69C4F5DD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" y="1144"/>
              <a:ext cx="2117" cy="683"/>
            </a:xfrm>
            <a:custGeom>
              <a:avLst/>
              <a:gdLst>
                <a:gd name="T0" fmla="*/ 30 w 2117"/>
                <a:gd name="T1" fmla="*/ 618 h 683"/>
                <a:gd name="T2" fmla="*/ 64 w 2117"/>
                <a:gd name="T3" fmla="*/ 635 h 683"/>
                <a:gd name="T4" fmla="*/ 97 w 2117"/>
                <a:gd name="T5" fmla="*/ 643 h 683"/>
                <a:gd name="T6" fmla="*/ 132 w 2117"/>
                <a:gd name="T7" fmla="*/ 627 h 683"/>
                <a:gd name="T8" fmla="*/ 166 w 2117"/>
                <a:gd name="T9" fmla="*/ 626 h 683"/>
                <a:gd name="T10" fmla="*/ 200 w 2117"/>
                <a:gd name="T11" fmla="*/ 606 h 683"/>
                <a:gd name="T12" fmla="*/ 234 w 2117"/>
                <a:gd name="T13" fmla="*/ 600 h 683"/>
                <a:gd name="T14" fmla="*/ 267 w 2117"/>
                <a:gd name="T15" fmla="*/ 636 h 683"/>
                <a:gd name="T16" fmla="*/ 301 w 2117"/>
                <a:gd name="T17" fmla="*/ 619 h 683"/>
                <a:gd name="T18" fmla="*/ 335 w 2117"/>
                <a:gd name="T19" fmla="*/ 600 h 683"/>
                <a:gd name="T20" fmla="*/ 370 w 2117"/>
                <a:gd name="T21" fmla="*/ 578 h 683"/>
                <a:gd name="T22" fmla="*/ 403 w 2117"/>
                <a:gd name="T23" fmla="*/ 568 h 683"/>
                <a:gd name="T24" fmla="*/ 437 w 2117"/>
                <a:gd name="T25" fmla="*/ 601 h 683"/>
                <a:gd name="T26" fmla="*/ 471 w 2117"/>
                <a:gd name="T27" fmla="*/ 598 h 683"/>
                <a:gd name="T28" fmla="*/ 505 w 2117"/>
                <a:gd name="T29" fmla="*/ 592 h 683"/>
                <a:gd name="T30" fmla="*/ 539 w 2117"/>
                <a:gd name="T31" fmla="*/ 601 h 683"/>
                <a:gd name="T32" fmla="*/ 573 w 2117"/>
                <a:gd name="T33" fmla="*/ 607 h 683"/>
                <a:gd name="T34" fmla="*/ 607 w 2117"/>
                <a:gd name="T35" fmla="*/ 628 h 683"/>
                <a:gd name="T36" fmla="*/ 641 w 2117"/>
                <a:gd name="T37" fmla="*/ 683 h 683"/>
                <a:gd name="T38" fmla="*/ 674 w 2117"/>
                <a:gd name="T39" fmla="*/ 566 h 683"/>
                <a:gd name="T40" fmla="*/ 709 w 2117"/>
                <a:gd name="T41" fmla="*/ 414 h 683"/>
                <a:gd name="T42" fmla="*/ 743 w 2117"/>
                <a:gd name="T43" fmla="*/ 497 h 683"/>
                <a:gd name="T44" fmla="*/ 776 w 2117"/>
                <a:gd name="T45" fmla="*/ 590 h 683"/>
                <a:gd name="T46" fmla="*/ 810 w 2117"/>
                <a:gd name="T47" fmla="*/ 617 h 683"/>
                <a:gd name="T48" fmla="*/ 844 w 2117"/>
                <a:gd name="T49" fmla="*/ 552 h 683"/>
                <a:gd name="T50" fmla="*/ 878 w 2117"/>
                <a:gd name="T51" fmla="*/ 455 h 683"/>
                <a:gd name="T52" fmla="*/ 912 w 2117"/>
                <a:gd name="T53" fmla="*/ 382 h 683"/>
                <a:gd name="T54" fmla="*/ 947 w 2117"/>
                <a:gd name="T55" fmla="*/ 345 h 683"/>
                <a:gd name="T56" fmla="*/ 980 w 2117"/>
                <a:gd name="T57" fmla="*/ 333 h 683"/>
                <a:gd name="T58" fmla="*/ 1014 w 2117"/>
                <a:gd name="T59" fmla="*/ 267 h 683"/>
                <a:gd name="T60" fmla="*/ 1048 w 2117"/>
                <a:gd name="T61" fmla="*/ 184 h 683"/>
                <a:gd name="T62" fmla="*/ 1082 w 2117"/>
                <a:gd name="T63" fmla="*/ 178 h 683"/>
                <a:gd name="T64" fmla="*/ 1116 w 2117"/>
                <a:gd name="T65" fmla="*/ 184 h 683"/>
                <a:gd name="T66" fmla="*/ 1150 w 2117"/>
                <a:gd name="T67" fmla="*/ 213 h 683"/>
                <a:gd name="T68" fmla="*/ 1184 w 2117"/>
                <a:gd name="T69" fmla="*/ 231 h 683"/>
                <a:gd name="T70" fmla="*/ 1218 w 2117"/>
                <a:gd name="T71" fmla="*/ 208 h 683"/>
                <a:gd name="T72" fmla="*/ 1251 w 2117"/>
                <a:gd name="T73" fmla="*/ 157 h 683"/>
                <a:gd name="T74" fmla="*/ 1285 w 2117"/>
                <a:gd name="T75" fmla="*/ 87 h 683"/>
                <a:gd name="T76" fmla="*/ 1320 w 2117"/>
                <a:gd name="T77" fmla="*/ 51 h 683"/>
                <a:gd name="T78" fmla="*/ 1353 w 2117"/>
                <a:gd name="T79" fmla="*/ 6 h 683"/>
                <a:gd name="T80" fmla="*/ 1387 w 2117"/>
                <a:gd name="T81" fmla="*/ 20 h 683"/>
                <a:gd name="T82" fmla="*/ 1421 w 2117"/>
                <a:gd name="T83" fmla="*/ 65 h 683"/>
                <a:gd name="T84" fmla="*/ 1455 w 2117"/>
                <a:gd name="T85" fmla="*/ 119 h 683"/>
                <a:gd name="T86" fmla="*/ 1489 w 2117"/>
                <a:gd name="T87" fmla="*/ 142 h 683"/>
                <a:gd name="T88" fmla="*/ 1523 w 2117"/>
                <a:gd name="T89" fmla="*/ 162 h 683"/>
                <a:gd name="T90" fmla="*/ 1557 w 2117"/>
                <a:gd name="T91" fmla="*/ 204 h 683"/>
                <a:gd name="T92" fmla="*/ 1591 w 2117"/>
                <a:gd name="T93" fmla="*/ 230 h 683"/>
                <a:gd name="T94" fmla="*/ 1625 w 2117"/>
                <a:gd name="T95" fmla="*/ 240 h 683"/>
                <a:gd name="T96" fmla="*/ 1659 w 2117"/>
                <a:gd name="T97" fmla="*/ 224 h 683"/>
                <a:gd name="T98" fmla="*/ 1693 w 2117"/>
                <a:gd name="T99" fmla="*/ 219 h 683"/>
                <a:gd name="T100" fmla="*/ 1726 w 2117"/>
                <a:gd name="T101" fmla="*/ 230 h 683"/>
                <a:gd name="T102" fmla="*/ 1760 w 2117"/>
                <a:gd name="T103" fmla="*/ 243 h 683"/>
                <a:gd name="T104" fmla="*/ 1795 w 2117"/>
                <a:gd name="T105" fmla="*/ 250 h 683"/>
                <a:gd name="T106" fmla="*/ 1828 w 2117"/>
                <a:gd name="T107" fmla="*/ 241 h 683"/>
                <a:gd name="T108" fmla="*/ 1862 w 2117"/>
                <a:gd name="T109" fmla="*/ 298 h 683"/>
                <a:gd name="T110" fmla="*/ 1897 w 2117"/>
                <a:gd name="T111" fmla="*/ 329 h 683"/>
                <a:gd name="T112" fmla="*/ 1930 w 2117"/>
                <a:gd name="T113" fmla="*/ 353 h 683"/>
                <a:gd name="T114" fmla="*/ 1964 w 2117"/>
                <a:gd name="T115" fmla="*/ 375 h 683"/>
                <a:gd name="T116" fmla="*/ 1998 w 2117"/>
                <a:gd name="T117" fmla="*/ 402 h 683"/>
                <a:gd name="T118" fmla="*/ 2032 w 2117"/>
                <a:gd name="T119" fmla="*/ 406 h 683"/>
                <a:gd name="T120" fmla="*/ 2066 w 2117"/>
                <a:gd name="T121" fmla="*/ 434 h 683"/>
                <a:gd name="T122" fmla="*/ 2100 w 2117"/>
                <a:gd name="T123" fmla="*/ 423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7" h="683">
                  <a:moveTo>
                    <a:pt x="0" y="592"/>
                  </a:moveTo>
                  <a:lnTo>
                    <a:pt x="4" y="595"/>
                  </a:lnTo>
                  <a:lnTo>
                    <a:pt x="9" y="598"/>
                  </a:lnTo>
                  <a:lnTo>
                    <a:pt x="13" y="602"/>
                  </a:lnTo>
                  <a:lnTo>
                    <a:pt x="18" y="606"/>
                  </a:lnTo>
                  <a:lnTo>
                    <a:pt x="21" y="610"/>
                  </a:lnTo>
                  <a:lnTo>
                    <a:pt x="25" y="614"/>
                  </a:lnTo>
                  <a:lnTo>
                    <a:pt x="30" y="618"/>
                  </a:lnTo>
                  <a:lnTo>
                    <a:pt x="34" y="621"/>
                  </a:lnTo>
                  <a:lnTo>
                    <a:pt x="39" y="626"/>
                  </a:lnTo>
                  <a:lnTo>
                    <a:pt x="42" y="630"/>
                  </a:lnTo>
                  <a:lnTo>
                    <a:pt x="47" y="633"/>
                  </a:lnTo>
                  <a:lnTo>
                    <a:pt x="51" y="634"/>
                  </a:lnTo>
                  <a:lnTo>
                    <a:pt x="55" y="635"/>
                  </a:lnTo>
                  <a:lnTo>
                    <a:pt x="60" y="635"/>
                  </a:lnTo>
                  <a:lnTo>
                    <a:pt x="64" y="635"/>
                  </a:lnTo>
                  <a:lnTo>
                    <a:pt x="68" y="636"/>
                  </a:lnTo>
                  <a:lnTo>
                    <a:pt x="73" y="638"/>
                  </a:lnTo>
                  <a:lnTo>
                    <a:pt x="76" y="640"/>
                  </a:lnTo>
                  <a:lnTo>
                    <a:pt x="81" y="643"/>
                  </a:lnTo>
                  <a:lnTo>
                    <a:pt x="85" y="645"/>
                  </a:lnTo>
                  <a:lnTo>
                    <a:pt x="90" y="645"/>
                  </a:lnTo>
                  <a:lnTo>
                    <a:pt x="94" y="645"/>
                  </a:lnTo>
                  <a:lnTo>
                    <a:pt x="97" y="643"/>
                  </a:lnTo>
                  <a:lnTo>
                    <a:pt x="102" y="640"/>
                  </a:lnTo>
                  <a:lnTo>
                    <a:pt x="106" y="636"/>
                  </a:lnTo>
                  <a:lnTo>
                    <a:pt x="111" y="632"/>
                  </a:lnTo>
                  <a:lnTo>
                    <a:pt x="115" y="629"/>
                  </a:lnTo>
                  <a:lnTo>
                    <a:pt x="119" y="626"/>
                  </a:lnTo>
                  <a:lnTo>
                    <a:pt x="123" y="625"/>
                  </a:lnTo>
                  <a:lnTo>
                    <a:pt x="127" y="625"/>
                  </a:lnTo>
                  <a:lnTo>
                    <a:pt x="132" y="627"/>
                  </a:lnTo>
                  <a:lnTo>
                    <a:pt x="136" y="630"/>
                  </a:lnTo>
                  <a:lnTo>
                    <a:pt x="141" y="634"/>
                  </a:lnTo>
                  <a:lnTo>
                    <a:pt x="145" y="637"/>
                  </a:lnTo>
                  <a:lnTo>
                    <a:pt x="148" y="638"/>
                  </a:lnTo>
                  <a:lnTo>
                    <a:pt x="153" y="637"/>
                  </a:lnTo>
                  <a:lnTo>
                    <a:pt x="157" y="634"/>
                  </a:lnTo>
                  <a:lnTo>
                    <a:pt x="162" y="630"/>
                  </a:lnTo>
                  <a:lnTo>
                    <a:pt x="166" y="626"/>
                  </a:lnTo>
                  <a:lnTo>
                    <a:pt x="169" y="622"/>
                  </a:lnTo>
                  <a:lnTo>
                    <a:pt x="174" y="621"/>
                  </a:lnTo>
                  <a:lnTo>
                    <a:pt x="178" y="619"/>
                  </a:lnTo>
                  <a:lnTo>
                    <a:pt x="183" y="618"/>
                  </a:lnTo>
                  <a:lnTo>
                    <a:pt x="187" y="616"/>
                  </a:lnTo>
                  <a:lnTo>
                    <a:pt x="191" y="614"/>
                  </a:lnTo>
                  <a:lnTo>
                    <a:pt x="195" y="610"/>
                  </a:lnTo>
                  <a:lnTo>
                    <a:pt x="200" y="606"/>
                  </a:lnTo>
                  <a:lnTo>
                    <a:pt x="204" y="601"/>
                  </a:lnTo>
                  <a:lnTo>
                    <a:pt x="208" y="597"/>
                  </a:lnTo>
                  <a:lnTo>
                    <a:pt x="213" y="595"/>
                  </a:lnTo>
                  <a:lnTo>
                    <a:pt x="217" y="594"/>
                  </a:lnTo>
                  <a:lnTo>
                    <a:pt x="221" y="595"/>
                  </a:lnTo>
                  <a:lnTo>
                    <a:pt x="225" y="595"/>
                  </a:lnTo>
                  <a:lnTo>
                    <a:pt x="229" y="597"/>
                  </a:lnTo>
                  <a:lnTo>
                    <a:pt x="234" y="600"/>
                  </a:lnTo>
                  <a:lnTo>
                    <a:pt x="238" y="604"/>
                  </a:lnTo>
                  <a:lnTo>
                    <a:pt x="242" y="609"/>
                  </a:lnTo>
                  <a:lnTo>
                    <a:pt x="246" y="614"/>
                  </a:lnTo>
                  <a:lnTo>
                    <a:pt x="250" y="619"/>
                  </a:lnTo>
                  <a:lnTo>
                    <a:pt x="255" y="625"/>
                  </a:lnTo>
                  <a:lnTo>
                    <a:pt x="259" y="630"/>
                  </a:lnTo>
                  <a:lnTo>
                    <a:pt x="263" y="634"/>
                  </a:lnTo>
                  <a:lnTo>
                    <a:pt x="267" y="636"/>
                  </a:lnTo>
                  <a:lnTo>
                    <a:pt x="272" y="637"/>
                  </a:lnTo>
                  <a:lnTo>
                    <a:pt x="276" y="637"/>
                  </a:lnTo>
                  <a:lnTo>
                    <a:pt x="280" y="636"/>
                  </a:lnTo>
                  <a:lnTo>
                    <a:pt x="285" y="633"/>
                  </a:lnTo>
                  <a:lnTo>
                    <a:pt x="289" y="630"/>
                  </a:lnTo>
                  <a:lnTo>
                    <a:pt x="293" y="626"/>
                  </a:lnTo>
                  <a:lnTo>
                    <a:pt x="298" y="622"/>
                  </a:lnTo>
                  <a:lnTo>
                    <a:pt x="301" y="619"/>
                  </a:lnTo>
                  <a:lnTo>
                    <a:pt x="306" y="616"/>
                  </a:lnTo>
                  <a:lnTo>
                    <a:pt x="310" y="614"/>
                  </a:lnTo>
                  <a:lnTo>
                    <a:pt x="314" y="613"/>
                  </a:lnTo>
                  <a:lnTo>
                    <a:pt x="319" y="612"/>
                  </a:lnTo>
                  <a:lnTo>
                    <a:pt x="322" y="610"/>
                  </a:lnTo>
                  <a:lnTo>
                    <a:pt x="327" y="607"/>
                  </a:lnTo>
                  <a:lnTo>
                    <a:pt x="331" y="604"/>
                  </a:lnTo>
                  <a:lnTo>
                    <a:pt x="335" y="600"/>
                  </a:lnTo>
                  <a:lnTo>
                    <a:pt x="340" y="595"/>
                  </a:lnTo>
                  <a:lnTo>
                    <a:pt x="344" y="592"/>
                  </a:lnTo>
                  <a:lnTo>
                    <a:pt x="348" y="588"/>
                  </a:lnTo>
                  <a:lnTo>
                    <a:pt x="352" y="585"/>
                  </a:lnTo>
                  <a:lnTo>
                    <a:pt x="357" y="582"/>
                  </a:lnTo>
                  <a:lnTo>
                    <a:pt x="361" y="581"/>
                  </a:lnTo>
                  <a:lnTo>
                    <a:pt x="365" y="580"/>
                  </a:lnTo>
                  <a:lnTo>
                    <a:pt x="370" y="578"/>
                  </a:lnTo>
                  <a:lnTo>
                    <a:pt x="373" y="576"/>
                  </a:lnTo>
                  <a:lnTo>
                    <a:pt x="378" y="573"/>
                  </a:lnTo>
                  <a:lnTo>
                    <a:pt x="382" y="571"/>
                  </a:lnTo>
                  <a:lnTo>
                    <a:pt x="386" y="568"/>
                  </a:lnTo>
                  <a:lnTo>
                    <a:pt x="391" y="567"/>
                  </a:lnTo>
                  <a:lnTo>
                    <a:pt x="394" y="566"/>
                  </a:lnTo>
                  <a:lnTo>
                    <a:pt x="399" y="566"/>
                  </a:lnTo>
                  <a:lnTo>
                    <a:pt x="403" y="568"/>
                  </a:lnTo>
                  <a:lnTo>
                    <a:pt x="407" y="571"/>
                  </a:lnTo>
                  <a:lnTo>
                    <a:pt x="412" y="576"/>
                  </a:lnTo>
                  <a:lnTo>
                    <a:pt x="416" y="580"/>
                  </a:lnTo>
                  <a:lnTo>
                    <a:pt x="420" y="585"/>
                  </a:lnTo>
                  <a:lnTo>
                    <a:pt x="425" y="590"/>
                  </a:lnTo>
                  <a:lnTo>
                    <a:pt x="428" y="595"/>
                  </a:lnTo>
                  <a:lnTo>
                    <a:pt x="433" y="598"/>
                  </a:lnTo>
                  <a:lnTo>
                    <a:pt x="437" y="601"/>
                  </a:lnTo>
                  <a:lnTo>
                    <a:pt x="442" y="603"/>
                  </a:lnTo>
                  <a:lnTo>
                    <a:pt x="446" y="604"/>
                  </a:lnTo>
                  <a:lnTo>
                    <a:pt x="450" y="604"/>
                  </a:lnTo>
                  <a:lnTo>
                    <a:pt x="454" y="604"/>
                  </a:lnTo>
                  <a:lnTo>
                    <a:pt x="458" y="604"/>
                  </a:lnTo>
                  <a:lnTo>
                    <a:pt x="463" y="602"/>
                  </a:lnTo>
                  <a:lnTo>
                    <a:pt x="467" y="600"/>
                  </a:lnTo>
                  <a:lnTo>
                    <a:pt x="471" y="598"/>
                  </a:lnTo>
                  <a:lnTo>
                    <a:pt x="475" y="595"/>
                  </a:lnTo>
                  <a:lnTo>
                    <a:pt x="479" y="592"/>
                  </a:lnTo>
                  <a:lnTo>
                    <a:pt x="484" y="590"/>
                  </a:lnTo>
                  <a:lnTo>
                    <a:pt x="488" y="588"/>
                  </a:lnTo>
                  <a:lnTo>
                    <a:pt x="493" y="588"/>
                  </a:lnTo>
                  <a:lnTo>
                    <a:pt x="497" y="588"/>
                  </a:lnTo>
                  <a:lnTo>
                    <a:pt x="500" y="590"/>
                  </a:lnTo>
                  <a:lnTo>
                    <a:pt x="505" y="592"/>
                  </a:lnTo>
                  <a:lnTo>
                    <a:pt x="509" y="595"/>
                  </a:lnTo>
                  <a:lnTo>
                    <a:pt x="514" y="597"/>
                  </a:lnTo>
                  <a:lnTo>
                    <a:pt x="518" y="600"/>
                  </a:lnTo>
                  <a:lnTo>
                    <a:pt x="523" y="601"/>
                  </a:lnTo>
                  <a:lnTo>
                    <a:pt x="526" y="603"/>
                  </a:lnTo>
                  <a:lnTo>
                    <a:pt x="530" y="603"/>
                  </a:lnTo>
                  <a:lnTo>
                    <a:pt x="535" y="603"/>
                  </a:lnTo>
                  <a:lnTo>
                    <a:pt x="539" y="601"/>
                  </a:lnTo>
                  <a:lnTo>
                    <a:pt x="544" y="597"/>
                  </a:lnTo>
                  <a:lnTo>
                    <a:pt x="547" y="592"/>
                  </a:lnTo>
                  <a:lnTo>
                    <a:pt x="551" y="587"/>
                  </a:lnTo>
                  <a:lnTo>
                    <a:pt x="556" y="584"/>
                  </a:lnTo>
                  <a:lnTo>
                    <a:pt x="560" y="584"/>
                  </a:lnTo>
                  <a:lnTo>
                    <a:pt x="565" y="589"/>
                  </a:lnTo>
                  <a:lnTo>
                    <a:pt x="569" y="597"/>
                  </a:lnTo>
                  <a:lnTo>
                    <a:pt x="573" y="607"/>
                  </a:lnTo>
                  <a:lnTo>
                    <a:pt x="577" y="618"/>
                  </a:lnTo>
                  <a:lnTo>
                    <a:pt x="581" y="626"/>
                  </a:lnTo>
                  <a:lnTo>
                    <a:pt x="586" y="632"/>
                  </a:lnTo>
                  <a:lnTo>
                    <a:pt x="590" y="634"/>
                  </a:lnTo>
                  <a:lnTo>
                    <a:pt x="595" y="634"/>
                  </a:lnTo>
                  <a:lnTo>
                    <a:pt x="598" y="632"/>
                  </a:lnTo>
                  <a:lnTo>
                    <a:pt x="602" y="629"/>
                  </a:lnTo>
                  <a:lnTo>
                    <a:pt x="607" y="628"/>
                  </a:lnTo>
                  <a:lnTo>
                    <a:pt x="611" y="629"/>
                  </a:lnTo>
                  <a:lnTo>
                    <a:pt x="616" y="633"/>
                  </a:lnTo>
                  <a:lnTo>
                    <a:pt x="619" y="640"/>
                  </a:lnTo>
                  <a:lnTo>
                    <a:pt x="624" y="650"/>
                  </a:lnTo>
                  <a:lnTo>
                    <a:pt x="628" y="661"/>
                  </a:lnTo>
                  <a:lnTo>
                    <a:pt x="632" y="671"/>
                  </a:lnTo>
                  <a:lnTo>
                    <a:pt x="637" y="679"/>
                  </a:lnTo>
                  <a:lnTo>
                    <a:pt x="641" y="683"/>
                  </a:lnTo>
                  <a:lnTo>
                    <a:pt x="645" y="683"/>
                  </a:lnTo>
                  <a:lnTo>
                    <a:pt x="650" y="677"/>
                  </a:lnTo>
                  <a:lnTo>
                    <a:pt x="653" y="668"/>
                  </a:lnTo>
                  <a:lnTo>
                    <a:pt x="658" y="653"/>
                  </a:lnTo>
                  <a:lnTo>
                    <a:pt x="662" y="635"/>
                  </a:lnTo>
                  <a:lnTo>
                    <a:pt x="666" y="615"/>
                  </a:lnTo>
                  <a:lnTo>
                    <a:pt x="671" y="592"/>
                  </a:lnTo>
                  <a:lnTo>
                    <a:pt x="674" y="566"/>
                  </a:lnTo>
                  <a:lnTo>
                    <a:pt x="679" y="539"/>
                  </a:lnTo>
                  <a:lnTo>
                    <a:pt x="683" y="511"/>
                  </a:lnTo>
                  <a:lnTo>
                    <a:pt x="688" y="484"/>
                  </a:lnTo>
                  <a:lnTo>
                    <a:pt x="692" y="461"/>
                  </a:lnTo>
                  <a:lnTo>
                    <a:pt x="696" y="443"/>
                  </a:lnTo>
                  <a:lnTo>
                    <a:pt x="700" y="428"/>
                  </a:lnTo>
                  <a:lnTo>
                    <a:pt x="704" y="419"/>
                  </a:lnTo>
                  <a:lnTo>
                    <a:pt x="709" y="414"/>
                  </a:lnTo>
                  <a:lnTo>
                    <a:pt x="713" y="412"/>
                  </a:lnTo>
                  <a:lnTo>
                    <a:pt x="717" y="415"/>
                  </a:lnTo>
                  <a:lnTo>
                    <a:pt x="722" y="423"/>
                  </a:lnTo>
                  <a:lnTo>
                    <a:pt x="725" y="434"/>
                  </a:lnTo>
                  <a:lnTo>
                    <a:pt x="730" y="449"/>
                  </a:lnTo>
                  <a:lnTo>
                    <a:pt x="734" y="466"/>
                  </a:lnTo>
                  <a:lnTo>
                    <a:pt x="738" y="482"/>
                  </a:lnTo>
                  <a:lnTo>
                    <a:pt x="743" y="497"/>
                  </a:lnTo>
                  <a:lnTo>
                    <a:pt x="746" y="509"/>
                  </a:lnTo>
                  <a:lnTo>
                    <a:pt x="751" y="521"/>
                  </a:lnTo>
                  <a:lnTo>
                    <a:pt x="755" y="531"/>
                  </a:lnTo>
                  <a:lnTo>
                    <a:pt x="760" y="543"/>
                  </a:lnTo>
                  <a:lnTo>
                    <a:pt x="764" y="554"/>
                  </a:lnTo>
                  <a:lnTo>
                    <a:pt x="768" y="567"/>
                  </a:lnTo>
                  <a:lnTo>
                    <a:pt x="772" y="578"/>
                  </a:lnTo>
                  <a:lnTo>
                    <a:pt x="776" y="590"/>
                  </a:lnTo>
                  <a:lnTo>
                    <a:pt x="781" y="600"/>
                  </a:lnTo>
                  <a:lnTo>
                    <a:pt x="785" y="609"/>
                  </a:lnTo>
                  <a:lnTo>
                    <a:pt x="789" y="616"/>
                  </a:lnTo>
                  <a:lnTo>
                    <a:pt x="794" y="619"/>
                  </a:lnTo>
                  <a:lnTo>
                    <a:pt x="798" y="621"/>
                  </a:lnTo>
                  <a:lnTo>
                    <a:pt x="802" y="621"/>
                  </a:lnTo>
                  <a:lnTo>
                    <a:pt x="806" y="619"/>
                  </a:lnTo>
                  <a:lnTo>
                    <a:pt x="810" y="617"/>
                  </a:lnTo>
                  <a:lnTo>
                    <a:pt x="815" y="613"/>
                  </a:lnTo>
                  <a:lnTo>
                    <a:pt x="819" y="608"/>
                  </a:lnTo>
                  <a:lnTo>
                    <a:pt x="823" y="601"/>
                  </a:lnTo>
                  <a:lnTo>
                    <a:pt x="827" y="594"/>
                  </a:lnTo>
                  <a:lnTo>
                    <a:pt x="832" y="585"/>
                  </a:lnTo>
                  <a:lnTo>
                    <a:pt x="836" y="574"/>
                  </a:lnTo>
                  <a:lnTo>
                    <a:pt x="840" y="564"/>
                  </a:lnTo>
                  <a:lnTo>
                    <a:pt x="844" y="552"/>
                  </a:lnTo>
                  <a:lnTo>
                    <a:pt x="849" y="542"/>
                  </a:lnTo>
                  <a:lnTo>
                    <a:pt x="853" y="530"/>
                  </a:lnTo>
                  <a:lnTo>
                    <a:pt x="857" y="519"/>
                  </a:lnTo>
                  <a:lnTo>
                    <a:pt x="861" y="506"/>
                  </a:lnTo>
                  <a:lnTo>
                    <a:pt x="866" y="495"/>
                  </a:lnTo>
                  <a:lnTo>
                    <a:pt x="870" y="481"/>
                  </a:lnTo>
                  <a:lnTo>
                    <a:pt x="875" y="468"/>
                  </a:lnTo>
                  <a:lnTo>
                    <a:pt x="878" y="455"/>
                  </a:lnTo>
                  <a:lnTo>
                    <a:pt x="882" y="443"/>
                  </a:lnTo>
                  <a:lnTo>
                    <a:pt x="887" y="431"/>
                  </a:lnTo>
                  <a:lnTo>
                    <a:pt x="891" y="422"/>
                  </a:lnTo>
                  <a:lnTo>
                    <a:pt x="896" y="412"/>
                  </a:lnTo>
                  <a:lnTo>
                    <a:pt x="899" y="403"/>
                  </a:lnTo>
                  <a:lnTo>
                    <a:pt x="904" y="396"/>
                  </a:lnTo>
                  <a:lnTo>
                    <a:pt x="908" y="389"/>
                  </a:lnTo>
                  <a:lnTo>
                    <a:pt x="912" y="382"/>
                  </a:lnTo>
                  <a:lnTo>
                    <a:pt x="917" y="376"/>
                  </a:lnTo>
                  <a:lnTo>
                    <a:pt x="921" y="370"/>
                  </a:lnTo>
                  <a:lnTo>
                    <a:pt x="925" y="364"/>
                  </a:lnTo>
                  <a:lnTo>
                    <a:pt x="929" y="358"/>
                  </a:lnTo>
                  <a:lnTo>
                    <a:pt x="933" y="352"/>
                  </a:lnTo>
                  <a:lnTo>
                    <a:pt x="938" y="348"/>
                  </a:lnTo>
                  <a:lnTo>
                    <a:pt x="942" y="346"/>
                  </a:lnTo>
                  <a:lnTo>
                    <a:pt x="947" y="345"/>
                  </a:lnTo>
                  <a:lnTo>
                    <a:pt x="950" y="344"/>
                  </a:lnTo>
                  <a:lnTo>
                    <a:pt x="954" y="343"/>
                  </a:lnTo>
                  <a:lnTo>
                    <a:pt x="959" y="342"/>
                  </a:lnTo>
                  <a:lnTo>
                    <a:pt x="963" y="341"/>
                  </a:lnTo>
                  <a:lnTo>
                    <a:pt x="968" y="339"/>
                  </a:lnTo>
                  <a:lnTo>
                    <a:pt x="971" y="338"/>
                  </a:lnTo>
                  <a:lnTo>
                    <a:pt x="976" y="336"/>
                  </a:lnTo>
                  <a:lnTo>
                    <a:pt x="980" y="333"/>
                  </a:lnTo>
                  <a:lnTo>
                    <a:pt x="984" y="330"/>
                  </a:lnTo>
                  <a:lnTo>
                    <a:pt x="989" y="325"/>
                  </a:lnTo>
                  <a:lnTo>
                    <a:pt x="993" y="319"/>
                  </a:lnTo>
                  <a:lnTo>
                    <a:pt x="997" y="311"/>
                  </a:lnTo>
                  <a:lnTo>
                    <a:pt x="1001" y="301"/>
                  </a:lnTo>
                  <a:lnTo>
                    <a:pt x="1005" y="290"/>
                  </a:lnTo>
                  <a:lnTo>
                    <a:pt x="1010" y="278"/>
                  </a:lnTo>
                  <a:lnTo>
                    <a:pt x="1014" y="267"/>
                  </a:lnTo>
                  <a:lnTo>
                    <a:pt x="1019" y="255"/>
                  </a:lnTo>
                  <a:lnTo>
                    <a:pt x="1023" y="245"/>
                  </a:lnTo>
                  <a:lnTo>
                    <a:pt x="1026" y="234"/>
                  </a:lnTo>
                  <a:lnTo>
                    <a:pt x="1031" y="224"/>
                  </a:lnTo>
                  <a:lnTo>
                    <a:pt x="1035" y="213"/>
                  </a:lnTo>
                  <a:lnTo>
                    <a:pt x="1040" y="203"/>
                  </a:lnTo>
                  <a:lnTo>
                    <a:pt x="1044" y="193"/>
                  </a:lnTo>
                  <a:lnTo>
                    <a:pt x="1048" y="184"/>
                  </a:lnTo>
                  <a:lnTo>
                    <a:pt x="1052" y="176"/>
                  </a:lnTo>
                  <a:lnTo>
                    <a:pt x="1056" y="171"/>
                  </a:lnTo>
                  <a:lnTo>
                    <a:pt x="1061" y="168"/>
                  </a:lnTo>
                  <a:lnTo>
                    <a:pt x="1065" y="167"/>
                  </a:lnTo>
                  <a:lnTo>
                    <a:pt x="1069" y="168"/>
                  </a:lnTo>
                  <a:lnTo>
                    <a:pt x="1074" y="171"/>
                  </a:lnTo>
                  <a:lnTo>
                    <a:pt x="1077" y="174"/>
                  </a:lnTo>
                  <a:lnTo>
                    <a:pt x="1082" y="178"/>
                  </a:lnTo>
                  <a:lnTo>
                    <a:pt x="1086" y="181"/>
                  </a:lnTo>
                  <a:lnTo>
                    <a:pt x="1091" y="183"/>
                  </a:lnTo>
                  <a:lnTo>
                    <a:pt x="1095" y="183"/>
                  </a:lnTo>
                  <a:lnTo>
                    <a:pt x="1098" y="183"/>
                  </a:lnTo>
                  <a:lnTo>
                    <a:pt x="1103" y="182"/>
                  </a:lnTo>
                  <a:lnTo>
                    <a:pt x="1107" y="182"/>
                  </a:lnTo>
                  <a:lnTo>
                    <a:pt x="1112" y="182"/>
                  </a:lnTo>
                  <a:lnTo>
                    <a:pt x="1116" y="184"/>
                  </a:lnTo>
                  <a:lnTo>
                    <a:pt x="1120" y="187"/>
                  </a:lnTo>
                  <a:lnTo>
                    <a:pt x="1124" y="191"/>
                  </a:lnTo>
                  <a:lnTo>
                    <a:pt x="1128" y="195"/>
                  </a:lnTo>
                  <a:lnTo>
                    <a:pt x="1133" y="198"/>
                  </a:lnTo>
                  <a:lnTo>
                    <a:pt x="1137" y="202"/>
                  </a:lnTo>
                  <a:lnTo>
                    <a:pt x="1142" y="205"/>
                  </a:lnTo>
                  <a:lnTo>
                    <a:pt x="1146" y="209"/>
                  </a:lnTo>
                  <a:lnTo>
                    <a:pt x="1150" y="213"/>
                  </a:lnTo>
                  <a:lnTo>
                    <a:pt x="1154" y="217"/>
                  </a:lnTo>
                  <a:lnTo>
                    <a:pt x="1158" y="221"/>
                  </a:lnTo>
                  <a:lnTo>
                    <a:pt x="1163" y="224"/>
                  </a:lnTo>
                  <a:lnTo>
                    <a:pt x="1167" y="226"/>
                  </a:lnTo>
                  <a:lnTo>
                    <a:pt x="1171" y="228"/>
                  </a:lnTo>
                  <a:lnTo>
                    <a:pt x="1175" y="229"/>
                  </a:lnTo>
                  <a:lnTo>
                    <a:pt x="1179" y="230"/>
                  </a:lnTo>
                  <a:lnTo>
                    <a:pt x="1184" y="231"/>
                  </a:lnTo>
                  <a:lnTo>
                    <a:pt x="1188" y="231"/>
                  </a:lnTo>
                  <a:lnTo>
                    <a:pt x="1192" y="231"/>
                  </a:lnTo>
                  <a:lnTo>
                    <a:pt x="1196" y="230"/>
                  </a:lnTo>
                  <a:lnTo>
                    <a:pt x="1201" y="228"/>
                  </a:lnTo>
                  <a:lnTo>
                    <a:pt x="1205" y="224"/>
                  </a:lnTo>
                  <a:lnTo>
                    <a:pt x="1209" y="219"/>
                  </a:lnTo>
                  <a:lnTo>
                    <a:pt x="1213" y="214"/>
                  </a:lnTo>
                  <a:lnTo>
                    <a:pt x="1218" y="208"/>
                  </a:lnTo>
                  <a:lnTo>
                    <a:pt x="1222" y="201"/>
                  </a:lnTo>
                  <a:lnTo>
                    <a:pt x="1227" y="195"/>
                  </a:lnTo>
                  <a:lnTo>
                    <a:pt x="1230" y="191"/>
                  </a:lnTo>
                  <a:lnTo>
                    <a:pt x="1235" y="186"/>
                  </a:lnTo>
                  <a:lnTo>
                    <a:pt x="1239" y="180"/>
                  </a:lnTo>
                  <a:lnTo>
                    <a:pt x="1243" y="174"/>
                  </a:lnTo>
                  <a:lnTo>
                    <a:pt x="1248" y="167"/>
                  </a:lnTo>
                  <a:lnTo>
                    <a:pt x="1251" y="157"/>
                  </a:lnTo>
                  <a:lnTo>
                    <a:pt x="1256" y="147"/>
                  </a:lnTo>
                  <a:lnTo>
                    <a:pt x="1260" y="136"/>
                  </a:lnTo>
                  <a:lnTo>
                    <a:pt x="1264" y="124"/>
                  </a:lnTo>
                  <a:lnTo>
                    <a:pt x="1269" y="115"/>
                  </a:lnTo>
                  <a:lnTo>
                    <a:pt x="1273" y="106"/>
                  </a:lnTo>
                  <a:lnTo>
                    <a:pt x="1277" y="99"/>
                  </a:lnTo>
                  <a:lnTo>
                    <a:pt x="1281" y="92"/>
                  </a:lnTo>
                  <a:lnTo>
                    <a:pt x="1285" y="87"/>
                  </a:lnTo>
                  <a:lnTo>
                    <a:pt x="1290" y="81"/>
                  </a:lnTo>
                  <a:lnTo>
                    <a:pt x="1294" y="75"/>
                  </a:lnTo>
                  <a:lnTo>
                    <a:pt x="1299" y="71"/>
                  </a:lnTo>
                  <a:lnTo>
                    <a:pt x="1302" y="67"/>
                  </a:lnTo>
                  <a:lnTo>
                    <a:pt x="1307" y="64"/>
                  </a:lnTo>
                  <a:lnTo>
                    <a:pt x="1311" y="61"/>
                  </a:lnTo>
                  <a:lnTo>
                    <a:pt x="1315" y="56"/>
                  </a:lnTo>
                  <a:lnTo>
                    <a:pt x="1320" y="51"/>
                  </a:lnTo>
                  <a:lnTo>
                    <a:pt x="1323" y="47"/>
                  </a:lnTo>
                  <a:lnTo>
                    <a:pt x="1328" y="41"/>
                  </a:lnTo>
                  <a:lnTo>
                    <a:pt x="1332" y="35"/>
                  </a:lnTo>
                  <a:lnTo>
                    <a:pt x="1336" y="29"/>
                  </a:lnTo>
                  <a:lnTo>
                    <a:pt x="1341" y="23"/>
                  </a:lnTo>
                  <a:lnTo>
                    <a:pt x="1345" y="17"/>
                  </a:lnTo>
                  <a:lnTo>
                    <a:pt x="1349" y="11"/>
                  </a:lnTo>
                  <a:lnTo>
                    <a:pt x="1353" y="6"/>
                  </a:lnTo>
                  <a:lnTo>
                    <a:pt x="1357" y="2"/>
                  </a:lnTo>
                  <a:lnTo>
                    <a:pt x="1362" y="0"/>
                  </a:lnTo>
                  <a:lnTo>
                    <a:pt x="1366" y="0"/>
                  </a:lnTo>
                  <a:lnTo>
                    <a:pt x="1371" y="1"/>
                  </a:lnTo>
                  <a:lnTo>
                    <a:pt x="1375" y="4"/>
                  </a:lnTo>
                  <a:lnTo>
                    <a:pt x="1379" y="9"/>
                  </a:lnTo>
                  <a:lnTo>
                    <a:pt x="1383" y="14"/>
                  </a:lnTo>
                  <a:lnTo>
                    <a:pt x="1387" y="20"/>
                  </a:lnTo>
                  <a:lnTo>
                    <a:pt x="1392" y="26"/>
                  </a:lnTo>
                  <a:lnTo>
                    <a:pt x="1396" y="33"/>
                  </a:lnTo>
                  <a:lnTo>
                    <a:pt x="1400" y="40"/>
                  </a:lnTo>
                  <a:lnTo>
                    <a:pt x="1404" y="47"/>
                  </a:lnTo>
                  <a:lnTo>
                    <a:pt x="1408" y="52"/>
                  </a:lnTo>
                  <a:lnTo>
                    <a:pt x="1413" y="56"/>
                  </a:lnTo>
                  <a:lnTo>
                    <a:pt x="1417" y="61"/>
                  </a:lnTo>
                  <a:lnTo>
                    <a:pt x="1421" y="65"/>
                  </a:lnTo>
                  <a:lnTo>
                    <a:pt x="1426" y="68"/>
                  </a:lnTo>
                  <a:lnTo>
                    <a:pt x="1429" y="73"/>
                  </a:lnTo>
                  <a:lnTo>
                    <a:pt x="1434" y="78"/>
                  </a:lnTo>
                  <a:lnTo>
                    <a:pt x="1438" y="86"/>
                  </a:lnTo>
                  <a:lnTo>
                    <a:pt x="1443" y="94"/>
                  </a:lnTo>
                  <a:lnTo>
                    <a:pt x="1447" y="102"/>
                  </a:lnTo>
                  <a:lnTo>
                    <a:pt x="1452" y="110"/>
                  </a:lnTo>
                  <a:lnTo>
                    <a:pt x="1455" y="119"/>
                  </a:lnTo>
                  <a:lnTo>
                    <a:pt x="1459" y="125"/>
                  </a:lnTo>
                  <a:lnTo>
                    <a:pt x="1464" y="132"/>
                  </a:lnTo>
                  <a:lnTo>
                    <a:pt x="1468" y="137"/>
                  </a:lnTo>
                  <a:lnTo>
                    <a:pt x="1473" y="141"/>
                  </a:lnTo>
                  <a:lnTo>
                    <a:pt x="1476" y="142"/>
                  </a:lnTo>
                  <a:lnTo>
                    <a:pt x="1480" y="142"/>
                  </a:lnTo>
                  <a:lnTo>
                    <a:pt x="1485" y="142"/>
                  </a:lnTo>
                  <a:lnTo>
                    <a:pt x="1489" y="142"/>
                  </a:lnTo>
                  <a:lnTo>
                    <a:pt x="1494" y="142"/>
                  </a:lnTo>
                  <a:lnTo>
                    <a:pt x="1498" y="142"/>
                  </a:lnTo>
                  <a:lnTo>
                    <a:pt x="1501" y="142"/>
                  </a:lnTo>
                  <a:lnTo>
                    <a:pt x="1506" y="143"/>
                  </a:lnTo>
                  <a:lnTo>
                    <a:pt x="1510" y="145"/>
                  </a:lnTo>
                  <a:lnTo>
                    <a:pt x="1515" y="148"/>
                  </a:lnTo>
                  <a:lnTo>
                    <a:pt x="1519" y="154"/>
                  </a:lnTo>
                  <a:lnTo>
                    <a:pt x="1523" y="162"/>
                  </a:lnTo>
                  <a:lnTo>
                    <a:pt x="1527" y="169"/>
                  </a:lnTo>
                  <a:lnTo>
                    <a:pt x="1531" y="178"/>
                  </a:lnTo>
                  <a:lnTo>
                    <a:pt x="1536" y="186"/>
                  </a:lnTo>
                  <a:lnTo>
                    <a:pt x="1540" y="193"/>
                  </a:lnTo>
                  <a:lnTo>
                    <a:pt x="1545" y="197"/>
                  </a:lnTo>
                  <a:lnTo>
                    <a:pt x="1548" y="201"/>
                  </a:lnTo>
                  <a:lnTo>
                    <a:pt x="1553" y="203"/>
                  </a:lnTo>
                  <a:lnTo>
                    <a:pt x="1557" y="204"/>
                  </a:lnTo>
                  <a:lnTo>
                    <a:pt x="1561" y="204"/>
                  </a:lnTo>
                  <a:lnTo>
                    <a:pt x="1566" y="205"/>
                  </a:lnTo>
                  <a:lnTo>
                    <a:pt x="1570" y="205"/>
                  </a:lnTo>
                  <a:lnTo>
                    <a:pt x="1574" y="207"/>
                  </a:lnTo>
                  <a:lnTo>
                    <a:pt x="1578" y="211"/>
                  </a:lnTo>
                  <a:lnTo>
                    <a:pt x="1582" y="216"/>
                  </a:lnTo>
                  <a:lnTo>
                    <a:pt x="1587" y="222"/>
                  </a:lnTo>
                  <a:lnTo>
                    <a:pt x="1591" y="230"/>
                  </a:lnTo>
                  <a:lnTo>
                    <a:pt x="1595" y="236"/>
                  </a:lnTo>
                  <a:lnTo>
                    <a:pt x="1600" y="241"/>
                  </a:lnTo>
                  <a:lnTo>
                    <a:pt x="1603" y="243"/>
                  </a:lnTo>
                  <a:lnTo>
                    <a:pt x="1608" y="245"/>
                  </a:lnTo>
                  <a:lnTo>
                    <a:pt x="1612" y="243"/>
                  </a:lnTo>
                  <a:lnTo>
                    <a:pt x="1617" y="243"/>
                  </a:lnTo>
                  <a:lnTo>
                    <a:pt x="1621" y="241"/>
                  </a:lnTo>
                  <a:lnTo>
                    <a:pt x="1625" y="240"/>
                  </a:lnTo>
                  <a:lnTo>
                    <a:pt x="1629" y="238"/>
                  </a:lnTo>
                  <a:lnTo>
                    <a:pt x="1633" y="237"/>
                  </a:lnTo>
                  <a:lnTo>
                    <a:pt x="1638" y="235"/>
                  </a:lnTo>
                  <a:lnTo>
                    <a:pt x="1642" y="234"/>
                  </a:lnTo>
                  <a:lnTo>
                    <a:pt x="1646" y="232"/>
                  </a:lnTo>
                  <a:lnTo>
                    <a:pt x="1651" y="230"/>
                  </a:lnTo>
                  <a:lnTo>
                    <a:pt x="1654" y="228"/>
                  </a:lnTo>
                  <a:lnTo>
                    <a:pt x="1659" y="224"/>
                  </a:lnTo>
                  <a:lnTo>
                    <a:pt x="1663" y="219"/>
                  </a:lnTo>
                  <a:lnTo>
                    <a:pt x="1667" y="216"/>
                  </a:lnTo>
                  <a:lnTo>
                    <a:pt x="1672" y="212"/>
                  </a:lnTo>
                  <a:lnTo>
                    <a:pt x="1675" y="210"/>
                  </a:lnTo>
                  <a:lnTo>
                    <a:pt x="1680" y="210"/>
                  </a:lnTo>
                  <a:lnTo>
                    <a:pt x="1684" y="212"/>
                  </a:lnTo>
                  <a:lnTo>
                    <a:pt x="1689" y="216"/>
                  </a:lnTo>
                  <a:lnTo>
                    <a:pt x="1693" y="219"/>
                  </a:lnTo>
                  <a:lnTo>
                    <a:pt x="1697" y="222"/>
                  </a:lnTo>
                  <a:lnTo>
                    <a:pt x="1701" y="224"/>
                  </a:lnTo>
                  <a:lnTo>
                    <a:pt x="1705" y="224"/>
                  </a:lnTo>
                  <a:lnTo>
                    <a:pt x="1710" y="224"/>
                  </a:lnTo>
                  <a:lnTo>
                    <a:pt x="1714" y="224"/>
                  </a:lnTo>
                  <a:lnTo>
                    <a:pt x="1718" y="224"/>
                  </a:lnTo>
                  <a:lnTo>
                    <a:pt x="1723" y="227"/>
                  </a:lnTo>
                  <a:lnTo>
                    <a:pt x="1726" y="230"/>
                  </a:lnTo>
                  <a:lnTo>
                    <a:pt x="1731" y="233"/>
                  </a:lnTo>
                  <a:lnTo>
                    <a:pt x="1735" y="237"/>
                  </a:lnTo>
                  <a:lnTo>
                    <a:pt x="1739" y="240"/>
                  </a:lnTo>
                  <a:lnTo>
                    <a:pt x="1744" y="243"/>
                  </a:lnTo>
                  <a:lnTo>
                    <a:pt x="1748" y="243"/>
                  </a:lnTo>
                  <a:lnTo>
                    <a:pt x="1752" y="243"/>
                  </a:lnTo>
                  <a:lnTo>
                    <a:pt x="1756" y="243"/>
                  </a:lnTo>
                  <a:lnTo>
                    <a:pt x="1760" y="243"/>
                  </a:lnTo>
                  <a:lnTo>
                    <a:pt x="1765" y="241"/>
                  </a:lnTo>
                  <a:lnTo>
                    <a:pt x="1769" y="239"/>
                  </a:lnTo>
                  <a:lnTo>
                    <a:pt x="1773" y="237"/>
                  </a:lnTo>
                  <a:lnTo>
                    <a:pt x="1778" y="236"/>
                  </a:lnTo>
                  <a:lnTo>
                    <a:pt x="1782" y="237"/>
                  </a:lnTo>
                  <a:lnTo>
                    <a:pt x="1786" y="241"/>
                  </a:lnTo>
                  <a:lnTo>
                    <a:pt x="1790" y="245"/>
                  </a:lnTo>
                  <a:lnTo>
                    <a:pt x="1795" y="250"/>
                  </a:lnTo>
                  <a:lnTo>
                    <a:pt x="1799" y="254"/>
                  </a:lnTo>
                  <a:lnTo>
                    <a:pt x="1803" y="256"/>
                  </a:lnTo>
                  <a:lnTo>
                    <a:pt x="1807" y="255"/>
                  </a:lnTo>
                  <a:lnTo>
                    <a:pt x="1811" y="252"/>
                  </a:lnTo>
                  <a:lnTo>
                    <a:pt x="1816" y="248"/>
                  </a:lnTo>
                  <a:lnTo>
                    <a:pt x="1820" y="243"/>
                  </a:lnTo>
                  <a:lnTo>
                    <a:pt x="1825" y="240"/>
                  </a:lnTo>
                  <a:lnTo>
                    <a:pt x="1828" y="241"/>
                  </a:lnTo>
                  <a:lnTo>
                    <a:pt x="1832" y="243"/>
                  </a:lnTo>
                  <a:lnTo>
                    <a:pt x="1837" y="250"/>
                  </a:lnTo>
                  <a:lnTo>
                    <a:pt x="1841" y="258"/>
                  </a:lnTo>
                  <a:lnTo>
                    <a:pt x="1846" y="267"/>
                  </a:lnTo>
                  <a:lnTo>
                    <a:pt x="1850" y="275"/>
                  </a:lnTo>
                  <a:lnTo>
                    <a:pt x="1854" y="284"/>
                  </a:lnTo>
                  <a:lnTo>
                    <a:pt x="1858" y="292"/>
                  </a:lnTo>
                  <a:lnTo>
                    <a:pt x="1862" y="298"/>
                  </a:lnTo>
                  <a:lnTo>
                    <a:pt x="1867" y="305"/>
                  </a:lnTo>
                  <a:lnTo>
                    <a:pt x="1871" y="311"/>
                  </a:lnTo>
                  <a:lnTo>
                    <a:pt x="1876" y="317"/>
                  </a:lnTo>
                  <a:lnTo>
                    <a:pt x="1879" y="322"/>
                  </a:lnTo>
                  <a:lnTo>
                    <a:pt x="1883" y="325"/>
                  </a:lnTo>
                  <a:lnTo>
                    <a:pt x="1888" y="328"/>
                  </a:lnTo>
                  <a:lnTo>
                    <a:pt x="1892" y="328"/>
                  </a:lnTo>
                  <a:lnTo>
                    <a:pt x="1897" y="329"/>
                  </a:lnTo>
                  <a:lnTo>
                    <a:pt x="1900" y="330"/>
                  </a:lnTo>
                  <a:lnTo>
                    <a:pt x="1905" y="332"/>
                  </a:lnTo>
                  <a:lnTo>
                    <a:pt x="1909" y="335"/>
                  </a:lnTo>
                  <a:lnTo>
                    <a:pt x="1913" y="339"/>
                  </a:lnTo>
                  <a:lnTo>
                    <a:pt x="1918" y="343"/>
                  </a:lnTo>
                  <a:lnTo>
                    <a:pt x="1922" y="346"/>
                  </a:lnTo>
                  <a:lnTo>
                    <a:pt x="1926" y="351"/>
                  </a:lnTo>
                  <a:lnTo>
                    <a:pt x="1930" y="353"/>
                  </a:lnTo>
                  <a:lnTo>
                    <a:pt x="1934" y="356"/>
                  </a:lnTo>
                  <a:lnTo>
                    <a:pt x="1939" y="360"/>
                  </a:lnTo>
                  <a:lnTo>
                    <a:pt x="1943" y="364"/>
                  </a:lnTo>
                  <a:lnTo>
                    <a:pt x="1948" y="368"/>
                  </a:lnTo>
                  <a:lnTo>
                    <a:pt x="1952" y="370"/>
                  </a:lnTo>
                  <a:lnTo>
                    <a:pt x="1955" y="373"/>
                  </a:lnTo>
                  <a:lnTo>
                    <a:pt x="1960" y="375"/>
                  </a:lnTo>
                  <a:lnTo>
                    <a:pt x="1964" y="375"/>
                  </a:lnTo>
                  <a:lnTo>
                    <a:pt x="1969" y="377"/>
                  </a:lnTo>
                  <a:lnTo>
                    <a:pt x="1973" y="380"/>
                  </a:lnTo>
                  <a:lnTo>
                    <a:pt x="1977" y="384"/>
                  </a:lnTo>
                  <a:lnTo>
                    <a:pt x="1981" y="389"/>
                  </a:lnTo>
                  <a:lnTo>
                    <a:pt x="1985" y="393"/>
                  </a:lnTo>
                  <a:lnTo>
                    <a:pt x="1990" y="397"/>
                  </a:lnTo>
                  <a:lnTo>
                    <a:pt x="1994" y="400"/>
                  </a:lnTo>
                  <a:lnTo>
                    <a:pt x="1998" y="402"/>
                  </a:lnTo>
                  <a:lnTo>
                    <a:pt x="2003" y="404"/>
                  </a:lnTo>
                  <a:lnTo>
                    <a:pt x="2006" y="405"/>
                  </a:lnTo>
                  <a:lnTo>
                    <a:pt x="2011" y="405"/>
                  </a:lnTo>
                  <a:lnTo>
                    <a:pt x="2015" y="405"/>
                  </a:lnTo>
                  <a:lnTo>
                    <a:pt x="2020" y="405"/>
                  </a:lnTo>
                  <a:lnTo>
                    <a:pt x="2024" y="405"/>
                  </a:lnTo>
                  <a:lnTo>
                    <a:pt x="2027" y="406"/>
                  </a:lnTo>
                  <a:lnTo>
                    <a:pt x="2032" y="406"/>
                  </a:lnTo>
                  <a:lnTo>
                    <a:pt x="2036" y="407"/>
                  </a:lnTo>
                  <a:lnTo>
                    <a:pt x="2041" y="410"/>
                  </a:lnTo>
                  <a:lnTo>
                    <a:pt x="2045" y="413"/>
                  </a:lnTo>
                  <a:lnTo>
                    <a:pt x="2049" y="418"/>
                  </a:lnTo>
                  <a:lnTo>
                    <a:pt x="2053" y="423"/>
                  </a:lnTo>
                  <a:lnTo>
                    <a:pt x="2057" y="429"/>
                  </a:lnTo>
                  <a:lnTo>
                    <a:pt x="2062" y="433"/>
                  </a:lnTo>
                  <a:lnTo>
                    <a:pt x="2066" y="434"/>
                  </a:lnTo>
                  <a:lnTo>
                    <a:pt x="2070" y="434"/>
                  </a:lnTo>
                  <a:lnTo>
                    <a:pt x="2075" y="431"/>
                  </a:lnTo>
                  <a:lnTo>
                    <a:pt x="2078" y="427"/>
                  </a:lnTo>
                  <a:lnTo>
                    <a:pt x="2083" y="425"/>
                  </a:lnTo>
                  <a:lnTo>
                    <a:pt x="2087" y="422"/>
                  </a:lnTo>
                  <a:lnTo>
                    <a:pt x="2092" y="420"/>
                  </a:lnTo>
                  <a:lnTo>
                    <a:pt x="2096" y="422"/>
                  </a:lnTo>
                  <a:lnTo>
                    <a:pt x="2100" y="423"/>
                  </a:lnTo>
                  <a:lnTo>
                    <a:pt x="2104" y="427"/>
                  </a:lnTo>
                  <a:lnTo>
                    <a:pt x="2108" y="431"/>
                  </a:lnTo>
                  <a:lnTo>
                    <a:pt x="2113" y="435"/>
                  </a:lnTo>
                  <a:lnTo>
                    <a:pt x="2117" y="438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3110C3F6-C6EE-CDC0-B9D9-85CF05B94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1" y="635"/>
              <a:ext cx="25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Fz</a:t>
              </a:r>
              <a:endParaRPr kumimoji="0" lang="pl-PL" altLang="pl-P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DF4E669-7F25-77F6-2E0D-305601EE0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" y="2766"/>
              <a:ext cx="1" cy="35"/>
            </a:xfrm>
            <a:custGeom>
              <a:avLst/>
              <a:gdLst>
                <a:gd name="T0" fmla="*/ 1 w 1"/>
                <a:gd name="T1" fmla="*/ 0 h 35"/>
                <a:gd name="T2" fmla="*/ 0 w 1"/>
                <a:gd name="T3" fmla="*/ 0 h 35"/>
                <a:gd name="T4" fmla="*/ 0 w 1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">
                  <a:moveTo>
                    <a:pt x="1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476C7DFB-6D97-4C65-6B8A-1D520CD8C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" y="2766"/>
              <a:ext cx="2" cy="16"/>
            </a:xfrm>
            <a:custGeom>
              <a:avLst/>
              <a:gdLst>
                <a:gd name="T0" fmla="*/ 2 w 2"/>
                <a:gd name="T1" fmla="*/ 0 h 16"/>
                <a:gd name="T2" fmla="*/ 0 w 2"/>
                <a:gd name="T3" fmla="*/ 0 h 16"/>
                <a:gd name="T4" fmla="*/ 0 w 2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6">
                  <a:moveTo>
                    <a:pt x="2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D5FFB74-87DA-A819-66D8-9FD0E1918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5F1AB85-3D43-5870-1DFE-3223625EE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0194B2AB-EF6B-2D8D-DAFE-50AD5D5D0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" y="2766"/>
              <a:ext cx="2" cy="16"/>
            </a:xfrm>
            <a:custGeom>
              <a:avLst/>
              <a:gdLst>
                <a:gd name="T0" fmla="*/ 2 w 2"/>
                <a:gd name="T1" fmla="*/ 0 h 16"/>
                <a:gd name="T2" fmla="*/ 0 w 2"/>
                <a:gd name="T3" fmla="*/ 0 h 16"/>
                <a:gd name="T4" fmla="*/ 0 w 2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6">
                  <a:moveTo>
                    <a:pt x="2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912F669B-7371-57CF-73D5-BD0DCCC7D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" y="2766"/>
              <a:ext cx="1" cy="35"/>
            </a:xfrm>
            <a:custGeom>
              <a:avLst/>
              <a:gdLst>
                <a:gd name="T0" fmla="*/ 1 w 1"/>
                <a:gd name="T1" fmla="*/ 0 h 35"/>
                <a:gd name="T2" fmla="*/ 0 w 1"/>
                <a:gd name="T3" fmla="*/ 0 h 35"/>
                <a:gd name="T4" fmla="*/ 0 w 1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">
                  <a:moveTo>
                    <a:pt x="1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770AC1F8-B4F1-B90E-9281-07AAFA8E2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A8D92EFF-F779-17FA-2E07-3B17141DE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6" y="2766"/>
              <a:ext cx="0" cy="16"/>
            </a:xfrm>
            <a:custGeom>
              <a:avLst/>
              <a:gdLst>
                <a:gd name="T0" fmla="*/ 0 h 16"/>
                <a:gd name="T1" fmla="*/ 0 h 16"/>
                <a:gd name="T2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AFC86518-5441-0E83-8C4F-B0F9CD66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8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F19824CD-9298-B295-54C9-C130D0CD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0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29617730-68A8-7687-22B3-9BB9989F1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" y="2766"/>
              <a:ext cx="0" cy="35"/>
            </a:xfrm>
            <a:custGeom>
              <a:avLst/>
              <a:gdLst>
                <a:gd name="T0" fmla="*/ 0 h 35"/>
                <a:gd name="T1" fmla="*/ 0 h 35"/>
                <a:gd name="T2" fmla="*/ 35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AC5E2314-B95C-D19B-B5F6-147508952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5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42E192AF-ECB8-E3E6-4915-AD2000071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F563AB2C-1082-C4C6-DFB2-89F09703F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9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D6118812-69B1-F111-EC3A-31A149CED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" y="2766"/>
              <a:ext cx="0" cy="16"/>
            </a:xfrm>
            <a:custGeom>
              <a:avLst/>
              <a:gdLst>
                <a:gd name="T0" fmla="*/ 0 h 16"/>
                <a:gd name="T1" fmla="*/ 0 h 16"/>
                <a:gd name="T2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9F03F211-5231-ADEF-7FD9-674DB879B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" y="2766"/>
              <a:ext cx="1" cy="35"/>
            </a:xfrm>
            <a:custGeom>
              <a:avLst/>
              <a:gdLst>
                <a:gd name="T0" fmla="*/ 1 w 1"/>
                <a:gd name="T1" fmla="*/ 0 h 35"/>
                <a:gd name="T2" fmla="*/ 0 w 1"/>
                <a:gd name="T3" fmla="*/ 0 h 35"/>
                <a:gd name="T4" fmla="*/ 0 w 1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">
                  <a:moveTo>
                    <a:pt x="1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D98AEE56-D95E-6A31-C01C-72B8C9206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B15D68E5-E467-3917-EA29-EA9AA4195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" y="2766"/>
              <a:ext cx="0" cy="16"/>
            </a:xfrm>
            <a:custGeom>
              <a:avLst/>
              <a:gdLst>
                <a:gd name="T0" fmla="*/ 0 h 16"/>
                <a:gd name="T1" fmla="*/ 0 h 16"/>
                <a:gd name="T2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7399770A-B0B7-D292-3CE9-1A6372A2D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2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69F68308-4595-DF9D-DF39-BE8561CFE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F80CE033-09E3-C071-9BA3-686C05A57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" y="2766"/>
              <a:ext cx="0" cy="35"/>
            </a:xfrm>
            <a:custGeom>
              <a:avLst/>
              <a:gdLst>
                <a:gd name="T0" fmla="*/ 0 h 35"/>
                <a:gd name="T1" fmla="*/ 0 h 35"/>
                <a:gd name="T2" fmla="*/ 35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ACF871BF-3AE9-964D-6B07-A6410D88F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9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BD6259DF-0B00-4827-BBB0-AD3D570E9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4F449150-FB55-95D1-E539-2E8C684CB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4" y="2766"/>
              <a:ext cx="0" cy="16"/>
            </a:xfrm>
            <a:custGeom>
              <a:avLst/>
              <a:gdLst>
                <a:gd name="T0" fmla="*/ 0 h 16"/>
                <a:gd name="T1" fmla="*/ 0 h 16"/>
                <a:gd name="T2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030C0823-5EE2-6CD4-250D-A52C629DC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50CE586A-7C67-F43A-04FA-2B32C185E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" y="2766"/>
              <a:ext cx="1" cy="35"/>
            </a:xfrm>
            <a:custGeom>
              <a:avLst/>
              <a:gdLst>
                <a:gd name="T0" fmla="*/ 1 w 1"/>
                <a:gd name="T1" fmla="*/ 0 h 35"/>
                <a:gd name="T2" fmla="*/ 0 w 1"/>
                <a:gd name="T3" fmla="*/ 0 h 35"/>
                <a:gd name="T4" fmla="*/ 0 w 1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">
                  <a:moveTo>
                    <a:pt x="1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B6237097-1AD8-39BF-7477-1D2240145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C26122AF-B2BD-1C26-6EBD-3C859379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" y="2766"/>
              <a:ext cx="0" cy="16"/>
            </a:xfrm>
            <a:custGeom>
              <a:avLst/>
              <a:gdLst>
                <a:gd name="T0" fmla="*/ 0 h 16"/>
                <a:gd name="T1" fmla="*/ 0 h 16"/>
                <a:gd name="T2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78411E50-EDE2-7A82-6468-4FCEC4DAD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6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81D0051E-F85C-567B-CC6B-F0CF74E39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30AD6C51-316E-1CC8-8DAE-0D151ED0F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" y="2766"/>
              <a:ext cx="0" cy="35"/>
            </a:xfrm>
            <a:custGeom>
              <a:avLst/>
              <a:gdLst>
                <a:gd name="T0" fmla="*/ 0 h 35"/>
                <a:gd name="T1" fmla="*/ 0 h 35"/>
                <a:gd name="T2" fmla="*/ 35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EA5C4674-CB44-DB5D-9DA5-692180C80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3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7B8FEA8B-016D-43F6-3913-EBD42812F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5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358ECF84-5922-7950-6E94-A590AEF1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" y="2766"/>
              <a:ext cx="2" cy="16"/>
            </a:xfrm>
            <a:custGeom>
              <a:avLst/>
              <a:gdLst>
                <a:gd name="T0" fmla="*/ 2 w 2"/>
                <a:gd name="T1" fmla="*/ 0 h 16"/>
                <a:gd name="T2" fmla="*/ 0 w 2"/>
                <a:gd name="T3" fmla="*/ 0 h 16"/>
                <a:gd name="T4" fmla="*/ 0 w 2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6">
                  <a:moveTo>
                    <a:pt x="2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CF6D39EA-F5D8-F887-5179-5C7A87F29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1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67599436-BE9C-2EB7-C8A0-F67672E05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3" y="2766"/>
              <a:ext cx="1" cy="35"/>
            </a:xfrm>
            <a:custGeom>
              <a:avLst/>
              <a:gdLst>
                <a:gd name="T0" fmla="*/ 1 w 1"/>
                <a:gd name="T1" fmla="*/ 0 h 35"/>
                <a:gd name="T2" fmla="*/ 0 w 1"/>
                <a:gd name="T3" fmla="*/ 0 h 35"/>
                <a:gd name="T4" fmla="*/ 0 w 1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">
                  <a:moveTo>
                    <a:pt x="1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F6ED0F3D-FBB3-1113-6470-2BBC2B3C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" y="2766"/>
              <a:ext cx="2" cy="16"/>
            </a:xfrm>
            <a:custGeom>
              <a:avLst/>
              <a:gdLst>
                <a:gd name="T0" fmla="*/ 2 w 2"/>
                <a:gd name="T1" fmla="*/ 0 h 16"/>
                <a:gd name="T2" fmla="*/ 0 w 2"/>
                <a:gd name="T3" fmla="*/ 0 h 16"/>
                <a:gd name="T4" fmla="*/ 0 w 2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6">
                  <a:moveTo>
                    <a:pt x="2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D7998A9C-3329-0824-6965-ACF906E1E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8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19C56A46-7D4A-448C-5894-0F67DA0B9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0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75E56B0F-224D-1E1F-1214-5102A14D0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A9A734D7-16A2-9C62-37AE-CECEFF261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" y="2766"/>
              <a:ext cx="1" cy="35"/>
            </a:xfrm>
            <a:custGeom>
              <a:avLst/>
              <a:gdLst>
                <a:gd name="T0" fmla="*/ 1 w 1"/>
                <a:gd name="T1" fmla="*/ 0 h 35"/>
                <a:gd name="T2" fmla="*/ 0 w 1"/>
                <a:gd name="T3" fmla="*/ 0 h 35"/>
                <a:gd name="T4" fmla="*/ 0 w 1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">
                  <a:moveTo>
                    <a:pt x="1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CB4976C0-9465-37FB-AF6F-1DC3845B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7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A9738779-DB4D-6791-B2E0-B0EE86EB5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0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14A68397-5203-291D-9A39-EBA5F19F4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3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2B78ADBF-8691-2FA2-256B-3FE14DC06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5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6A38BF48-7D58-3939-FEE6-52D7E188B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7" y="2766"/>
              <a:ext cx="1" cy="35"/>
            </a:xfrm>
            <a:custGeom>
              <a:avLst/>
              <a:gdLst>
                <a:gd name="T0" fmla="*/ 1 w 1"/>
                <a:gd name="T1" fmla="*/ 0 h 35"/>
                <a:gd name="T2" fmla="*/ 0 w 1"/>
                <a:gd name="T3" fmla="*/ 0 h 35"/>
                <a:gd name="T4" fmla="*/ 0 w 1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5">
                  <a:moveTo>
                    <a:pt x="1" y="0"/>
                  </a:moveTo>
                  <a:lnTo>
                    <a:pt x="0" y="0"/>
                  </a:lnTo>
                  <a:lnTo>
                    <a:pt x="0" y="35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69C590CA-BCFA-5E62-A63B-BE8DC5955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E9C2B9C6-0E5D-D1BC-D5F0-CA088FCB9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2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AD65132A-4A58-6CA4-7002-606F11489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7D4C8E0E-7E21-1151-D302-9A1C6E0F2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6" y="2766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0 h 16"/>
                <a:gd name="T4" fmla="*/ 0 w 1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Rectangle 65">
              <a:extLst>
                <a:ext uri="{FF2B5EF4-FFF2-40B4-BE49-F238E27FC236}">
                  <a16:creationId xmlns:a16="http://schemas.microsoft.com/office/drawing/2014/main" id="{55E38684-BC46-EF12-A13C-4846CD4AD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0" y="2802"/>
              <a:ext cx="3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-200</a:t>
              </a:r>
              <a:endPara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7">
              <a:extLst>
                <a:ext uri="{FF2B5EF4-FFF2-40B4-BE49-F238E27FC236}">
                  <a16:creationId xmlns:a16="http://schemas.microsoft.com/office/drawing/2014/main" id="{0A31F7DC-8FFA-E8CA-DD42-A3E7C9569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" y="2802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100571B3-AA84-67D9-9ADD-EB87952EC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1" y="2802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1">
              <a:extLst>
                <a:ext uri="{FF2B5EF4-FFF2-40B4-BE49-F238E27FC236}">
                  <a16:creationId xmlns:a16="http://schemas.microsoft.com/office/drawing/2014/main" id="{7674CF7B-6BFF-15AC-9CCE-B21AE859C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3" y="2802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400</a:t>
              </a:r>
              <a:endPara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4476DA29-5850-33C4-1486-364E4A5B9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8" y="2802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600</a:t>
              </a:r>
              <a:endPara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Line 75">
              <a:extLst>
                <a:ext uri="{FF2B5EF4-FFF2-40B4-BE49-F238E27FC236}">
                  <a16:creationId xmlns:a16="http://schemas.microsoft.com/office/drawing/2014/main" id="{6758B3D5-ADE2-8E36-F274-69135F677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8" y="719"/>
              <a:ext cx="0" cy="204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E021C442-3E3B-6BEC-A9CE-F62CDC85C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" y="774"/>
              <a:ext cx="29" cy="1"/>
            </a:xfrm>
            <a:custGeom>
              <a:avLst/>
              <a:gdLst>
                <a:gd name="T0" fmla="*/ 29 w 29"/>
                <a:gd name="T1" fmla="*/ 1 h 1"/>
                <a:gd name="T2" fmla="*/ 29 w 29"/>
                <a:gd name="T3" fmla="*/ 0 h 1"/>
                <a:gd name="T4" fmla="*/ 0 w 2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">
                  <a:moveTo>
                    <a:pt x="29" y="1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FEE35F93-9842-CE5B-C1BA-AAE4EA35B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" y="939"/>
              <a:ext cx="16" cy="0"/>
            </a:xfrm>
            <a:custGeom>
              <a:avLst/>
              <a:gdLst>
                <a:gd name="T0" fmla="*/ 16 w 16"/>
                <a:gd name="T1" fmla="*/ 16 w 16"/>
                <a:gd name="T2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D14B03B5-45CD-C429-EC31-912EA81A2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" y="1102"/>
              <a:ext cx="29" cy="1"/>
            </a:xfrm>
            <a:custGeom>
              <a:avLst/>
              <a:gdLst>
                <a:gd name="T0" fmla="*/ 29 w 29"/>
                <a:gd name="T1" fmla="*/ 1 h 1"/>
                <a:gd name="T2" fmla="*/ 29 w 29"/>
                <a:gd name="T3" fmla="*/ 0 h 1"/>
                <a:gd name="T4" fmla="*/ 0 w 2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">
                  <a:moveTo>
                    <a:pt x="29" y="1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21920FE6-1822-F358-4FBE-457402AF0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" y="1265"/>
              <a:ext cx="16" cy="2"/>
            </a:xfrm>
            <a:custGeom>
              <a:avLst/>
              <a:gdLst>
                <a:gd name="T0" fmla="*/ 16 w 16"/>
                <a:gd name="T1" fmla="*/ 2 h 2"/>
                <a:gd name="T2" fmla="*/ 16 w 16"/>
                <a:gd name="T3" fmla="*/ 0 h 2"/>
                <a:gd name="T4" fmla="*/ 0 w 1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">
                  <a:moveTo>
                    <a:pt x="16" y="2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F2A79FC1-5410-35A9-7AF7-D6CFA1FD6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" y="1429"/>
              <a:ext cx="29" cy="1"/>
            </a:xfrm>
            <a:custGeom>
              <a:avLst/>
              <a:gdLst>
                <a:gd name="T0" fmla="*/ 29 w 29"/>
                <a:gd name="T1" fmla="*/ 1 h 1"/>
                <a:gd name="T2" fmla="*/ 29 w 29"/>
                <a:gd name="T3" fmla="*/ 0 h 1"/>
                <a:gd name="T4" fmla="*/ 0 w 2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">
                  <a:moveTo>
                    <a:pt x="29" y="1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FEA03938-35CE-3B15-2766-B9DFBEB55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" y="1593"/>
              <a:ext cx="16" cy="1"/>
            </a:xfrm>
            <a:custGeom>
              <a:avLst/>
              <a:gdLst>
                <a:gd name="T0" fmla="*/ 16 w 16"/>
                <a:gd name="T1" fmla="*/ 1 h 1"/>
                <a:gd name="T2" fmla="*/ 16 w 16"/>
                <a:gd name="T3" fmla="*/ 0 h 1"/>
                <a:gd name="T4" fmla="*/ 0 w 1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16" y="1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EB685E5D-4912-C1B6-0575-D8730D3F3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" y="1757"/>
              <a:ext cx="29" cy="1"/>
            </a:xfrm>
            <a:custGeom>
              <a:avLst/>
              <a:gdLst>
                <a:gd name="T0" fmla="*/ 29 w 29"/>
                <a:gd name="T1" fmla="*/ 1 h 1"/>
                <a:gd name="T2" fmla="*/ 29 w 29"/>
                <a:gd name="T3" fmla="*/ 0 h 1"/>
                <a:gd name="T4" fmla="*/ 0 w 2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">
                  <a:moveTo>
                    <a:pt x="29" y="1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1E472E3D-2E7B-B826-3A00-04CF204FE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" y="1921"/>
              <a:ext cx="16" cy="0"/>
            </a:xfrm>
            <a:custGeom>
              <a:avLst/>
              <a:gdLst>
                <a:gd name="T0" fmla="*/ 16 w 16"/>
                <a:gd name="T1" fmla="*/ 16 w 16"/>
                <a:gd name="T2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54E34F93-79CC-AEE5-E4F8-B0FA6EAD2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" y="2084"/>
              <a:ext cx="29" cy="1"/>
            </a:xfrm>
            <a:custGeom>
              <a:avLst/>
              <a:gdLst>
                <a:gd name="T0" fmla="*/ 29 w 29"/>
                <a:gd name="T1" fmla="*/ 1 h 1"/>
                <a:gd name="T2" fmla="*/ 29 w 29"/>
                <a:gd name="T3" fmla="*/ 0 h 1"/>
                <a:gd name="T4" fmla="*/ 0 w 2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">
                  <a:moveTo>
                    <a:pt x="29" y="1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1472ABB3-6489-784D-6212-66A0FEA49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" y="2247"/>
              <a:ext cx="16" cy="1"/>
            </a:xfrm>
            <a:custGeom>
              <a:avLst/>
              <a:gdLst>
                <a:gd name="T0" fmla="*/ 16 w 16"/>
                <a:gd name="T1" fmla="*/ 1 h 1"/>
                <a:gd name="T2" fmla="*/ 16 w 16"/>
                <a:gd name="T3" fmla="*/ 0 h 1"/>
                <a:gd name="T4" fmla="*/ 0 w 1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16" y="1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27C44911-01D4-8C8E-4FC2-0A758DC9E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" y="2412"/>
              <a:ext cx="29" cy="1"/>
            </a:xfrm>
            <a:custGeom>
              <a:avLst/>
              <a:gdLst>
                <a:gd name="T0" fmla="*/ 29 w 29"/>
                <a:gd name="T1" fmla="*/ 1 h 1"/>
                <a:gd name="T2" fmla="*/ 29 w 29"/>
                <a:gd name="T3" fmla="*/ 0 h 1"/>
                <a:gd name="T4" fmla="*/ 0 w 2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">
                  <a:moveTo>
                    <a:pt x="29" y="1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AE94B9C7-85FB-7017-E518-0CB6BB97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2" y="2575"/>
              <a:ext cx="16" cy="1"/>
            </a:xfrm>
            <a:custGeom>
              <a:avLst/>
              <a:gdLst>
                <a:gd name="T0" fmla="*/ 16 w 16"/>
                <a:gd name="T1" fmla="*/ 1 h 1"/>
                <a:gd name="T2" fmla="*/ 16 w 16"/>
                <a:gd name="T3" fmla="*/ 0 h 1"/>
                <a:gd name="T4" fmla="*/ 0 w 1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16" y="1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46AD5636-C377-6838-A6F8-AE60F13EC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" y="2739"/>
              <a:ext cx="29" cy="1"/>
            </a:xfrm>
            <a:custGeom>
              <a:avLst/>
              <a:gdLst>
                <a:gd name="T0" fmla="*/ 29 w 29"/>
                <a:gd name="T1" fmla="*/ 1 h 1"/>
                <a:gd name="T2" fmla="*/ 29 w 29"/>
                <a:gd name="T3" fmla="*/ 0 h 1"/>
                <a:gd name="T4" fmla="*/ 0 w 2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">
                  <a:moveTo>
                    <a:pt x="29" y="1"/>
                  </a:move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F780502F-8E95-6E13-4A1B-46E776F5B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" y="1019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-4</a:t>
              </a:r>
              <a:endPara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0">
              <a:extLst>
                <a:ext uri="{FF2B5EF4-FFF2-40B4-BE49-F238E27FC236}">
                  <a16:creationId xmlns:a16="http://schemas.microsoft.com/office/drawing/2014/main" id="{D695CE77-9120-59DA-BBBF-C99F932F3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" y="1349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1">
              <a:extLst>
                <a:ext uri="{FF2B5EF4-FFF2-40B4-BE49-F238E27FC236}">
                  <a16:creationId xmlns:a16="http://schemas.microsoft.com/office/drawing/2014/main" id="{DCB61326-6C67-E8B6-0B17-1AEBD9BB6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4" y="1658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7ACE65F9-3088-D225-B345-3605989CF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6" y="1983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3">
              <a:extLst>
                <a:ext uri="{FF2B5EF4-FFF2-40B4-BE49-F238E27FC236}">
                  <a16:creationId xmlns:a16="http://schemas.microsoft.com/office/drawing/2014/main" id="{696C755E-FAF6-2008-7639-FFAECBC53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" y="232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4">
              <a:extLst>
                <a:ext uri="{FF2B5EF4-FFF2-40B4-BE49-F238E27FC236}">
                  <a16:creationId xmlns:a16="http://schemas.microsoft.com/office/drawing/2014/main" id="{6A2303E3-C7B2-75F9-2CA5-48F66A476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8" y="269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03" name="Łącznik prosty ze strzałką 102">
            <a:extLst>
              <a:ext uri="{FF2B5EF4-FFF2-40B4-BE49-F238E27FC236}">
                <a16:creationId xmlns:a16="http://schemas.microsoft.com/office/drawing/2014/main" id="{1A3F4D95-1FC5-7770-3E5B-C70684F75BF4}"/>
              </a:ext>
            </a:extLst>
          </p:cNvPr>
          <p:cNvCxnSpPr>
            <a:cxnSpLocks/>
          </p:cNvCxnSpPr>
          <p:nvPr/>
        </p:nvCxnSpPr>
        <p:spPr>
          <a:xfrm>
            <a:off x="5052945" y="2330062"/>
            <a:ext cx="0" cy="1827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Łącznik prosty ze strzałką 103">
            <a:extLst>
              <a:ext uri="{FF2B5EF4-FFF2-40B4-BE49-F238E27FC236}">
                <a16:creationId xmlns:a16="http://schemas.microsoft.com/office/drawing/2014/main" id="{795958EB-61EE-CB34-6D55-20F971446986}"/>
              </a:ext>
            </a:extLst>
          </p:cNvPr>
          <p:cNvCxnSpPr>
            <a:cxnSpLocks/>
          </p:cNvCxnSpPr>
          <p:nvPr/>
        </p:nvCxnSpPr>
        <p:spPr>
          <a:xfrm>
            <a:off x="6532889" y="1847522"/>
            <a:ext cx="0" cy="1823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pole tekstowe 104">
            <a:extLst>
              <a:ext uri="{FF2B5EF4-FFF2-40B4-BE49-F238E27FC236}">
                <a16:creationId xmlns:a16="http://schemas.microsoft.com/office/drawing/2014/main" id="{459FCD09-4DA2-674D-2B0A-9357EA67C4DD}"/>
              </a:ext>
            </a:extLst>
          </p:cNvPr>
          <p:cNvSpPr txBox="1"/>
          <p:nvPr/>
        </p:nvSpPr>
        <p:spPr>
          <a:xfrm>
            <a:off x="4682491" y="1922765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MMN</a:t>
            </a:r>
          </a:p>
        </p:txBody>
      </p:sp>
      <p:sp>
        <p:nvSpPr>
          <p:cNvPr id="106" name="pole tekstowe 105">
            <a:extLst>
              <a:ext uri="{FF2B5EF4-FFF2-40B4-BE49-F238E27FC236}">
                <a16:creationId xmlns:a16="http://schemas.microsoft.com/office/drawing/2014/main" id="{1F93B47F-D226-075E-14BC-F3D852F25408}"/>
              </a:ext>
            </a:extLst>
          </p:cNvPr>
          <p:cNvSpPr txBox="1"/>
          <p:nvPr/>
        </p:nvSpPr>
        <p:spPr>
          <a:xfrm>
            <a:off x="6229762" y="150292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LDN</a:t>
            </a:r>
          </a:p>
        </p:txBody>
      </p:sp>
      <p:sp>
        <p:nvSpPr>
          <p:cNvPr id="111" name="Rectangle 89">
            <a:extLst>
              <a:ext uri="{FF2B5EF4-FFF2-40B4-BE49-F238E27FC236}">
                <a16:creationId xmlns:a16="http://schemas.microsoft.com/office/drawing/2014/main" id="{0B81BC8B-F500-7D79-A52C-2015220D5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143" y="1288900"/>
            <a:ext cx="293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b="1" i="0" dirty="0">
                <a:solidFill>
                  <a:srgbClr val="111111"/>
                </a:solidFill>
                <a:effectLst/>
                <a:latin typeface="Roboto" panose="020B0604020202020204" pitchFamily="2" charset="0"/>
              </a:rPr>
              <a:t>µV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89">
            <a:extLst>
              <a:ext uri="{FF2B5EF4-FFF2-40B4-BE49-F238E27FC236}">
                <a16:creationId xmlns:a16="http://schemas.microsoft.com/office/drawing/2014/main" id="{3140AD1E-0B44-817F-EAEA-B464FDF6B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069" y="4026104"/>
            <a:ext cx="3684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b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latin typeface="Roboto" panose="020B0604020202020204" pitchFamily="2" charset="0"/>
              </a:rPr>
              <a:t>ms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02EB591-5ED8-F6B2-9F0D-6C46F1D3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06.06.2023,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meeting</a:t>
            </a:r>
            <a:r>
              <a:rPr lang="pl-PL" dirty="0"/>
              <a:t> </a:t>
            </a:r>
            <a:r>
              <a:rPr lang="pl-PL" dirty="0" err="1"/>
              <a:t>Tromsø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41058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1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Previous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studies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5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8FDF0A-D1FB-2645-A0F9-F854D2EC5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5672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Łącznik prosty 4">
            <a:extLst>
              <a:ext uri="{FF2B5EF4-FFF2-40B4-BE49-F238E27FC236}">
                <a16:creationId xmlns:a16="http://schemas.microsoft.com/office/drawing/2014/main" id="{7751272F-0195-B7A4-7047-D6BC7CAD019D}"/>
              </a:ext>
            </a:extLst>
          </p:cNvPr>
          <p:cNvSpPr/>
          <p:nvPr/>
        </p:nvSpPr>
        <p:spPr>
          <a:xfrm>
            <a:off x="2966129" y="2954997"/>
            <a:ext cx="84124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2E53211-CF08-500C-17FD-3C01E895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06.06.2023,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meeting</a:t>
            </a:r>
            <a:r>
              <a:rPr lang="pl-PL" dirty="0"/>
              <a:t> </a:t>
            </a:r>
            <a:r>
              <a:rPr lang="pl-PL" dirty="0" err="1"/>
              <a:t>Tromsø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60772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1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Research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questions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6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8FDF0A-D1FB-2645-A0F9-F854D2EC5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169855"/>
              </p:ext>
            </p:extLst>
          </p:nvPr>
        </p:nvGraphicFramePr>
        <p:xfrm>
          <a:off x="838200" y="182562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437F6ED-E3B5-92A2-1693-AAEA7AB8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06.06.2023,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meeting</a:t>
            </a:r>
            <a:r>
              <a:rPr lang="pl-PL" dirty="0"/>
              <a:t> </a:t>
            </a:r>
            <a:r>
              <a:rPr lang="pl-PL" dirty="0" err="1"/>
              <a:t>Tromsø</a:t>
            </a:r>
            <a:endParaRPr lang="en-PL" dirty="0"/>
          </a:p>
        </p:txBody>
      </p:sp>
      <p:sp>
        <p:nvSpPr>
          <p:cNvPr id="5" name="Łącznik prosty 4">
            <a:extLst>
              <a:ext uri="{FF2B5EF4-FFF2-40B4-BE49-F238E27FC236}">
                <a16:creationId xmlns:a16="http://schemas.microsoft.com/office/drawing/2014/main" id="{D5E45302-B7BC-9A58-34C5-9A349746A30E}"/>
              </a:ext>
            </a:extLst>
          </p:cNvPr>
          <p:cNvSpPr/>
          <p:nvPr/>
        </p:nvSpPr>
        <p:spPr>
          <a:xfrm>
            <a:off x="2941320" y="3315239"/>
            <a:ext cx="84124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1133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83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Participants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7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1C6420E-E3A3-F04B-AFED-34D238BD1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974328"/>
              </p:ext>
            </p:extLst>
          </p:nvPr>
        </p:nvGraphicFramePr>
        <p:xfrm>
          <a:off x="1396508" y="1403350"/>
          <a:ext cx="976750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4" name="Picture 10" descr="Tapety : Poznań">
            <a:extLst>
              <a:ext uri="{FF2B5EF4-FFF2-40B4-BE49-F238E27FC236}">
                <a16:creationId xmlns:a16="http://schemas.microsoft.com/office/drawing/2014/main" id="{3A493857-964D-B0EC-DB26-522B63099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28" y="3794973"/>
            <a:ext cx="1554072" cy="104326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A3BBAF6-B068-466D-D16D-31E11C5804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1152" y="2489552"/>
            <a:ext cx="939448" cy="9394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B2D46-D180-CC91-3012-6448A3E5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06.06.2023,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meeting</a:t>
            </a:r>
            <a:r>
              <a:rPr lang="pl-PL" dirty="0"/>
              <a:t> </a:t>
            </a:r>
            <a:r>
              <a:rPr lang="pl-PL" dirty="0" err="1"/>
              <a:t>Tromsø</a:t>
            </a:r>
            <a:endParaRPr lang="en-PL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48287E3-5C05-CA69-46FF-D10E28BE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816" y="2489552"/>
            <a:ext cx="788745" cy="93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39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1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Experimental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stimuli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8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8FDF0A-D1FB-2645-A0F9-F854D2EC5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6601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4E344E2-24B5-F4AC-4CB0-50F22D07E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467663"/>
              </p:ext>
            </p:extLst>
          </p:nvPr>
        </p:nvGraphicFramePr>
        <p:xfrm>
          <a:off x="425393" y="3342236"/>
          <a:ext cx="2264647" cy="1868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237">
                  <a:extLst>
                    <a:ext uri="{9D8B030D-6E8A-4147-A177-3AD203B41FA5}">
                      <a16:colId xmlns:a16="http://schemas.microsoft.com/office/drawing/2014/main" val="1638262243"/>
                    </a:ext>
                  </a:extLst>
                </a:gridCol>
                <a:gridCol w="408169">
                  <a:extLst>
                    <a:ext uri="{9D8B030D-6E8A-4147-A177-3AD203B41FA5}">
                      <a16:colId xmlns:a16="http://schemas.microsoft.com/office/drawing/2014/main" val="723147772"/>
                    </a:ext>
                  </a:extLst>
                </a:gridCol>
                <a:gridCol w="456747">
                  <a:extLst>
                    <a:ext uri="{9D8B030D-6E8A-4147-A177-3AD203B41FA5}">
                      <a16:colId xmlns:a16="http://schemas.microsoft.com/office/drawing/2014/main" val="141726206"/>
                    </a:ext>
                  </a:extLst>
                </a:gridCol>
                <a:gridCol w="456747">
                  <a:extLst>
                    <a:ext uri="{9D8B030D-6E8A-4147-A177-3AD203B41FA5}">
                      <a16:colId xmlns:a16="http://schemas.microsoft.com/office/drawing/2014/main" val="2815764514"/>
                    </a:ext>
                  </a:extLst>
                </a:gridCol>
                <a:gridCol w="456747">
                  <a:extLst>
                    <a:ext uri="{9D8B030D-6E8A-4147-A177-3AD203B41FA5}">
                      <a16:colId xmlns:a16="http://schemas.microsoft.com/office/drawing/2014/main" val="3687775837"/>
                    </a:ext>
                  </a:extLst>
                </a:gridCol>
              </a:tblGrid>
              <a:tr h="24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>
                          <a:effectLst/>
                        </a:rPr>
                        <a:t>Vowel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F1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F2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7509764"/>
                  </a:ext>
                </a:extLst>
              </a:tr>
              <a:tr h="24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/ɨ/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>
                          <a:effectLst/>
                        </a:rPr>
                        <a:t>468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1948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6823323"/>
                  </a:ext>
                </a:extLst>
              </a:tr>
              <a:tr h="24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</a:rPr>
                        <a:t>/</a:t>
                      </a:r>
                      <a:r>
                        <a:rPr lang="en-GB" sz="1200" dirty="0">
                          <a:effectLst/>
                        </a:rPr>
                        <a:t>ɛ/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>
                          <a:effectLst/>
                        </a:rPr>
                        <a:t>675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1916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7636208"/>
                  </a:ext>
                </a:extLst>
              </a:tr>
              <a:tr h="24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/ɪ/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>
                          <a:effectLst/>
                        </a:rPr>
                        <a:t>394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1828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1959991"/>
                  </a:ext>
                </a:extLst>
              </a:tr>
              <a:tr h="24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/ʊ/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>
                          <a:effectLst/>
                        </a:rPr>
                        <a:t>390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1345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3711073"/>
                  </a:ext>
                </a:extLst>
              </a:tr>
              <a:tr h="24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/i/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>
                          <a:effectLst/>
                        </a:rPr>
                        <a:t>357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1917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2587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2289242"/>
                  </a:ext>
                </a:extLst>
              </a:tr>
              <a:tr h="243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  <a:defRPr/>
                      </a:pPr>
                      <a:r>
                        <a:rPr lang="en-US" sz="1200" i="0" dirty="0"/>
                        <a:t>/ʏ/</a:t>
                      </a:r>
                      <a:endParaRPr lang="pl-PL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>
                          <a:effectLst/>
                        </a:rPr>
                        <a:t>313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en-GB" sz="1200" dirty="0">
                          <a:effectLst/>
                        </a:rPr>
                        <a:t>2015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215900" algn="l"/>
                          <a:tab pos="431800" algn="l"/>
                          <a:tab pos="648335" algn="l"/>
                          <a:tab pos="864235" algn="l"/>
                          <a:tab pos="1296035" algn="l"/>
                          <a:tab pos="1511935" algn="l"/>
                          <a:tab pos="1728470" algn="l"/>
                          <a:tab pos="1944370" algn="l"/>
                        </a:tabLst>
                      </a:pP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751123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4D911-D244-8CA2-8EA7-0BCDFD45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06.06.2023,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meeting</a:t>
            </a:r>
            <a:r>
              <a:rPr lang="pl-PL" dirty="0"/>
              <a:t> </a:t>
            </a:r>
            <a:r>
              <a:rPr lang="pl-PL" dirty="0" err="1"/>
              <a:t>Tromsø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97543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411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Procedure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30BD39-43D9-AA41-8107-88387DA9B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0810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9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pic>
        <p:nvPicPr>
          <p:cNvPr id="5" name="Picture 22" descr="Download Arctic - Ear Headphones Transparent Background PNG Image with No  Background - PNGkey.com">
            <a:extLst>
              <a:ext uri="{FF2B5EF4-FFF2-40B4-BE49-F238E27FC236}">
                <a16:creationId xmlns:a16="http://schemas.microsoft.com/office/drawing/2014/main" id="{169C31C9-5AD4-297C-F034-8737B699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73" y="1646238"/>
            <a:ext cx="1343898" cy="163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Download Mac Transparent Image - Blank Computer Screen PNG Image with No  Background - PNGkey.com">
            <a:extLst>
              <a:ext uri="{FF2B5EF4-FFF2-40B4-BE49-F238E27FC236}">
                <a16:creationId xmlns:a16="http://schemas.microsoft.com/office/drawing/2014/main" id="{5397DAAF-3347-7428-2A8D-16E5107EE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57" y="1885331"/>
            <a:ext cx="1239805" cy="99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BC4B750-D6AA-635F-FB2A-E93D43CD9F0F}"/>
              </a:ext>
            </a:extLst>
          </p:cNvPr>
          <p:cNvSpPr txBox="1"/>
          <p:nvPr/>
        </p:nvSpPr>
        <p:spPr>
          <a:xfrm>
            <a:off x="7880957" y="2067601"/>
            <a:ext cx="151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BAG    BEG</a:t>
            </a:r>
          </a:p>
        </p:txBody>
      </p:sp>
      <p:pic>
        <p:nvPicPr>
          <p:cNvPr id="6146" name="Picture 2" descr="Bolek and Lolek - Wikipedia">
            <a:extLst>
              <a:ext uri="{FF2B5EF4-FFF2-40B4-BE49-F238E27FC236}">
                <a16:creationId xmlns:a16="http://schemas.microsoft.com/office/drawing/2014/main" id="{65C71C94-1631-498D-B607-E3AEE1B85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29" y="2221705"/>
            <a:ext cx="859048" cy="132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djęcie">
            <a:extLst>
              <a:ext uri="{FF2B5EF4-FFF2-40B4-BE49-F238E27FC236}">
                <a16:creationId xmlns:a16="http://schemas.microsoft.com/office/drawing/2014/main" id="{0FC812B6-1BF5-B040-ABC4-E5E88AB1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49" y="1706189"/>
            <a:ext cx="1837909" cy="18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376392-9300-0FEB-C7BA-805D64A2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06.06.2023,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meeting</a:t>
            </a:r>
            <a:r>
              <a:rPr lang="pl-PL" dirty="0"/>
              <a:t> </a:t>
            </a:r>
            <a:r>
              <a:rPr lang="pl-PL" dirty="0" err="1"/>
              <a:t>Tromsø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858931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E030-2AA3-F942-8899-7B4F983D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25" y="198666"/>
            <a:ext cx="10515600" cy="882907"/>
          </a:xfrm>
        </p:spPr>
        <p:txBody>
          <a:bodyPr/>
          <a:lstStyle/>
          <a:p>
            <a:pPr algn="ctr"/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Behavioral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tests</a:t>
            </a:r>
            <a:r>
              <a:rPr lang="pl-PL" dirty="0">
                <a:solidFill>
                  <a:srgbClr val="0070C0"/>
                </a:solidFill>
                <a:latin typeface="DIN Condensed" pitchFamily="2" charset="0"/>
              </a:rPr>
              <a:t> </a:t>
            </a:r>
            <a:r>
              <a:rPr lang="pl-PL" dirty="0" err="1">
                <a:solidFill>
                  <a:srgbClr val="0070C0"/>
                </a:solidFill>
                <a:latin typeface="DIN Condensed" pitchFamily="2" charset="0"/>
              </a:rPr>
              <a:t>results</a:t>
            </a:r>
            <a:endParaRPr lang="en-PL" dirty="0">
              <a:solidFill>
                <a:srgbClr val="0070C0"/>
              </a:solidFill>
              <a:latin typeface="DIN Condensed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A8070-CA55-4F45-8684-051091E34C83}"/>
              </a:ext>
            </a:extLst>
          </p:cNvPr>
          <p:cNvSpPr/>
          <p:nvPr/>
        </p:nvSpPr>
        <p:spPr>
          <a:xfrm>
            <a:off x="4897394" y="3176"/>
            <a:ext cx="2397211" cy="21465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CD83F-CCDA-EB40-9EA9-33D5429A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DE92-C8EC-734E-992E-35AA7B45D236}" type="slidenum">
              <a:rPr lang="en-PL" smtClean="0"/>
              <a:t>10</a:t>
            </a:fld>
            <a:endParaRPr lang="en-PL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4E3FA07-E15F-E248-A0E3-EB1AB582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80997"/>
            <a:ext cx="1116616" cy="515829"/>
          </a:xfrm>
          <a:prstGeom prst="rect">
            <a:avLst/>
          </a:prstGeom>
        </p:spPr>
      </p:pic>
      <p:sp>
        <p:nvSpPr>
          <p:cNvPr id="976" name="Łącznik prosty 975">
            <a:extLst>
              <a:ext uri="{FF2B5EF4-FFF2-40B4-BE49-F238E27FC236}">
                <a16:creationId xmlns:a16="http://schemas.microsoft.com/office/drawing/2014/main" id="{86F8AAFB-0AF4-45F6-7D3F-6E6FD49F0FF0}"/>
              </a:ext>
            </a:extLst>
          </p:cNvPr>
          <p:cNvSpPr/>
          <p:nvPr/>
        </p:nvSpPr>
        <p:spPr>
          <a:xfrm rot="16200000" flipH="1" flipV="1">
            <a:off x="5821712" y="3893115"/>
            <a:ext cx="4775767" cy="2"/>
          </a:xfrm>
          <a:prstGeom prst="line">
            <a:avLst/>
          </a:prstGeom>
          <a:ln w="28575"/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A17180B-F35D-9D0A-5D29-CFDDF5CBF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508" y="1505230"/>
            <a:ext cx="6000794" cy="427675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8F1D6E2-1075-2277-ABE5-B943285CA733}"/>
              </a:ext>
            </a:extLst>
          </p:cNvPr>
          <p:cNvSpPr txBox="1"/>
          <p:nvPr/>
        </p:nvSpPr>
        <p:spPr>
          <a:xfrm>
            <a:off x="8381136" y="1832035"/>
            <a:ext cx="35110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OTHER 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English </a:t>
            </a:r>
            <a:r>
              <a:rPr lang="pl-PL" b="1" dirty="0" err="1"/>
              <a:t>skills</a:t>
            </a:r>
            <a:r>
              <a:rPr lang="pl-PL" b="1" dirty="0"/>
              <a:t> </a:t>
            </a:r>
            <a:r>
              <a:rPr lang="pl-PL" dirty="0" err="1"/>
              <a:t>self-assessed</a:t>
            </a:r>
            <a:r>
              <a:rPr lang="pl-PL" dirty="0"/>
              <a:t> as </a:t>
            </a:r>
            <a:r>
              <a:rPr lang="pl-PL" b="1" dirty="0"/>
              <a:t>5.85 </a:t>
            </a:r>
            <a:r>
              <a:rPr lang="pl-PL" dirty="0"/>
              <a:t>(</a:t>
            </a:r>
            <a:r>
              <a:rPr lang="pl-PL" dirty="0" err="1"/>
              <a:t>range</a:t>
            </a:r>
            <a:r>
              <a:rPr lang="pl-PL" dirty="0"/>
              <a:t>: 5.25–7, </a:t>
            </a:r>
            <a:r>
              <a:rPr lang="pl-PL" i="1" dirty="0"/>
              <a:t>SD</a:t>
            </a:r>
            <a:r>
              <a:rPr lang="pl-PL" dirty="0"/>
              <a:t> = 0.60)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Norwegian skills</a:t>
            </a:r>
            <a:r>
              <a:rPr lang="pl-PL" b="1" dirty="0"/>
              <a:t> </a:t>
            </a:r>
            <a:r>
              <a:rPr lang="pl-PL" dirty="0" err="1"/>
              <a:t>self-assessed</a:t>
            </a:r>
            <a:r>
              <a:rPr lang="pl-PL" dirty="0"/>
              <a:t> as </a:t>
            </a:r>
            <a:r>
              <a:rPr lang="en-US" b="1" dirty="0"/>
              <a:t>3.88 </a:t>
            </a:r>
            <a:r>
              <a:rPr lang="en-US" dirty="0"/>
              <a:t>(range: 2–6.5, </a:t>
            </a:r>
            <a:r>
              <a:rPr lang="en-US" i="1" dirty="0"/>
              <a:t>SD</a:t>
            </a:r>
            <a:r>
              <a:rPr lang="en-US" dirty="0"/>
              <a:t> = 1.16)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movie comprehension test </a:t>
            </a:r>
            <a:r>
              <a:rPr lang="en-US" dirty="0"/>
              <a:t>average of 73.64% correct responses (range: 50%–100%, </a:t>
            </a:r>
            <a:r>
              <a:rPr lang="en-US" i="1" dirty="0"/>
              <a:t>SD</a:t>
            </a:r>
            <a:r>
              <a:rPr lang="en-US" dirty="0"/>
              <a:t> = 16.20%)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mean laterality quotient (LQ) </a:t>
            </a:r>
            <a:r>
              <a:rPr lang="en-US" dirty="0"/>
              <a:t>equal to 85.91% (range: 45.00%–100,00%, </a:t>
            </a:r>
            <a:r>
              <a:rPr lang="en-US" i="1" dirty="0"/>
              <a:t>SD</a:t>
            </a:r>
            <a:r>
              <a:rPr lang="en-US" dirty="0"/>
              <a:t> = 16.74%)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41DB35D-F606-E5BD-A48F-6E976D55B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79958"/>
              </p:ext>
            </p:extLst>
          </p:nvPr>
        </p:nvGraphicFramePr>
        <p:xfrm>
          <a:off x="2489200" y="5702199"/>
          <a:ext cx="1116616" cy="524107"/>
        </p:xfrm>
        <a:graphic>
          <a:graphicData uri="http://schemas.openxmlformats.org/drawingml/2006/table">
            <a:tbl>
              <a:tblPr/>
              <a:tblGrid>
                <a:gridCol w="1116616">
                  <a:extLst>
                    <a:ext uri="{9D8B030D-6E8A-4147-A177-3AD203B41FA5}">
                      <a16:colId xmlns:a16="http://schemas.microsoft.com/office/drawing/2014/main" val="4170862170"/>
                    </a:ext>
                  </a:extLst>
                </a:gridCol>
              </a:tblGrid>
              <a:tr h="5241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= 82.00% (</a:t>
                      </a:r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16.22%)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232739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5A4A168-E93A-CA96-2AB3-BDBA765B4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90838"/>
              </p:ext>
            </p:extLst>
          </p:nvPr>
        </p:nvGraphicFramePr>
        <p:xfrm>
          <a:off x="5380156" y="5697905"/>
          <a:ext cx="1450938" cy="524107"/>
        </p:xfrm>
        <a:graphic>
          <a:graphicData uri="http://schemas.openxmlformats.org/drawingml/2006/table">
            <a:tbl>
              <a:tblPr/>
              <a:tblGrid>
                <a:gridCol w="1450938">
                  <a:extLst>
                    <a:ext uri="{9D8B030D-6E8A-4147-A177-3AD203B41FA5}">
                      <a16:colId xmlns:a16="http://schemas.microsoft.com/office/drawing/2014/main" val="4170862170"/>
                    </a:ext>
                  </a:extLst>
                </a:gridCol>
              </a:tblGrid>
              <a:tr h="5241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= 65.78% </a:t>
                      </a:r>
                    </a:p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22.41%)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232739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ADDD754E-E636-E16B-3238-3C9CCE5CE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917193"/>
              </p:ext>
            </p:extLst>
          </p:nvPr>
        </p:nvGraphicFramePr>
        <p:xfrm>
          <a:off x="3842395" y="5697905"/>
          <a:ext cx="1450938" cy="524107"/>
        </p:xfrm>
        <a:graphic>
          <a:graphicData uri="http://schemas.openxmlformats.org/drawingml/2006/table">
            <a:tbl>
              <a:tblPr/>
              <a:tblGrid>
                <a:gridCol w="1450938">
                  <a:extLst>
                    <a:ext uri="{9D8B030D-6E8A-4147-A177-3AD203B41FA5}">
                      <a16:colId xmlns:a16="http://schemas.microsoft.com/office/drawing/2014/main" val="4170862170"/>
                    </a:ext>
                  </a:extLst>
                </a:gridCol>
              </a:tblGrid>
              <a:tr h="5241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= 79.83% </a:t>
                      </a:r>
                    </a:p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pl-P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= 12.34%)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232739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E9C5A79D-0325-5275-B61D-8459C7F5B3A6}"/>
              </a:ext>
            </a:extLst>
          </p:cNvPr>
          <p:cNvSpPr txBox="1"/>
          <p:nvPr/>
        </p:nvSpPr>
        <p:spPr>
          <a:xfrm>
            <a:off x="2614540" y="1647369"/>
            <a:ext cx="39839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b="1" dirty="0" err="1"/>
              <a:t>Proficiency</a:t>
            </a:r>
            <a:r>
              <a:rPr lang="pl-PL" b="1" dirty="0"/>
              <a:t> </a:t>
            </a:r>
            <a:r>
              <a:rPr lang="pl-PL" b="1" dirty="0" err="1"/>
              <a:t>tests</a:t>
            </a:r>
            <a:r>
              <a:rPr lang="pl-PL" b="1" dirty="0"/>
              <a:t> and </a:t>
            </a:r>
            <a:r>
              <a:rPr lang="pl-PL" b="1" dirty="0" err="1"/>
              <a:t>gating</a:t>
            </a:r>
            <a:r>
              <a:rPr lang="pl-PL" b="1" dirty="0"/>
              <a:t> </a:t>
            </a:r>
            <a:r>
              <a:rPr lang="pl-PL" b="1" dirty="0" err="1"/>
              <a:t>task</a:t>
            </a:r>
            <a:r>
              <a:rPr lang="pl-PL" b="1" dirty="0"/>
              <a:t> </a:t>
            </a:r>
            <a:r>
              <a:rPr lang="pl-PL" b="1" dirty="0" err="1"/>
              <a:t>results</a:t>
            </a:r>
            <a:r>
              <a:rPr lang="pl-PL" b="1" dirty="0"/>
              <a:t>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1821B4-BF83-3E7E-6D78-460DF8D5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pl-PL" dirty="0"/>
              <a:t>06.06.2023,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meeting</a:t>
            </a:r>
            <a:r>
              <a:rPr lang="pl-PL" dirty="0"/>
              <a:t> </a:t>
            </a:r>
            <a:r>
              <a:rPr lang="pl-PL" dirty="0" err="1"/>
              <a:t>Tromsø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146737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IM pres">
      <a:dk1>
        <a:srgbClr val="000000"/>
      </a:dk1>
      <a:lt1>
        <a:srgbClr val="FFFFFF"/>
      </a:lt1>
      <a:dk2>
        <a:srgbClr val="8DB4E3"/>
      </a:dk2>
      <a:lt2>
        <a:srgbClr val="E7E6E6"/>
      </a:lt2>
      <a:accent1>
        <a:srgbClr val="548DD4"/>
      </a:accent1>
      <a:accent2>
        <a:srgbClr val="56041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C5D5248A4B444F8F930681A94B9435" ma:contentTypeVersion="15" ma:contentTypeDescription="Utwórz nowy dokument." ma:contentTypeScope="" ma:versionID="a225ce3a3287a392d36cf93960badfdd">
  <xsd:schema xmlns:xsd="http://www.w3.org/2001/XMLSchema" xmlns:xs="http://www.w3.org/2001/XMLSchema" xmlns:p="http://schemas.microsoft.com/office/2006/metadata/properties" xmlns:ns2="e2035883-993f-40dd-b11a-b4b324a4033e" xmlns:ns3="64797261-d3be-488b-a201-b4c878f4938b" targetNamespace="http://schemas.microsoft.com/office/2006/metadata/properties" ma:root="true" ma:fieldsID="226b1dc3722ed11c720e0f565ae58293" ns2:_="" ns3:_="">
    <xsd:import namespace="e2035883-993f-40dd-b11a-b4b324a4033e"/>
    <xsd:import namespace="64797261-d3be-488b-a201-b4c878f493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SearchProperties" minOccurs="0"/>
                <xsd:element ref="ns2:MediaLengthInSeconds" minOccurs="0"/>
                <xsd:element ref="ns2:komentarz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35883-993f-40dd-b11a-b4b324a403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19df4c6f-8961-41b0-b5dd-85bee8602c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komentarz" ma:index="22" nillable="true" ma:displayName="komentarz" ma:format="Dropdown" ma:internalName="komentarz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97261-d3be-488b-a201-b4c878f493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62e426e-9fcd-492e-b2c4-b2ceb3c3b0ea}" ma:internalName="TaxCatchAll" ma:showField="CatchAllData" ma:web="64797261-d3be-488b-a201-b4c878f493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035883-993f-40dd-b11a-b4b324a4033e">
      <Terms xmlns="http://schemas.microsoft.com/office/infopath/2007/PartnerControls"/>
    </lcf76f155ced4ddcb4097134ff3c332f>
    <komentarz xmlns="e2035883-993f-40dd-b11a-b4b324a4033e" xsi:nil="true"/>
    <TaxCatchAll xmlns="64797261-d3be-488b-a201-b4c878f4938b" xsi:nil="true"/>
  </documentManagement>
</p:properties>
</file>

<file path=customXml/itemProps1.xml><?xml version="1.0" encoding="utf-8"?>
<ds:datastoreItem xmlns:ds="http://schemas.openxmlformats.org/officeDocument/2006/customXml" ds:itemID="{FC4F9937-2326-4C7F-81BE-B82ECDAF564A}"/>
</file>

<file path=customXml/itemProps2.xml><?xml version="1.0" encoding="utf-8"?>
<ds:datastoreItem xmlns:ds="http://schemas.openxmlformats.org/officeDocument/2006/customXml" ds:itemID="{98CA0B84-7807-40FF-B128-DD921BD2CFC0}"/>
</file>

<file path=customXml/itemProps3.xml><?xml version="1.0" encoding="utf-8"?>
<ds:datastoreItem xmlns:ds="http://schemas.openxmlformats.org/officeDocument/2006/customXml" ds:itemID="{94DCF424-3A14-4483-8409-1FD64A93CA5C}"/>
</file>

<file path=docProps/app.xml><?xml version="1.0" encoding="utf-8"?>
<Properties xmlns="http://schemas.openxmlformats.org/officeDocument/2006/extended-properties" xmlns:vt="http://schemas.openxmlformats.org/officeDocument/2006/docPropsVTypes">
  <TotalTime>33098</TotalTime>
  <Words>2092</Words>
  <Application>Microsoft Office PowerPoint</Application>
  <PresentationFormat>Panoramiczny</PresentationFormat>
  <Paragraphs>363</Paragraphs>
  <Slides>23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DIN Condensed</vt:lpstr>
      <vt:lpstr>Roboto</vt:lpstr>
      <vt:lpstr>Times New Roman</vt:lpstr>
      <vt:lpstr>Wingdings</vt:lpstr>
      <vt:lpstr>WordVisi_MSFontService</vt:lpstr>
      <vt:lpstr>Office Theme</vt:lpstr>
      <vt:lpstr> The neurophysiology of phonemic perception in multilingual speakers</vt:lpstr>
      <vt:lpstr>Phonemic perception in L2/Ln</vt:lpstr>
      <vt:lpstr>Oddball paradigm</vt:lpstr>
      <vt:lpstr>Previous studies</vt:lpstr>
      <vt:lpstr>Research questions</vt:lpstr>
      <vt:lpstr>Participants</vt:lpstr>
      <vt:lpstr>Experimental stimuli</vt:lpstr>
      <vt:lpstr>Procedure</vt:lpstr>
      <vt:lpstr>Behavioral tests results</vt:lpstr>
      <vt:lpstr>MMN 100-180 ms</vt:lpstr>
      <vt:lpstr>ERP results: MMN</vt:lpstr>
      <vt:lpstr>ERP results: LDN</vt:lpstr>
      <vt:lpstr>A follow-up study (UiT)</vt:lpstr>
      <vt:lpstr>ERP results: UiT (ongoing)</vt:lpstr>
      <vt:lpstr>ERP results: UiT (ongoing)</vt:lpstr>
      <vt:lpstr>Discussion</vt:lpstr>
      <vt:lpstr>Discussion</vt:lpstr>
      <vt:lpstr>Conclusion</vt:lpstr>
      <vt:lpstr>Open questions</vt:lpstr>
      <vt:lpstr>Acknowledgements</vt:lpstr>
      <vt:lpstr>Thank you</vt:lpstr>
      <vt:lpstr>Statistics (extra): MMN (AMU)</vt:lpstr>
      <vt:lpstr>Statistics (extra): LDN (AMU)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M.</dc:creator>
  <cp:lastModifiedBy>Hanna Kędzierska</cp:lastModifiedBy>
  <cp:revision>278</cp:revision>
  <dcterms:created xsi:type="dcterms:W3CDTF">2022-09-09T13:01:35Z</dcterms:created>
  <dcterms:modified xsi:type="dcterms:W3CDTF">2023-06-06T06:13:47Z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0x0101000DC5D5248A4B444F8F930681A94B9435</vt:lpwstr>
  </property>
</Properties>
</file>