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2.xml" ContentType="application/vnd.openxmlformats-officedocument.drawingml.diagramData+xml"/>
  <Override PartName="/ppt/diagrams/data6.xml" ContentType="application/vnd.openxmlformats-officedocument.drawingml.diagramData+xml"/>
  <Override PartName="/ppt/presentation.xml" ContentType="application/vnd.openxmlformats-officedocument.presentationml.presentation.main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6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73" r:id="rId6"/>
    <p:sldId id="274" r:id="rId7"/>
    <p:sldId id="275" r:id="rId8"/>
    <p:sldId id="264" r:id="rId9"/>
    <p:sldId id="265" r:id="rId10"/>
    <p:sldId id="262" r:id="rId11"/>
    <p:sldId id="277" r:id="rId12"/>
    <p:sldId id="280" r:id="rId13"/>
    <p:sldId id="282" r:id="rId14"/>
    <p:sldId id="27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1499" autoAdjust="0"/>
  </p:normalViewPr>
  <p:slideViewPr>
    <p:cSldViewPr snapToGrid="0" snapToObjects="1">
      <p:cViewPr varScale="1">
        <p:scale>
          <a:sx n="104" d="100"/>
          <a:sy n="104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C5901-AA2A-C74A-BE39-394735CCAED3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43FD54-80E2-D640-B6B4-21843B479B60}">
      <dgm:prSet phldrT="[Text]" custT="1"/>
      <dgm:spPr/>
      <dgm:t>
        <a:bodyPr/>
        <a:lstStyle/>
        <a:p>
          <a:r>
            <a:rPr lang="en-US" sz="2000" dirty="0"/>
            <a:t>vital component of successful </a:t>
          </a:r>
          <a:r>
            <a:rPr lang="pl-PL" sz="2000" dirty="0"/>
            <a:t>L2/</a:t>
          </a:r>
          <a:r>
            <a:rPr lang="pl-PL" sz="2000" dirty="0" err="1"/>
            <a:t>Ln</a:t>
          </a:r>
          <a:r>
            <a:rPr lang="en-US" sz="2000" dirty="0"/>
            <a:t> learning</a:t>
          </a:r>
          <a:endParaRPr lang="en-GB" sz="2000" dirty="0"/>
        </a:p>
      </dgm:t>
    </dgm:pt>
    <dgm:pt modelId="{C1E2D590-CD06-A647-A1C8-4BC5DC13F6D2}" type="parTrans" cxnId="{0D8B9372-73F5-804C-ABDB-B1412D465EC3}">
      <dgm:prSet/>
      <dgm:spPr/>
      <dgm:t>
        <a:bodyPr/>
        <a:lstStyle/>
        <a:p>
          <a:endParaRPr lang="en-GB"/>
        </a:p>
      </dgm:t>
    </dgm:pt>
    <dgm:pt modelId="{4527C3DF-5679-BB44-8B79-DB1DCC2A6695}" type="sibTrans" cxnId="{0D8B9372-73F5-804C-ABDB-B1412D465EC3}">
      <dgm:prSet/>
      <dgm:spPr/>
      <dgm:t>
        <a:bodyPr/>
        <a:lstStyle/>
        <a:p>
          <a:endParaRPr lang="en-GB"/>
        </a:p>
      </dgm:t>
    </dgm:pt>
    <dgm:pt modelId="{D85F3A44-00FD-094D-945B-9086CFDA3099}">
      <dgm:prSet phldrT="[Text]"/>
      <dgm:spPr/>
      <dgm:t>
        <a:bodyPr/>
        <a:lstStyle/>
        <a:p>
          <a:r>
            <a:rPr lang="en-US" dirty="0"/>
            <a:t>reduced phonemic discrimination mechanisms in </a:t>
          </a:r>
          <a:r>
            <a:rPr lang="pl-PL" dirty="0"/>
            <a:t>the </a:t>
          </a:r>
          <a:r>
            <a:rPr lang="en-US" b="1" dirty="0"/>
            <a:t>L2</a:t>
          </a:r>
          <a:endParaRPr lang="en-GB" dirty="0"/>
        </a:p>
      </dgm:t>
    </dgm:pt>
    <dgm:pt modelId="{116E4796-193B-2D43-9AC4-2740D2CB53FF}" type="parTrans" cxnId="{06C4F9EF-D7E6-B546-A623-0A355DF38ECA}">
      <dgm:prSet/>
      <dgm:spPr/>
      <dgm:t>
        <a:bodyPr/>
        <a:lstStyle/>
        <a:p>
          <a:endParaRPr lang="en-GB"/>
        </a:p>
      </dgm:t>
    </dgm:pt>
    <dgm:pt modelId="{7A1C4327-BB3D-C94E-AC76-DC376516067F}" type="sibTrans" cxnId="{06C4F9EF-D7E6-B546-A623-0A355DF38ECA}">
      <dgm:prSet/>
      <dgm:spPr/>
      <dgm:t>
        <a:bodyPr/>
        <a:lstStyle/>
        <a:p>
          <a:endParaRPr lang="en-GB"/>
        </a:p>
      </dgm:t>
    </dgm:pt>
    <dgm:pt modelId="{2E1639AE-73E2-BB49-BF77-E0F3CEF20837}">
      <dgm:prSet phldrT="[Text]"/>
      <dgm:spPr/>
      <dgm:t>
        <a:bodyPr/>
        <a:lstStyle/>
        <a:p>
          <a:r>
            <a:rPr lang="en-GB" dirty="0"/>
            <a:t>L3</a:t>
          </a:r>
          <a:r>
            <a:rPr lang="pl-PL" dirty="0"/>
            <a:t>/</a:t>
          </a:r>
          <a:r>
            <a:rPr lang="pl-PL" dirty="0" err="1"/>
            <a:t>Ln</a:t>
          </a:r>
          <a:endParaRPr lang="en-GB" dirty="0"/>
        </a:p>
      </dgm:t>
    </dgm:pt>
    <dgm:pt modelId="{BD0B590A-B03A-8C4A-AF58-10C226CD03F0}" type="parTrans" cxnId="{51B552FE-6111-0145-ADE6-2753E7FF3968}">
      <dgm:prSet/>
      <dgm:spPr/>
      <dgm:t>
        <a:bodyPr/>
        <a:lstStyle/>
        <a:p>
          <a:endParaRPr lang="en-GB"/>
        </a:p>
      </dgm:t>
    </dgm:pt>
    <dgm:pt modelId="{AF209EA2-4635-DF48-AB4D-79F8F248AFF8}" type="sibTrans" cxnId="{51B552FE-6111-0145-ADE6-2753E7FF3968}">
      <dgm:prSet/>
      <dgm:spPr/>
      <dgm:t>
        <a:bodyPr/>
        <a:lstStyle/>
        <a:p>
          <a:endParaRPr lang="en-GB"/>
        </a:p>
      </dgm:t>
    </dgm:pt>
    <dgm:pt modelId="{CE5563C8-8D01-6746-9C5B-2C1598497BE7}" type="pres">
      <dgm:prSet presAssocID="{4ACC5901-AA2A-C74A-BE39-394735CCAED3}" presName="matrix" presStyleCnt="0">
        <dgm:presLayoutVars>
          <dgm:chMax val="1"/>
          <dgm:dir/>
          <dgm:resizeHandles val="exact"/>
        </dgm:presLayoutVars>
      </dgm:prSet>
      <dgm:spPr/>
    </dgm:pt>
    <dgm:pt modelId="{177B4836-3948-1441-88C0-A610F5FF0547}" type="pres">
      <dgm:prSet presAssocID="{4ACC5901-AA2A-C74A-BE39-394735CCAED3}" presName="axisShape" presStyleLbl="bgShp" presStyleIdx="0" presStyleCnt="1"/>
      <dgm:spPr/>
    </dgm:pt>
    <dgm:pt modelId="{194F618E-DB11-DD49-A43D-A3BB35054650}" type="pres">
      <dgm:prSet presAssocID="{4ACC5901-AA2A-C74A-BE39-394735CCAED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84A76C6-FEAB-DD4C-821C-E3E4ACDB0824}" type="pres">
      <dgm:prSet presAssocID="{4ACC5901-AA2A-C74A-BE39-394735CCAED3}" presName="rect2" presStyleLbl="node1" presStyleIdx="1" presStyleCnt="4" custScaleX="247945" custScaleY="163933" custLinFactX="17349" custLinFactNeighborX="100000" custLinFactNeighborY="48357">
        <dgm:presLayoutVars>
          <dgm:chMax val="0"/>
          <dgm:chPref val="0"/>
          <dgm:bulletEnabled val="1"/>
        </dgm:presLayoutVars>
      </dgm:prSet>
      <dgm:spPr/>
    </dgm:pt>
    <dgm:pt modelId="{1C79A5D7-571C-2241-B737-67D11CF4F895}" type="pres">
      <dgm:prSet presAssocID="{4ACC5901-AA2A-C74A-BE39-394735CCAED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F8B3F2-47F0-9148-BACA-A00E8049A16F}" type="pres">
      <dgm:prSet presAssocID="{4ACC5901-AA2A-C74A-BE39-394735CCAED3}" presName="rect4" presStyleLbl="node1" presStyleIdx="3" presStyleCnt="4" custFlipVert="1" custScaleX="134925" custScaleY="32974" custLinFactX="29187" custLinFactNeighborX="100000" custLinFactNeighborY="42835">
        <dgm:presLayoutVars>
          <dgm:chMax val="0"/>
          <dgm:chPref val="0"/>
          <dgm:bulletEnabled val="1"/>
        </dgm:presLayoutVars>
      </dgm:prSet>
      <dgm:spPr/>
    </dgm:pt>
  </dgm:ptLst>
  <dgm:cxnLst>
    <dgm:cxn modelId="{D19D6F3A-C69D-6642-AF0E-0F97F63D8853}" type="presOf" srcId="{4ACC5901-AA2A-C74A-BE39-394735CCAED3}" destId="{CE5563C8-8D01-6746-9C5B-2C1598497BE7}" srcOrd="0" destOrd="0" presId="urn:microsoft.com/office/officeart/2005/8/layout/matrix2"/>
    <dgm:cxn modelId="{0D8B9372-73F5-804C-ABDB-B1412D465EC3}" srcId="{4ACC5901-AA2A-C74A-BE39-394735CCAED3}" destId="{DB43FD54-80E2-D640-B6B4-21843B479B60}" srcOrd="0" destOrd="0" parTransId="{C1E2D590-CD06-A647-A1C8-4BC5DC13F6D2}" sibTransId="{4527C3DF-5679-BB44-8B79-DB1DCC2A6695}"/>
    <dgm:cxn modelId="{393A78B1-AB27-C349-BC80-C2E1DBADCF7C}" type="presOf" srcId="{D85F3A44-00FD-094D-945B-9086CFDA3099}" destId="{984A76C6-FEAB-DD4C-821C-E3E4ACDB0824}" srcOrd="0" destOrd="0" presId="urn:microsoft.com/office/officeart/2005/8/layout/matrix2"/>
    <dgm:cxn modelId="{747541C0-BB94-C74C-9F6A-9242C818C51C}" type="presOf" srcId="{2E1639AE-73E2-BB49-BF77-E0F3CEF20837}" destId="{1C79A5D7-571C-2241-B737-67D11CF4F895}" srcOrd="0" destOrd="0" presId="urn:microsoft.com/office/officeart/2005/8/layout/matrix2"/>
    <dgm:cxn modelId="{06C4F9EF-D7E6-B546-A623-0A355DF38ECA}" srcId="{4ACC5901-AA2A-C74A-BE39-394735CCAED3}" destId="{D85F3A44-00FD-094D-945B-9086CFDA3099}" srcOrd="1" destOrd="0" parTransId="{116E4796-193B-2D43-9AC4-2740D2CB53FF}" sibTransId="{7A1C4327-BB3D-C94E-AC76-DC376516067F}"/>
    <dgm:cxn modelId="{59307EF3-695B-0643-9513-C2D2A004A34B}" type="presOf" srcId="{DB43FD54-80E2-D640-B6B4-21843B479B60}" destId="{194F618E-DB11-DD49-A43D-A3BB35054650}" srcOrd="0" destOrd="0" presId="urn:microsoft.com/office/officeart/2005/8/layout/matrix2"/>
    <dgm:cxn modelId="{51B552FE-6111-0145-ADE6-2753E7FF3968}" srcId="{4ACC5901-AA2A-C74A-BE39-394735CCAED3}" destId="{2E1639AE-73E2-BB49-BF77-E0F3CEF20837}" srcOrd="2" destOrd="0" parTransId="{BD0B590A-B03A-8C4A-AF58-10C226CD03F0}" sibTransId="{AF209EA2-4635-DF48-AB4D-79F8F248AFF8}"/>
    <dgm:cxn modelId="{452895EA-7786-754F-B283-13FE22152B10}" type="presParOf" srcId="{CE5563C8-8D01-6746-9C5B-2C1598497BE7}" destId="{177B4836-3948-1441-88C0-A610F5FF0547}" srcOrd="0" destOrd="0" presId="urn:microsoft.com/office/officeart/2005/8/layout/matrix2"/>
    <dgm:cxn modelId="{55E0319A-3E4E-4F48-91B4-AE582A18AF9E}" type="presParOf" srcId="{CE5563C8-8D01-6746-9C5B-2C1598497BE7}" destId="{194F618E-DB11-DD49-A43D-A3BB35054650}" srcOrd="1" destOrd="0" presId="urn:microsoft.com/office/officeart/2005/8/layout/matrix2"/>
    <dgm:cxn modelId="{040D26A2-3337-2B4E-9933-7A3DFEC6E4F1}" type="presParOf" srcId="{CE5563C8-8D01-6746-9C5B-2C1598497BE7}" destId="{984A76C6-FEAB-DD4C-821C-E3E4ACDB0824}" srcOrd="2" destOrd="0" presId="urn:microsoft.com/office/officeart/2005/8/layout/matrix2"/>
    <dgm:cxn modelId="{0820ED57-8604-DF46-9516-62EE78CACA62}" type="presParOf" srcId="{CE5563C8-8D01-6746-9C5B-2C1598497BE7}" destId="{1C79A5D7-571C-2241-B737-67D11CF4F895}" srcOrd="3" destOrd="0" presId="urn:microsoft.com/office/officeart/2005/8/layout/matrix2"/>
    <dgm:cxn modelId="{13032D09-6F2A-C34C-89ED-C0EC1603707E}" type="presParOf" srcId="{CE5563C8-8D01-6746-9C5B-2C1598497BE7}" destId="{E1F8B3F2-47F0-9148-BACA-A00E8049A16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70B7F-D8AB-684F-A956-3E02B985ED40}" type="doc">
      <dgm:prSet loTypeId="urn:microsoft.com/office/officeart/2008/layout/IncreasingCircle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44452C-3FCC-6C4C-B313-5FEAB0F93B09}">
      <dgm:prSet phldrT="[Text]"/>
      <dgm:spPr/>
      <dgm:t>
        <a:bodyPr/>
        <a:lstStyle/>
        <a:p>
          <a:r>
            <a:rPr lang="pl-PL" b="0" dirty="0"/>
            <a:t>EEG/ERP</a:t>
          </a:r>
          <a:endParaRPr lang="en-GB" b="0" dirty="0"/>
        </a:p>
      </dgm:t>
    </dgm:pt>
    <dgm:pt modelId="{40D4E044-07B4-264D-BB35-8790AA9AF41F}" type="parTrans" cxnId="{BB0F7EEC-2C95-3D48-9174-4AF81CE92A5E}">
      <dgm:prSet/>
      <dgm:spPr/>
      <dgm:t>
        <a:bodyPr/>
        <a:lstStyle/>
        <a:p>
          <a:endParaRPr lang="en-GB"/>
        </a:p>
      </dgm:t>
    </dgm:pt>
    <dgm:pt modelId="{D2F4DEB7-D66C-E149-B5F2-2834B09CBA39}" type="sibTrans" cxnId="{BB0F7EEC-2C95-3D48-9174-4AF81CE92A5E}">
      <dgm:prSet/>
      <dgm:spPr/>
      <dgm:t>
        <a:bodyPr/>
        <a:lstStyle/>
        <a:p>
          <a:endParaRPr lang="en-GB"/>
        </a:p>
      </dgm:t>
    </dgm:pt>
    <dgm:pt modelId="{0D8ADC23-7ECB-9E45-B564-18D33D8E9187}" type="pres">
      <dgm:prSet presAssocID="{70C70B7F-D8AB-684F-A956-3E02B985ED4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5B857E3A-E9E2-434C-80DA-A9B7D0F7773B}" type="pres">
      <dgm:prSet presAssocID="{2C44452C-3FCC-6C4C-B313-5FEAB0F93B09}" presName="composite" presStyleCnt="0"/>
      <dgm:spPr/>
    </dgm:pt>
    <dgm:pt modelId="{2C7179E8-3E25-49F0-BF3C-FB55D25C44B3}" type="pres">
      <dgm:prSet presAssocID="{2C44452C-3FCC-6C4C-B313-5FEAB0F93B09}" presName="BackAccent" presStyleLbl="bgShp" presStyleIdx="0" presStyleCnt="1"/>
      <dgm:spPr/>
    </dgm:pt>
    <dgm:pt modelId="{E9686D41-F298-4A9A-9542-692074324612}" type="pres">
      <dgm:prSet presAssocID="{2C44452C-3FCC-6C4C-B313-5FEAB0F93B09}" presName="Accent" presStyleLbl="alignNode1" presStyleIdx="0" presStyleCnt="1"/>
      <dgm:spPr/>
    </dgm:pt>
    <dgm:pt modelId="{A55B8D95-4773-4354-AAE5-A85F4A823339}" type="pres">
      <dgm:prSet presAssocID="{2C44452C-3FCC-6C4C-B313-5FEAB0F93B09}" presName="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E22C0BC-5FC6-4B14-9021-C33810F279B2}" type="pres">
      <dgm:prSet presAssocID="{2C44452C-3FCC-6C4C-B313-5FEAB0F93B09}" presName="Parent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6B4B988D-4305-4123-8187-91E03B388A49}" type="presOf" srcId="{2C44452C-3FCC-6C4C-B313-5FEAB0F93B09}" destId="{2E22C0BC-5FC6-4B14-9021-C33810F279B2}" srcOrd="0" destOrd="0" presId="urn:microsoft.com/office/officeart/2008/layout/IncreasingCircleProcess"/>
    <dgm:cxn modelId="{5EE0F0B3-A363-274B-ABFA-687D6D59023A}" type="presOf" srcId="{70C70B7F-D8AB-684F-A956-3E02B985ED40}" destId="{0D8ADC23-7ECB-9E45-B564-18D33D8E9187}" srcOrd="0" destOrd="0" presId="urn:microsoft.com/office/officeart/2008/layout/IncreasingCircleProcess"/>
    <dgm:cxn modelId="{BB0F7EEC-2C95-3D48-9174-4AF81CE92A5E}" srcId="{70C70B7F-D8AB-684F-A956-3E02B985ED40}" destId="{2C44452C-3FCC-6C4C-B313-5FEAB0F93B09}" srcOrd="0" destOrd="0" parTransId="{40D4E044-07B4-264D-BB35-8790AA9AF41F}" sibTransId="{D2F4DEB7-D66C-E149-B5F2-2834B09CBA39}"/>
    <dgm:cxn modelId="{15947580-6C66-4121-973C-FCFF544EA636}" type="presParOf" srcId="{0D8ADC23-7ECB-9E45-B564-18D33D8E9187}" destId="{5B857E3A-E9E2-434C-80DA-A9B7D0F7773B}" srcOrd="0" destOrd="0" presId="urn:microsoft.com/office/officeart/2008/layout/IncreasingCircleProcess"/>
    <dgm:cxn modelId="{269B4201-5FDC-4304-B61F-B214E4615D69}" type="presParOf" srcId="{5B857E3A-E9E2-434C-80DA-A9B7D0F7773B}" destId="{2C7179E8-3E25-49F0-BF3C-FB55D25C44B3}" srcOrd="0" destOrd="0" presId="urn:microsoft.com/office/officeart/2008/layout/IncreasingCircleProcess"/>
    <dgm:cxn modelId="{2DC71D69-AEB3-445E-82DD-C14019E9F37C}" type="presParOf" srcId="{5B857E3A-E9E2-434C-80DA-A9B7D0F7773B}" destId="{E9686D41-F298-4A9A-9542-692074324612}" srcOrd="1" destOrd="0" presId="urn:microsoft.com/office/officeart/2008/layout/IncreasingCircleProcess"/>
    <dgm:cxn modelId="{73499BF7-BA35-4B5A-A208-BAE23347552B}" type="presParOf" srcId="{5B857E3A-E9E2-434C-80DA-A9B7D0F7773B}" destId="{A55B8D95-4773-4354-AAE5-A85F4A823339}" srcOrd="2" destOrd="0" presId="urn:microsoft.com/office/officeart/2008/layout/IncreasingCircleProcess"/>
    <dgm:cxn modelId="{E8B58608-9D09-45A1-844B-B2683C058C24}" type="presParOf" srcId="{5B857E3A-E9E2-434C-80DA-A9B7D0F7773B}" destId="{2E22C0BC-5FC6-4B14-9021-C33810F279B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70B7F-D8AB-684F-A956-3E02B985ED40}" type="doc">
      <dgm:prSet loTypeId="urn:microsoft.com/office/officeart/2008/layout/IncreasingCircle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C6A0D7-B8D8-AA45-B3C8-E762E87CCD8E}">
      <dgm:prSet phldrT="[Text]"/>
      <dgm:spPr/>
      <dgm:t>
        <a:bodyPr/>
        <a:lstStyle/>
        <a:p>
          <a:endParaRPr lang="en-GB" dirty="0"/>
        </a:p>
      </dgm:t>
    </dgm:pt>
    <dgm:pt modelId="{1EBE4A77-EFFD-294C-97FB-746AB57B343F}" type="parTrans" cxnId="{A6FD63B4-AD74-6546-854B-DE6AC916CC05}">
      <dgm:prSet/>
      <dgm:spPr/>
      <dgm:t>
        <a:bodyPr/>
        <a:lstStyle/>
        <a:p>
          <a:endParaRPr lang="en-GB"/>
        </a:p>
      </dgm:t>
    </dgm:pt>
    <dgm:pt modelId="{F99F036A-635F-5B4D-9DE0-F57A4BA2BAA0}" type="sibTrans" cxnId="{A6FD63B4-AD74-6546-854B-DE6AC916CC05}">
      <dgm:prSet/>
      <dgm:spPr/>
      <dgm:t>
        <a:bodyPr/>
        <a:lstStyle/>
        <a:p>
          <a:endParaRPr lang="en-GB"/>
        </a:p>
      </dgm:t>
    </dgm:pt>
    <dgm:pt modelId="{2C44452C-3FCC-6C4C-B313-5FEAB0F93B09}">
      <dgm:prSet phldrT="[Text]" custT="1"/>
      <dgm:spPr/>
      <dgm:t>
        <a:bodyPr/>
        <a:lstStyle/>
        <a:p>
          <a:pPr algn="ctr"/>
          <a:r>
            <a:rPr lang="pl-PL" sz="2000" b="1" dirty="0" err="1"/>
            <a:t>Oddball</a:t>
          </a:r>
          <a:r>
            <a:rPr lang="pl-PL" sz="2000" b="1" dirty="0"/>
            <a:t>:</a:t>
          </a:r>
        </a:p>
        <a:p>
          <a:pPr algn="ctr"/>
          <a:r>
            <a:rPr lang="en-US" sz="2000" dirty="0"/>
            <a:t>a  sequence  of  frequently  occurring  standard  stimuli  interrupted  by  the  occasional appearance of deviant stimuli)</a:t>
          </a:r>
          <a:endParaRPr lang="en-GB" sz="2000" dirty="0"/>
        </a:p>
      </dgm:t>
    </dgm:pt>
    <dgm:pt modelId="{40D4E044-07B4-264D-BB35-8790AA9AF41F}" type="parTrans" cxnId="{BB0F7EEC-2C95-3D48-9174-4AF81CE92A5E}">
      <dgm:prSet/>
      <dgm:spPr/>
      <dgm:t>
        <a:bodyPr/>
        <a:lstStyle/>
        <a:p>
          <a:endParaRPr lang="en-GB"/>
        </a:p>
      </dgm:t>
    </dgm:pt>
    <dgm:pt modelId="{D2F4DEB7-D66C-E149-B5F2-2834B09CBA39}" type="sibTrans" cxnId="{BB0F7EEC-2C95-3D48-9174-4AF81CE92A5E}">
      <dgm:prSet/>
      <dgm:spPr/>
      <dgm:t>
        <a:bodyPr/>
        <a:lstStyle/>
        <a:p>
          <a:endParaRPr lang="en-GB"/>
        </a:p>
      </dgm:t>
    </dgm:pt>
    <dgm:pt modelId="{E05EED3B-DA98-5E44-AFBA-14D82E4822CA}">
      <dgm:prSet phldrT="[Text]" custT="1"/>
      <dgm:spPr/>
      <dgm:t>
        <a:bodyPr/>
        <a:lstStyle/>
        <a:p>
          <a:pPr algn="ctr"/>
          <a:r>
            <a:rPr lang="pl-PL" sz="2000" b="1" dirty="0">
              <a:latin typeface="+mn-lt"/>
              <a:ea typeface="Times New Roman" panose="02020603050405020304" pitchFamily="18" charset="0"/>
            </a:rPr>
            <a:t>MMN:</a:t>
          </a:r>
          <a:r>
            <a:rPr lang="en-US" sz="2000" b="1" dirty="0">
              <a:effectLst/>
              <a:latin typeface="+mn-lt"/>
              <a:ea typeface="Times New Roman" panose="02020603050405020304" pitchFamily="18" charset="0"/>
            </a:rPr>
            <a:t> </a:t>
          </a:r>
          <a:endParaRPr lang="pl-PL" sz="2000" b="1" dirty="0">
            <a:effectLst/>
            <a:latin typeface="+mn-lt"/>
            <a:ea typeface="Times New Roman" panose="02020603050405020304" pitchFamily="18" charset="0"/>
          </a:endParaRPr>
        </a:p>
        <a:p>
          <a:pPr algn="ctr"/>
          <a:r>
            <a:rPr lang="pl-PL" sz="2000" dirty="0">
              <a:effectLst/>
              <a:latin typeface="+mn-lt"/>
              <a:ea typeface="Times New Roman" panose="02020603050405020304" pitchFamily="18" charset="0"/>
            </a:rPr>
            <a:t>a </a:t>
          </a:r>
          <a:r>
            <a:rPr lang="en-US" sz="2000" dirty="0">
              <a:effectLst/>
              <a:latin typeface="+mn-lt"/>
              <a:ea typeface="Times New Roman" panose="02020603050405020304" pitchFamily="18" charset="0"/>
            </a:rPr>
            <a:t>negative-going wave deflection of frontocentral distribution with a peak at around 150-250 milliseconds from change onset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.</a:t>
          </a:r>
          <a:endParaRPr lang="en-GB" sz="2000" dirty="0">
            <a:latin typeface="+mn-lt"/>
          </a:endParaRPr>
        </a:p>
      </dgm:t>
    </dgm:pt>
    <dgm:pt modelId="{E22B2B3F-60F5-5744-89A4-0656BC982C2F}" type="parTrans" cxnId="{25987653-D3FA-E544-8D3E-6A4571DD873A}">
      <dgm:prSet/>
      <dgm:spPr/>
      <dgm:t>
        <a:bodyPr/>
        <a:lstStyle/>
        <a:p>
          <a:endParaRPr lang="en-GB"/>
        </a:p>
      </dgm:t>
    </dgm:pt>
    <dgm:pt modelId="{04133791-1D4E-F248-A621-63797C9A0C95}" type="sibTrans" cxnId="{25987653-D3FA-E544-8D3E-6A4571DD873A}">
      <dgm:prSet/>
      <dgm:spPr/>
      <dgm:t>
        <a:bodyPr/>
        <a:lstStyle/>
        <a:p>
          <a:endParaRPr lang="en-GB"/>
        </a:p>
      </dgm:t>
    </dgm:pt>
    <dgm:pt modelId="{63E09010-5C40-9341-84C3-5BDA9CFD7D73}">
      <dgm:prSet phldrT="[Text]" custT="1"/>
      <dgm:spPr/>
      <dgm:t>
        <a:bodyPr/>
        <a:lstStyle/>
        <a:p>
          <a:pPr algn="ctr"/>
          <a:r>
            <a:rPr lang="pl-PL" sz="2000" b="1" dirty="0">
              <a:latin typeface="+mn-lt"/>
            </a:rPr>
            <a:t>P300 and LDN:</a:t>
          </a:r>
        </a:p>
        <a:p>
          <a:pPr algn="ctr"/>
          <a:r>
            <a:rPr lang="pl-PL" sz="2000" dirty="0" err="1">
              <a:latin typeface="+mn-lt"/>
            </a:rPr>
            <a:t>often</a:t>
          </a:r>
          <a:r>
            <a:rPr lang="pl-PL" sz="2000" dirty="0">
              <a:latin typeface="+mn-lt"/>
            </a:rPr>
            <a:t> </a:t>
          </a:r>
          <a:r>
            <a:rPr lang="pl-PL" sz="2000" dirty="0" err="1">
              <a:latin typeface="+mn-lt"/>
            </a:rPr>
            <a:t>following</a:t>
          </a:r>
          <a:r>
            <a:rPr lang="pl-PL" sz="2000" dirty="0">
              <a:latin typeface="+mn-lt"/>
            </a:rPr>
            <a:t> the MMN. </a:t>
          </a:r>
          <a:r>
            <a:rPr lang="pl-PL" sz="2000" b="1" dirty="0">
              <a:latin typeface="+mn-lt"/>
            </a:rPr>
            <a:t>P300 </a:t>
          </a:r>
          <a:r>
            <a:rPr lang="pl-PL" sz="2000" b="0" dirty="0" err="1">
              <a:latin typeface="+mn-lt"/>
            </a:rPr>
            <a:t>is</a:t>
          </a:r>
          <a:r>
            <a:rPr lang="pl-PL" sz="2000" b="1" dirty="0">
              <a:latin typeface="+mn-lt"/>
            </a:rPr>
            <a:t> </a:t>
          </a:r>
          <a:r>
            <a:rPr lang="pl-PL" sz="2000" b="0" dirty="0" err="1">
              <a:latin typeface="+mn-lt"/>
            </a:rPr>
            <a:t>associated</a:t>
          </a:r>
          <a:r>
            <a:rPr lang="pl-PL" sz="2000" b="0" dirty="0">
              <a:latin typeface="+mn-lt"/>
            </a:rPr>
            <a:t> with </a:t>
          </a:r>
          <a:r>
            <a:rPr lang="pl-PL" sz="2000" b="0" dirty="0" err="1">
              <a:latin typeface="+mn-lt"/>
            </a:rPr>
            <a:t>switch</a:t>
          </a:r>
          <a:r>
            <a:rPr lang="pl-PL" sz="2000" b="0" dirty="0">
              <a:latin typeface="+mn-lt"/>
            </a:rPr>
            <a:t> of </a:t>
          </a:r>
          <a:r>
            <a:rPr lang="pl-PL" sz="2000" b="0" dirty="0" err="1">
              <a:latin typeface="+mn-lt"/>
            </a:rPr>
            <a:t>attention</a:t>
          </a:r>
          <a:r>
            <a:rPr lang="pl-PL" sz="2000" b="0" dirty="0">
              <a:latin typeface="+mn-lt"/>
            </a:rPr>
            <a:t>, </a:t>
          </a:r>
          <a:r>
            <a:rPr lang="pl-PL" sz="2000" b="1" dirty="0">
              <a:latin typeface="+mn-lt"/>
            </a:rPr>
            <a:t>LDN</a:t>
          </a:r>
          <a:r>
            <a:rPr lang="pl-PL" sz="2000" b="0" dirty="0">
              <a:latin typeface="+mn-lt"/>
            </a:rPr>
            <a:t> </a:t>
          </a:r>
          <a:r>
            <a:rPr lang="pl-PL" sz="2000" b="0" dirty="0" err="1">
              <a:latin typeface="+mn-lt"/>
            </a:rPr>
            <a:t>involves</a:t>
          </a:r>
          <a:r>
            <a:rPr lang="pl-PL" sz="2000" b="0" dirty="0">
              <a:latin typeface="+mn-lt"/>
            </a:rPr>
            <a:t> </a:t>
          </a:r>
          <a:r>
            <a:rPr lang="pl-PL" sz="2000" b="0" dirty="0" err="1">
              <a:latin typeface="+mn-lt"/>
            </a:rPr>
            <a:t>additional</a:t>
          </a:r>
          <a:r>
            <a:rPr lang="pl-PL" sz="2000" b="0" dirty="0">
              <a:latin typeface="+mn-lt"/>
            </a:rPr>
            <a:t> </a:t>
          </a:r>
          <a:r>
            <a:rPr lang="pl-PL" sz="2000" b="0" dirty="0" err="1">
              <a:latin typeface="+mn-lt"/>
            </a:rPr>
            <a:t>cortical</a:t>
          </a:r>
          <a:r>
            <a:rPr lang="pl-PL" sz="2000" b="0" dirty="0">
              <a:latin typeface="+mn-lt"/>
            </a:rPr>
            <a:t> </a:t>
          </a:r>
          <a:r>
            <a:rPr lang="pl-PL" sz="2000" b="0" dirty="0" err="1">
              <a:latin typeface="+mn-lt"/>
            </a:rPr>
            <a:t>resources</a:t>
          </a:r>
          <a:r>
            <a:rPr lang="pl-PL" sz="2000" b="0" dirty="0">
              <a:latin typeface="+mn-lt"/>
            </a:rPr>
            <a:t> to </a:t>
          </a:r>
          <a:r>
            <a:rPr lang="pl-PL" sz="2000" b="0" dirty="0" err="1">
              <a:latin typeface="+mn-lt"/>
            </a:rPr>
            <a:t>extract</a:t>
          </a:r>
          <a:r>
            <a:rPr lang="pl-PL" sz="2000" b="0" dirty="0">
              <a:latin typeface="+mn-lt"/>
            </a:rPr>
            <a:t> the </a:t>
          </a:r>
          <a:r>
            <a:rPr lang="pl-PL" sz="2000" b="0" dirty="0" err="1">
              <a:latin typeface="+mn-lt"/>
            </a:rPr>
            <a:t>difference</a:t>
          </a:r>
          <a:r>
            <a:rPr lang="pl-PL" sz="2000" b="0" dirty="0">
              <a:latin typeface="+mn-lt"/>
            </a:rPr>
            <a:t>.</a:t>
          </a:r>
          <a:endParaRPr lang="en-GB" sz="2000" b="1" dirty="0">
            <a:latin typeface="+mn-lt"/>
          </a:endParaRPr>
        </a:p>
      </dgm:t>
    </dgm:pt>
    <dgm:pt modelId="{8E03DAA7-2BCE-4D49-8D5F-F5612CD06FA4}" type="parTrans" cxnId="{A06697C3-EE83-CB40-83E7-83CEC3518D0A}">
      <dgm:prSet/>
      <dgm:spPr/>
      <dgm:t>
        <a:bodyPr/>
        <a:lstStyle/>
        <a:p>
          <a:endParaRPr lang="en-GB"/>
        </a:p>
      </dgm:t>
    </dgm:pt>
    <dgm:pt modelId="{A1AD1CA5-66E8-D842-A036-AE555E547F35}" type="sibTrans" cxnId="{A06697C3-EE83-CB40-83E7-83CEC3518D0A}">
      <dgm:prSet/>
      <dgm:spPr/>
      <dgm:t>
        <a:bodyPr/>
        <a:lstStyle/>
        <a:p>
          <a:endParaRPr lang="en-GB"/>
        </a:p>
      </dgm:t>
    </dgm:pt>
    <dgm:pt modelId="{0D8ADC23-7ECB-9E45-B564-18D33D8E9187}" type="pres">
      <dgm:prSet presAssocID="{70C70B7F-D8AB-684F-A956-3E02B985ED4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BE3E222F-269B-144A-8B2C-9EF0A8F61869}" type="pres">
      <dgm:prSet presAssocID="{FFC6A0D7-B8D8-AA45-B3C8-E762E87CCD8E}" presName="composite" presStyleCnt="0"/>
      <dgm:spPr/>
    </dgm:pt>
    <dgm:pt modelId="{9B8006DB-54E0-2F45-9F6C-F25E3D37C7F1}" type="pres">
      <dgm:prSet presAssocID="{FFC6A0D7-B8D8-AA45-B3C8-E762E87CCD8E}" presName="BackAccent" presStyleLbl="bgShp" presStyleIdx="0" presStyleCnt="3" custScaleX="61383" custScaleY="54646" custLinFactX="100000" custLinFactNeighborX="134431" custLinFactNeighborY="-45679"/>
      <dgm:spPr/>
    </dgm:pt>
    <dgm:pt modelId="{E6C3DB2B-F0AD-C044-B4E8-E9CE96B52632}" type="pres">
      <dgm:prSet presAssocID="{FFC6A0D7-B8D8-AA45-B3C8-E762E87CCD8E}" presName="Accent" presStyleLbl="alignNode1" presStyleIdx="0" presStyleCnt="3" custScaleX="44597" custScaleY="52231" custLinFactX="100000" custLinFactNeighborX="194585" custLinFactNeighborY="-62059"/>
      <dgm:spPr/>
    </dgm:pt>
    <dgm:pt modelId="{6F80539C-C24D-EF45-9214-AB38E458EBD8}" type="pres">
      <dgm:prSet presAssocID="{FFC6A0D7-B8D8-AA45-B3C8-E762E87CCD8E}" presName="Child" presStyleLbl="revTx" presStyleIdx="0" presStyleCnt="4" custScaleX="106531" custScaleY="72249" custLinFactNeighborX="4167" custLinFactNeighborY="-29408">
        <dgm:presLayoutVars>
          <dgm:chMax val="0"/>
          <dgm:chPref val="0"/>
          <dgm:bulletEnabled val="1"/>
        </dgm:presLayoutVars>
      </dgm:prSet>
      <dgm:spPr/>
    </dgm:pt>
    <dgm:pt modelId="{232ECCAB-3A86-4C40-9F9B-200456A6B305}" type="pres">
      <dgm:prSet presAssocID="{FFC6A0D7-B8D8-AA45-B3C8-E762E87CCD8E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6841541A-3580-2846-BE5E-A13FE9136AAF}" type="pres">
      <dgm:prSet presAssocID="{F99F036A-635F-5B4D-9DE0-F57A4BA2BAA0}" presName="sibTrans" presStyleCnt="0"/>
      <dgm:spPr/>
    </dgm:pt>
    <dgm:pt modelId="{D4907F7F-B136-0E45-A868-B04BBC652536}" type="pres">
      <dgm:prSet presAssocID="{E05EED3B-DA98-5E44-AFBA-14D82E4822CA}" presName="composite" presStyleCnt="0"/>
      <dgm:spPr/>
    </dgm:pt>
    <dgm:pt modelId="{807DDB6A-255A-CF4B-AB02-F97B12CD443D}" type="pres">
      <dgm:prSet presAssocID="{E05EED3B-DA98-5E44-AFBA-14D82E4822CA}" presName="BackAccent" presStyleLbl="bgShp" presStyleIdx="1" presStyleCnt="3" custScaleX="65287" custScaleY="66727" custLinFactX="53392" custLinFactY="200000" custLinFactNeighborX="100000" custLinFactNeighborY="296090"/>
      <dgm:spPr/>
    </dgm:pt>
    <dgm:pt modelId="{7D7FC28B-5055-1147-8B9E-966AFF69390E}" type="pres">
      <dgm:prSet presAssocID="{E05EED3B-DA98-5E44-AFBA-14D82E4822CA}" presName="Accent" presStyleLbl="alignNode1" presStyleIdx="1" presStyleCnt="3" custFlipHor="1" custScaleX="54214" custScaleY="49424" custLinFactX="91222" custLinFactY="300000" custLinFactNeighborX="100000" custLinFactNeighborY="321266"/>
      <dgm:spPr/>
    </dgm:pt>
    <dgm:pt modelId="{ED00D4B9-EF25-B84E-8DF2-05D2E8D1B989}" type="pres">
      <dgm:prSet presAssocID="{E05EED3B-DA98-5E44-AFBA-14D82E4822CA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F9075EF-AA00-C141-BA05-490BAB976C61}" type="pres">
      <dgm:prSet presAssocID="{E05EED3B-DA98-5E44-AFBA-14D82E4822CA}" presName="Parent" presStyleLbl="revTx" presStyleIdx="2" presStyleCnt="4" custScaleX="283295" custScaleY="57410" custLinFactY="300000" custLinFactNeighborX="13842" custLinFactNeighborY="327080">
        <dgm:presLayoutVars>
          <dgm:chMax val="1"/>
          <dgm:chPref val="1"/>
          <dgm:bulletEnabled val="1"/>
        </dgm:presLayoutVars>
      </dgm:prSet>
      <dgm:spPr/>
    </dgm:pt>
    <dgm:pt modelId="{C8B2CF25-5B59-7F43-8408-D138FA9A80F5}" type="pres">
      <dgm:prSet presAssocID="{04133791-1D4E-F248-A621-63797C9A0C95}" presName="sibTrans" presStyleCnt="0"/>
      <dgm:spPr/>
    </dgm:pt>
    <dgm:pt modelId="{EF05B7B9-8E2F-E94E-B958-4EFB492305D9}" type="pres">
      <dgm:prSet presAssocID="{63E09010-5C40-9341-84C3-5BDA9CFD7D73}" presName="composite" presStyleCnt="0"/>
      <dgm:spPr/>
    </dgm:pt>
    <dgm:pt modelId="{A1D365B2-BAA9-B04A-BB78-468697A46237}" type="pres">
      <dgm:prSet presAssocID="{63E09010-5C40-9341-84C3-5BDA9CFD7D73}" presName="BackAccent" presStyleLbl="bgShp" presStyleIdx="2" presStyleCnt="3" custScaleX="63101" custScaleY="62301" custLinFactX="51260" custLinFactNeighborX="100000" custLinFactNeighborY="-20342"/>
      <dgm:spPr/>
    </dgm:pt>
    <dgm:pt modelId="{31C56962-995A-044E-85CF-8EF51037F4BC}" type="pres">
      <dgm:prSet presAssocID="{63E09010-5C40-9341-84C3-5BDA9CFD7D73}" presName="Accent" presStyleLbl="alignNode1" presStyleIdx="2" presStyleCnt="3" custFlipVert="1" custScaleX="43287" custScaleY="39977" custLinFactX="87791" custLinFactNeighborX="100000" custLinFactNeighborY="-24042"/>
      <dgm:spPr/>
    </dgm:pt>
    <dgm:pt modelId="{F8815A4B-357F-424F-97B7-317F1EC1CBC1}" type="pres">
      <dgm:prSet presAssocID="{63E09010-5C40-9341-84C3-5BDA9CFD7D73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D1D8437-2015-2143-9500-AFFAF2B17CC0}" type="pres">
      <dgm:prSet presAssocID="{63E09010-5C40-9341-84C3-5BDA9CFD7D73}" presName="Parent" presStyleLbl="revTx" presStyleIdx="3" presStyleCnt="4" custScaleX="120180" custScaleY="137399" custLinFactY="103033" custLinFactNeighborX="-20955" custLinFactNeighborY="200000">
        <dgm:presLayoutVars>
          <dgm:chMax val="1"/>
          <dgm:chPref val="1"/>
          <dgm:bulletEnabled val="1"/>
        </dgm:presLayoutVars>
      </dgm:prSet>
      <dgm:spPr/>
    </dgm:pt>
  </dgm:ptLst>
  <dgm:cxnLst>
    <dgm:cxn modelId="{25987653-D3FA-E544-8D3E-6A4571DD873A}" srcId="{70C70B7F-D8AB-684F-A956-3E02B985ED40}" destId="{E05EED3B-DA98-5E44-AFBA-14D82E4822CA}" srcOrd="1" destOrd="0" parTransId="{E22B2B3F-60F5-5744-89A4-0656BC982C2F}" sibTransId="{04133791-1D4E-F248-A621-63797C9A0C95}"/>
    <dgm:cxn modelId="{CDD7975A-6C3E-2A49-8182-F8A8B8A9549A}" type="presOf" srcId="{2C44452C-3FCC-6C4C-B313-5FEAB0F93B09}" destId="{6F80539C-C24D-EF45-9214-AB38E458EBD8}" srcOrd="0" destOrd="0" presId="urn:microsoft.com/office/officeart/2008/layout/IncreasingCircleProcess"/>
    <dgm:cxn modelId="{548FEAA6-19F8-0F47-AF29-E860172AB7BC}" type="presOf" srcId="{E05EED3B-DA98-5E44-AFBA-14D82E4822CA}" destId="{CF9075EF-AA00-C141-BA05-490BAB976C61}" srcOrd="0" destOrd="0" presId="urn:microsoft.com/office/officeart/2008/layout/IncreasingCircleProcess"/>
    <dgm:cxn modelId="{5EE0F0B3-A363-274B-ABFA-687D6D59023A}" type="presOf" srcId="{70C70B7F-D8AB-684F-A956-3E02B985ED40}" destId="{0D8ADC23-7ECB-9E45-B564-18D33D8E9187}" srcOrd="0" destOrd="0" presId="urn:microsoft.com/office/officeart/2008/layout/IncreasingCircleProcess"/>
    <dgm:cxn modelId="{A6FD63B4-AD74-6546-854B-DE6AC916CC05}" srcId="{70C70B7F-D8AB-684F-A956-3E02B985ED40}" destId="{FFC6A0D7-B8D8-AA45-B3C8-E762E87CCD8E}" srcOrd="0" destOrd="0" parTransId="{1EBE4A77-EFFD-294C-97FB-746AB57B343F}" sibTransId="{F99F036A-635F-5B4D-9DE0-F57A4BA2BAA0}"/>
    <dgm:cxn modelId="{A06697C3-EE83-CB40-83E7-83CEC3518D0A}" srcId="{70C70B7F-D8AB-684F-A956-3E02B985ED40}" destId="{63E09010-5C40-9341-84C3-5BDA9CFD7D73}" srcOrd="2" destOrd="0" parTransId="{8E03DAA7-2BCE-4D49-8D5F-F5612CD06FA4}" sibTransId="{A1AD1CA5-66E8-D842-A036-AE555E547F35}"/>
    <dgm:cxn modelId="{E97D2FC5-6DF7-E04C-BBEE-52097007CD4E}" type="presOf" srcId="{63E09010-5C40-9341-84C3-5BDA9CFD7D73}" destId="{7D1D8437-2015-2143-9500-AFFAF2B17CC0}" srcOrd="0" destOrd="0" presId="urn:microsoft.com/office/officeart/2008/layout/IncreasingCircleProcess"/>
    <dgm:cxn modelId="{BB0F7EEC-2C95-3D48-9174-4AF81CE92A5E}" srcId="{FFC6A0D7-B8D8-AA45-B3C8-E762E87CCD8E}" destId="{2C44452C-3FCC-6C4C-B313-5FEAB0F93B09}" srcOrd="0" destOrd="0" parTransId="{40D4E044-07B4-264D-BB35-8790AA9AF41F}" sibTransId="{D2F4DEB7-D66C-E149-B5F2-2834B09CBA39}"/>
    <dgm:cxn modelId="{74681AED-A040-684C-BA2A-1C4884B04539}" type="presOf" srcId="{FFC6A0D7-B8D8-AA45-B3C8-E762E87CCD8E}" destId="{232ECCAB-3A86-4C40-9F9B-200456A6B305}" srcOrd="0" destOrd="0" presId="urn:microsoft.com/office/officeart/2008/layout/IncreasingCircleProcess"/>
    <dgm:cxn modelId="{52ACEF4D-3EC5-5742-8EE6-50DAA20FC1F8}" type="presParOf" srcId="{0D8ADC23-7ECB-9E45-B564-18D33D8E9187}" destId="{BE3E222F-269B-144A-8B2C-9EF0A8F61869}" srcOrd="0" destOrd="0" presId="urn:microsoft.com/office/officeart/2008/layout/IncreasingCircleProcess"/>
    <dgm:cxn modelId="{16D7866B-666E-1042-AE81-644CF1027F15}" type="presParOf" srcId="{BE3E222F-269B-144A-8B2C-9EF0A8F61869}" destId="{9B8006DB-54E0-2F45-9F6C-F25E3D37C7F1}" srcOrd="0" destOrd="0" presId="urn:microsoft.com/office/officeart/2008/layout/IncreasingCircleProcess"/>
    <dgm:cxn modelId="{12B5815D-AE4D-EA41-8530-AB5FFF70192C}" type="presParOf" srcId="{BE3E222F-269B-144A-8B2C-9EF0A8F61869}" destId="{E6C3DB2B-F0AD-C044-B4E8-E9CE96B52632}" srcOrd="1" destOrd="0" presId="urn:microsoft.com/office/officeart/2008/layout/IncreasingCircleProcess"/>
    <dgm:cxn modelId="{6B23012D-C22F-5C43-A722-096D01D8B1B6}" type="presParOf" srcId="{BE3E222F-269B-144A-8B2C-9EF0A8F61869}" destId="{6F80539C-C24D-EF45-9214-AB38E458EBD8}" srcOrd="2" destOrd="0" presId="urn:microsoft.com/office/officeart/2008/layout/IncreasingCircleProcess"/>
    <dgm:cxn modelId="{9D697A09-F878-7541-84A7-2D32EC78C449}" type="presParOf" srcId="{BE3E222F-269B-144A-8B2C-9EF0A8F61869}" destId="{232ECCAB-3A86-4C40-9F9B-200456A6B305}" srcOrd="3" destOrd="0" presId="urn:microsoft.com/office/officeart/2008/layout/IncreasingCircleProcess"/>
    <dgm:cxn modelId="{311A5EF2-4B7E-5E49-9EF8-5E5279F28729}" type="presParOf" srcId="{0D8ADC23-7ECB-9E45-B564-18D33D8E9187}" destId="{6841541A-3580-2846-BE5E-A13FE9136AAF}" srcOrd="1" destOrd="0" presId="urn:microsoft.com/office/officeart/2008/layout/IncreasingCircleProcess"/>
    <dgm:cxn modelId="{E4D81DCB-8199-014A-B5E1-3C354E25A459}" type="presParOf" srcId="{0D8ADC23-7ECB-9E45-B564-18D33D8E9187}" destId="{D4907F7F-B136-0E45-A868-B04BBC652536}" srcOrd="2" destOrd="0" presId="urn:microsoft.com/office/officeart/2008/layout/IncreasingCircleProcess"/>
    <dgm:cxn modelId="{86DE8312-B101-404C-8294-C833D85BA27D}" type="presParOf" srcId="{D4907F7F-B136-0E45-A868-B04BBC652536}" destId="{807DDB6A-255A-CF4B-AB02-F97B12CD443D}" srcOrd="0" destOrd="0" presId="urn:microsoft.com/office/officeart/2008/layout/IncreasingCircleProcess"/>
    <dgm:cxn modelId="{3E5A7416-256F-DA4B-B799-F843DC121F14}" type="presParOf" srcId="{D4907F7F-B136-0E45-A868-B04BBC652536}" destId="{7D7FC28B-5055-1147-8B9E-966AFF69390E}" srcOrd="1" destOrd="0" presId="urn:microsoft.com/office/officeart/2008/layout/IncreasingCircleProcess"/>
    <dgm:cxn modelId="{21F76292-1A73-804E-ADC9-88A1EC5A4DF3}" type="presParOf" srcId="{D4907F7F-B136-0E45-A868-B04BBC652536}" destId="{ED00D4B9-EF25-B84E-8DF2-05D2E8D1B989}" srcOrd="2" destOrd="0" presId="urn:microsoft.com/office/officeart/2008/layout/IncreasingCircleProcess"/>
    <dgm:cxn modelId="{020116BB-90B5-E246-82B0-2576D928EECA}" type="presParOf" srcId="{D4907F7F-B136-0E45-A868-B04BBC652536}" destId="{CF9075EF-AA00-C141-BA05-490BAB976C61}" srcOrd="3" destOrd="0" presId="urn:microsoft.com/office/officeart/2008/layout/IncreasingCircleProcess"/>
    <dgm:cxn modelId="{927F6E2B-D864-9B40-9248-C809BA1ECEF2}" type="presParOf" srcId="{0D8ADC23-7ECB-9E45-B564-18D33D8E9187}" destId="{C8B2CF25-5B59-7F43-8408-D138FA9A80F5}" srcOrd="3" destOrd="0" presId="urn:microsoft.com/office/officeart/2008/layout/IncreasingCircleProcess"/>
    <dgm:cxn modelId="{686B2195-B121-AC43-8F2C-D346E74D5267}" type="presParOf" srcId="{0D8ADC23-7ECB-9E45-B564-18D33D8E9187}" destId="{EF05B7B9-8E2F-E94E-B958-4EFB492305D9}" srcOrd="4" destOrd="0" presId="urn:microsoft.com/office/officeart/2008/layout/IncreasingCircleProcess"/>
    <dgm:cxn modelId="{1F50C1C8-0641-D646-A357-6C22724863C0}" type="presParOf" srcId="{EF05B7B9-8E2F-E94E-B958-4EFB492305D9}" destId="{A1D365B2-BAA9-B04A-BB78-468697A46237}" srcOrd="0" destOrd="0" presId="urn:microsoft.com/office/officeart/2008/layout/IncreasingCircleProcess"/>
    <dgm:cxn modelId="{1E40C573-CE45-D84F-A501-5586DE48E176}" type="presParOf" srcId="{EF05B7B9-8E2F-E94E-B958-4EFB492305D9}" destId="{31C56962-995A-044E-85CF-8EF51037F4BC}" srcOrd="1" destOrd="0" presId="urn:microsoft.com/office/officeart/2008/layout/IncreasingCircleProcess"/>
    <dgm:cxn modelId="{E18A0551-3A01-0D42-810F-8C3B5014231E}" type="presParOf" srcId="{EF05B7B9-8E2F-E94E-B958-4EFB492305D9}" destId="{F8815A4B-357F-424F-97B7-317F1EC1CBC1}" srcOrd="2" destOrd="0" presId="urn:microsoft.com/office/officeart/2008/layout/IncreasingCircleProcess"/>
    <dgm:cxn modelId="{956433E1-85D5-CC46-AC78-FA858847C11F}" type="presParOf" srcId="{EF05B7B9-8E2F-E94E-B958-4EFB492305D9}" destId="{7D1D8437-2015-2143-9500-AFFAF2B17CC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806A01-EE72-464D-BF42-EC5C8906DF81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2740A2-6AD6-F040-9E35-83879A814E9A}">
      <dgm:prSet phldrT="[Text]"/>
      <dgm:spPr/>
      <dgm:t>
        <a:bodyPr/>
        <a:lstStyle/>
        <a:p>
          <a:r>
            <a:rPr lang="pl-PL" dirty="0">
              <a:solidFill>
                <a:schemeClr val="accent1"/>
              </a:solidFill>
              <a:latin typeface="DIN Condensed" pitchFamily="2" charset="0"/>
            </a:rPr>
            <a:t>MMN</a:t>
          </a:r>
          <a:endParaRPr lang="en-GB" dirty="0">
            <a:solidFill>
              <a:schemeClr val="accent1"/>
            </a:solidFill>
            <a:latin typeface="DIN Condensed" pitchFamily="2" charset="0"/>
          </a:endParaRPr>
        </a:p>
      </dgm:t>
    </dgm:pt>
    <dgm:pt modelId="{95DBFB8C-78B7-8844-9857-499952D04FFA}" type="parTrans" cxnId="{3F5F4E00-D6B8-7C4E-AD26-99FF49CB726A}">
      <dgm:prSet/>
      <dgm:spPr/>
      <dgm:t>
        <a:bodyPr/>
        <a:lstStyle/>
        <a:p>
          <a:endParaRPr lang="en-GB"/>
        </a:p>
      </dgm:t>
    </dgm:pt>
    <dgm:pt modelId="{3C39D52E-2552-9446-BEA9-A3C6C42A110A}" type="sibTrans" cxnId="{3F5F4E00-D6B8-7C4E-AD26-99FF49CB726A}">
      <dgm:prSet/>
      <dgm:spPr/>
      <dgm:t>
        <a:bodyPr/>
        <a:lstStyle/>
        <a:p>
          <a:endParaRPr lang="en-GB"/>
        </a:p>
      </dgm:t>
    </dgm:pt>
    <dgm:pt modelId="{62C3926C-6187-524C-B9A1-7ABC3539E764}">
      <dgm:prSet phldrT="[Text]" custT="1"/>
      <dgm:spPr/>
      <dgm:t>
        <a:bodyPr/>
        <a:lstStyle/>
        <a:p>
          <a:r>
            <a:rPr lang="pl-PL" sz="2000" b="1" dirty="0">
              <a:latin typeface="DIN Condensed" pitchFamily="2" charset="0"/>
            </a:rPr>
            <a:t>Winkler et al. (1999): </a:t>
          </a:r>
          <a:r>
            <a:rPr lang="en-US" sz="2000" dirty="0">
              <a:sym typeface="Wingdings" panose="05000000000000000000" pitchFamily="2" charset="2"/>
            </a:rPr>
            <a:t>a similar MMN response to Finnish vowel contrast in native speakers of Finnish and a group Hungarian</a:t>
          </a:r>
          <a:r>
            <a:rPr lang="pl-PL" sz="2000" dirty="0">
              <a:sym typeface="Wingdings" panose="05000000000000000000" pitchFamily="2" charset="2"/>
            </a:rPr>
            <a:t> </a:t>
          </a:r>
          <a:r>
            <a:rPr lang="en-US" sz="2000" dirty="0">
              <a:sym typeface="Wingdings" panose="05000000000000000000" pitchFamily="2" charset="2"/>
            </a:rPr>
            <a:t>late learners of Finnish </a:t>
          </a:r>
          <a:br>
            <a:rPr lang="pl-PL" sz="2000" dirty="0">
              <a:sym typeface="Wingdings" panose="05000000000000000000" pitchFamily="2" charset="2"/>
            </a:rPr>
          </a:br>
          <a:r>
            <a:rPr lang="pl-PL" sz="2000" dirty="0">
              <a:sym typeface="Wingdings" panose="05000000000000000000" pitchFamily="2" charset="2"/>
            </a:rPr>
            <a:t>(</a:t>
          </a:r>
          <a:r>
            <a:rPr lang="en-US" sz="2000" dirty="0">
              <a:sym typeface="Wingdings" panose="05000000000000000000" pitchFamily="2" charset="2"/>
            </a:rPr>
            <a:t>a naturalistic setting</a:t>
          </a:r>
          <a:r>
            <a:rPr lang="pl-PL" sz="2000" dirty="0">
              <a:sym typeface="Wingdings" panose="05000000000000000000" pitchFamily="2" charset="2"/>
            </a:rPr>
            <a:t>).</a:t>
          </a:r>
          <a:endParaRPr lang="en-GB" sz="2000" dirty="0">
            <a:latin typeface="DIN Condensed" pitchFamily="2" charset="0"/>
          </a:endParaRPr>
        </a:p>
      </dgm:t>
    </dgm:pt>
    <dgm:pt modelId="{57A3C92D-C2BE-9D49-9B75-CF430C041518}" type="parTrans" cxnId="{F9F8FD4C-8FA2-C54D-85D8-406F87B6B9C7}">
      <dgm:prSet/>
      <dgm:spPr/>
      <dgm:t>
        <a:bodyPr/>
        <a:lstStyle/>
        <a:p>
          <a:endParaRPr lang="en-GB"/>
        </a:p>
      </dgm:t>
    </dgm:pt>
    <dgm:pt modelId="{3AA5AB8B-557E-C745-95CB-3353E69A64FB}" type="sibTrans" cxnId="{F9F8FD4C-8FA2-C54D-85D8-406F87B6B9C7}">
      <dgm:prSet/>
      <dgm:spPr/>
      <dgm:t>
        <a:bodyPr/>
        <a:lstStyle/>
        <a:p>
          <a:endParaRPr lang="en-GB"/>
        </a:p>
      </dgm:t>
    </dgm:pt>
    <dgm:pt modelId="{F0D30D28-A168-8546-A2FF-D86A9CABC779}">
      <dgm:prSet phldrT="[Text]" custT="1"/>
      <dgm:spPr/>
      <dgm:t>
        <a:bodyPr/>
        <a:lstStyle/>
        <a:p>
          <a:r>
            <a:rPr lang="pl-PL" sz="2000" b="1" dirty="0" err="1"/>
            <a:t>Peltola</a:t>
          </a:r>
          <a:r>
            <a:rPr lang="pl-PL" sz="2000" b="1" dirty="0"/>
            <a:t> et al. (2003): </a:t>
          </a:r>
          <a:r>
            <a:rPr lang="en-US" sz="2000" dirty="0">
              <a:sym typeface="Wingdings" panose="05000000000000000000" pitchFamily="2" charset="2"/>
            </a:rPr>
            <a:t>a significant difference between native speakers of English and advanced Finnish students of </a:t>
          </a:r>
          <a:r>
            <a:rPr lang="en-US" sz="2000" dirty="0" err="1">
              <a:sym typeface="Wingdings" panose="05000000000000000000" pitchFamily="2" charset="2"/>
            </a:rPr>
            <a:t>Englis</a:t>
          </a:r>
          <a:r>
            <a:rPr lang="pl-PL" sz="2000" dirty="0">
              <a:sym typeface="Wingdings" panose="05000000000000000000" pitchFamily="2" charset="2"/>
            </a:rPr>
            <a:t>h (a </a:t>
          </a:r>
          <a:r>
            <a:rPr lang="pl-PL" sz="2000" dirty="0" err="1">
              <a:sym typeface="Wingdings" panose="05000000000000000000" pitchFamily="2" charset="2"/>
            </a:rPr>
            <a:t>classroom</a:t>
          </a:r>
          <a:r>
            <a:rPr lang="pl-PL" sz="2000" dirty="0">
              <a:sym typeface="Wingdings" panose="05000000000000000000" pitchFamily="2" charset="2"/>
            </a:rPr>
            <a:t> </a:t>
          </a:r>
          <a:r>
            <a:rPr lang="pl-PL" sz="2000" dirty="0" err="1">
              <a:sym typeface="Wingdings" panose="05000000000000000000" pitchFamily="2" charset="2"/>
            </a:rPr>
            <a:t>setting</a:t>
          </a:r>
          <a:r>
            <a:rPr lang="pl-PL" sz="2000" dirty="0">
              <a:sym typeface="Wingdings" panose="05000000000000000000" pitchFamily="2" charset="2"/>
            </a:rPr>
            <a:t>).</a:t>
          </a:r>
          <a:endParaRPr lang="en-GB" sz="2000" dirty="0">
            <a:latin typeface="DIN Condensed" pitchFamily="2" charset="0"/>
          </a:endParaRPr>
        </a:p>
      </dgm:t>
    </dgm:pt>
    <dgm:pt modelId="{8D76406B-8310-1044-8371-DD068CA4C52B}" type="parTrans" cxnId="{DE25B69B-6BB0-E241-A754-6EC34C87C23C}">
      <dgm:prSet/>
      <dgm:spPr/>
      <dgm:t>
        <a:bodyPr/>
        <a:lstStyle/>
        <a:p>
          <a:endParaRPr lang="en-GB"/>
        </a:p>
      </dgm:t>
    </dgm:pt>
    <dgm:pt modelId="{7F83FF20-7073-7740-AEEF-D2F35CDCC756}" type="sibTrans" cxnId="{DE25B69B-6BB0-E241-A754-6EC34C87C23C}">
      <dgm:prSet/>
      <dgm:spPr/>
      <dgm:t>
        <a:bodyPr/>
        <a:lstStyle/>
        <a:p>
          <a:endParaRPr lang="en-GB"/>
        </a:p>
      </dgm:t>
    </dgm:pt>
    <dgm:pt modelId="{06A69E1C-F0FA-6446-BF2A-56D495B87683}">
      <dgm:prSet phldrT="[Text]" custT="1"/>
      <dgm:spPr/>
      <dgm:t>
        <a:bodyPr/>
        <a:lstStyle/>
        <a:p>
          <a:pPr>
            <a:spcAft>
              <a:spcPts val="800"/>
            </a:spcAft>
          </a:pPr>
          <a:r>
            <a:rPr lang="pl-PL" sz="2000" b="1" dirty="0" err="1">
              <a:sym typeface="Wingdings" panose="05000000000000000000" pitchFamily="2" charset="2"/>
            </a:rPr>
            <a:t>Díaz</a:t>
          </a:r>
          <a:r>
            <a:rPr lang="pl-PL" sz="2000" b="1" dirty="0">
              <a:sym typeface="Wingdings" panose="05000000000000000000" pitchFamily="2" charset="2"/>
            </a:rPr>
            <a:t> et al. (2016):</a:t>
          </a:r>
          <a:r>
            <a:rPr lang="pl-PL" sz="2000" dirty="0">
              <a:sym typeface="Wingdings" panose="05000000000000000000" pitchFamily="2" charset="2"/>
            </a:rPr>
            <a:t> </a:t>
          </a:r>
          <a:r>
            <a:rPr lang="en-US" sz="2000" dirty="0">
              <a:sym typeface="Wingdings" panose="05000000000000000000" pitchFamily="2" charset="2"/>
            </a:rPr>
            <a:t>MMN was attenuated in poor L2 perceivers</a:t>
          </a:r>
          <a:r>
            <a:rPr lang="pl-PL" sz="2000" dirty="0">
              <a:sym typeface="Wingdings" panose="05000000000000000000" pitchFamily="2" charset="2"/>
            </a:rPr>
            <a:t> (the </a:t>
          </a:r>
          <a:r>
            <a:rPr lang="pl-PL" sz="2000" dirty="0" err="1">
              <a:sym typeface="Wingdings" panose="05000000000000000000" pitchFamily="2" charset="2"/>
            </a:rPr>
            <a:t>importance</a:t>
          </a:r>
          <a:r>
            <a:rPr lang="pl-PL" sz="2000" dirty="0">
              <a:sym typeface="Wingdings" panose="05000000000000000000" pitchFamily="2" charset="2"/>
            </a:rPr>
            <a:t> of </a:t>
          </a:r>
          <a:r>
            <a:rPr lang="pl-PL" sz="2000" b="0" i="0" dirty="0" err="1">
              <a:sym typeface="Wingdings" panose="05000000000000000000" pitchFamily="2" charset="2"/>
            </a:rPr>
            <a:t>individual</a:t>
          </a:r>
          <a:r>
            <a:rPr lang="pl-PL" sz="2000" b="0" i="0" dirty="0">
              <a:sym typeface="Wingdings" panose="05000000000000000000" pitchFamily="2" charset="2"/>
            </a:rPr>
            <a:t> speech-</a:t>
          </a:r>
          <a:r>
            <a:rPr lang="pl-PL" sz="2000" b="0" i="0" dirty="0" err="1">
              <a:sym typeface="Wingdings" panose="05000000000000000000" pitchFamily="2" charset="2"/>
            </a:rPr>
            <a:t>specific</a:t>
          </a:r>
          <a:r>
            <a:rPr lang="pl-PL" sz="2000" b="0" i="0" dirty="0">
              <a:sym typeface="Wingdings" panose="05000000000000000000" pitchFamily="2" charset="2"/>
            </a:rPr>
            <a:t> </a:t>
          </a:r>
          <a:r>
            <a:rPr lang="pl-PL" sz="2000" b="0" i="0" dirty="0" err="1">
              <a:sym typeface="Wingdings" panose="05000000000000000000" pitchFamily="2" charset="2"/>
            </a:rPr>
            <a:t>capabilities</a:t>
          </a:r>
          <a:r>
            <a:rPr lang="pl-PL" sz="2000" dirty="0">
              <a:sym typeface="Wingdings" panose="05000000000000000000" pitchFamily="2" charset="2"/>
            </a:rPr>
            <a:t>).</a:t>
          </a:r>
        </a:p>
      </dgm:t>
    </dgm:pt>
    <dgm:pt modelId="{B4E4D7A8-AC06-314A-829E-FFE91CC62086}" type="parTrans" cxnId="{C267D21E-09D4-1343-A0CF-67191ACDF5E7}">
      <dgm:prSet/>
      <dgm:spPr/>
      <dgm:t>
        <a:bodyPr/>
        <a:lstStyle/>
        <a:p>
          <a:endParaRPr lang="en-GB"/>
        </a:p>
      </dgm:t>
    </dgm:pt>
    <dgm:pt modelId="{FEA92ABF-B22A-1F47-8DB8-166DC4E6878E}" type="sibTrans" cxnId="{C267D21E-09D4-1343-A0CF-67191ACDF5E7}">
      <dgm:prSet/>
      <dgm:spPr/>
      <dgm:t>
        <a:bodyPr/>
        <a:lstStyle/>
        <a:p>
          <a:endParaRPr lang="en-GB"/>
        </a:p>
      </dgm:t>
    </dgm:pt>
    <dgm:pt modelId="{489EDC25-3044-46CA-BC3F-04F6E522484F}">
      <dgm:prSet phldrT="[Text]" custT="1"/>
      <dgm:spPr/>
      <dgm:t>
        <a:bodyPr/>
        <a:lstStyle/>
        <a:p>
          <a:pPr>
            <a:spcAft>
              <a:spcPts val="800"/>
            </a:spcAft>
          </a:pPr>
          <a:r>
            <a:rPr lang="pl-PL" sz="2000" b="1" dirty="0"/>
            <a:t>Liang and Chen (2022): </a:t>
          </a:r>
          <a:r>
            <a:rPr lang="en-US" sz="2000" dirty="0">
              <a:sym typeface="Wingdings" panose="05000000000000000000" pitchFamily="2" charset="2"/>
            </a:rPr>
            <a:t>different neural responses in adult Mandarin learners of English with high and low proficiency levels</a:t>
          </a:r>
          <a:r>
            <a:rPr lang="pl-PL" sz="2000" dirty="0">
              <a:sym typeface="Wingdings" panose="05000000000000000000" pitchFamily="2" charset="2"/>
            </a:rPr>
            <a:t>.</a:t>
          </a:r>
        </a:p>
      </dgm:t>
    </dgm:pt>
    <dgm:pt modelId="{ADF50E9F-0D94-4052-B475-C366645336F3}" type="parTrans" cxnId="{001F69AE-C4E2-4875-AAF6-613AA1AAB0FF}">
      <dgm:prSet/>
      <dgm:spPr/>
      <dgm:t>
        <a:bodyPr/>
        <a:lstStyle/>
        <a:p>
          <a:endParaRPr lang="pl-PL"/>
        </a:p>
      </dgm:t>
    </dgm:pt>
    <dgm:pt modelId="{9E154ADB-8A4B-45D4-A87A-36FB95B83E8A}" type="sibTrans" cxnId="{001F69AE-C4E2-4875-AAF6-613AA1AAB0FF}">
      <dgm:prSet/>
      <dgm:spPr/>
      <dgm:t>
        <a:bodyPr/>
        <a:lstStyle/>
        <a:p>
          <a:endParaRPr lang="pl-PL"/>
        </a:p>
      </dgm:t>
    </dgm:pt>
    <dgm:pt modelId="{E83BBC39-6433-6040-A00C-219EEB9B797C}" type="pres">
      <dgm:prSet presAssocID="{DC806A01-EE72-464D-BF42-EC5C8906DF81}" presName="vert0" presStyleCnt="0">
        <dgm:presLayoutVars>
          <dgm:dir/>
          <dgm:animOne val="branch"/>
          <dgm:animLvl val="lvl"/>
        </dgm:presLayoutVars>
      </dgm:prSet>
      <dgm:spPr/>
    </dgm:pt>
    <dgm:pt modelId="{0BDEC278-47DC-7848-8CA8-A343C62FD375}" type="pres">
      <dgm:prSet presAssocID="{D72740A2-6AD6-F040-9E35-83879A814E9A}" presName="thickLine" presStyleLbl="alignNode1" presStyleIdx="0" presStyleCnt="1"/>
      <dgm:spPr/>
    </dgm:pt>
    <dgm:pt modelId="{D761D86A-DFC2-8F4B-8607-FE887964606F}" type="pres">
      <dgm:prSet presAssocID="{D72740A2-6AD6-F040-9E35-83879A814E9A}" presName="horz1" presStyleCnt="0"/>
      <dgm:spPr/>
    </dgm:pt>
    <dgm:pt modelId="{875F95F8-7599-0841-B471-462B48A624F1}" type="pres">
      <dgm:prSet presAssocID="{D72740A2-6AD6-F040-9E35-83879A814E9A}" presName="tx1" presStyleLbl="revTx" presStyleIdx="0" presStyleCnt="5"/>
      <dgm:spPr/>
    </dgm:pt>
    <dgm:pt modelId="{6F126848-BEEE-A54A-AAC1-32B70DAF3A19}" type="pres">
      <dgm:prSet presAssocID="{D72740A2-6AD6-F040-9E35-83879A814E9A}" presName="vert1" presStyleCnt="0"/>
      <dgm:spPr/>
    </dgm:pt>
    <dgm:pt modelId="{D0A89469-34FB-124A-9CE1-6B713B30574B}" type="pres">
      <dgm:prSet presAssocID="{62C3926C-6187-524C-B9A1-7ABC3539E764}" presName="vertSpace2a" presStyleCnt="0"/>
      <dgm:spPr/>
    </dgm:pt>
    <dgm:pt modelId="{14137F7D-67DE-6847-8DA3-B43CFAB038BF}" type="pres">
      <dgm:prSet presAssocID="{62C3926C-6187-524C-B9A1-7ABC3539E764}" presName="horz2" presStyleCnt="0"/>
      <dgm:spPr/>
    </dgm:pt>
    <dgm:pt modelId="{E8DDB93F-F6BA-4A4C-B4DA-816155ED006E}" type="pres">
      <dgm:prSet presAssocID="{62C3926C-6187-524C-B9A1-7ABC3539E764}" presName="horzSpace2" presStyleCnt="0"/>
      <dgm:spPr/>
    </dgm:pt>
    <dgm:pt modelId="{0EF3F891-812C-4E4A-8127-6036EF38B8D7}" type="pres">
      <dgm:prSet presAssocID="{62C3926C-6187-524C-B9A1-7ABC3539E764}" presName="tx2" presStyleLbl="revTx" presStyleIdx="1" presStyleCnt="5" custScaleY="38866"/>
      <dgm:spPr/>
    </dgm:pt>
    <dgm:pt modelId="{984A0ABE-839F-8E4C-B101-3CCC6CD9012D}" type="pres">
      <dgm:prSet presAssocID="{62C3926C-6187-524C-B9A1-7ABC3539E764}" presName="vert2" presStyleCnt="0"/>
      <dgm:spPr/>
    </dgm:pt>
    <dgm:pt modelId="{F122F2BC-77F6-2548-A481-AECD458BEE65}" type="pres">
      <dgm:prSet presAssocID="{62C3926C-6187-524C-B9A1-7ABC3539E764}" presName="thinLine2b" presStyleLbl="callout" presStyleIdx="0" presStyleCnt="4" custLinFactY="300000" custLinFactNeighborY="332138"/>
      <dgm:spPr/>
    </dgm:pt>
    <dgm:pt modelId="{B963BA72-77FD-3D48-B5B8-10C8F2CD6F3C}" type="pres">
      <dgm:prSet presAssocID="{62C3926C-6187-524C-B9A1-7ABC3539E764}" presName="vertSpace2b" presStyleCnt="0"/>
      <dgm:spPr/>
    </dgm:pt>
    <dgm:pt modelId="{9F619875-0035-CB40-9DC2-D7ED257F2A17}" type="pres">
      <dgm:prSet presAssocID="{F0D30D28-A168-8546-A2FF-D86A9CABC779}" presName="horz2" presStyleCnt="0"/>
      <dgm:spPr/>
    </dgm:pt>
    <dgm:pt modelId="{3770BE19-EF11-AF4B-B376-3686E8964D62}" type="pres">
      <dgm:prSet presAssocID="{F0D30D28-A168-8546-A2FF-D86A9CABC779}" presName="horzSpace2" presStyleCnt="0"/>
      <dgm:spPr/>
    </dgm:pt>
    <dgm:pt modelId="{A5A163DC-0A57-D045-B78B-B7691A450013}" type="pres">
      <dgm:prSet presAssocID="{F0D30D28-A168-8546-A2FF-D86A9CABC779}" presName="tx2" presStyleLbl="revTx" presStyleIdx="2" presStyleCnt="5" custScaleY="17707" custLinFactNeighborX="301" custLinFactNeighborY="-11626"/>
      <dgm:spPr/>
    </dgm:pt>
    <dgm:pt modelId="{21698C3F-6BF1-8049-83FB-27B95B6F84E8}" type="pres">
      <dgm:prSet presAssocID="{F0D30D28-A168-8546-A2FF-D86A9CABC779}" presName="vert2" presStyleCnt="0"/>
      <dgm:spPr/>
    </dgm:pt>
    <dgm:pt modelId="{BB97E24A-6D6A-BF45-AC3C-0957F7A8AAEC}" type="pres">
      <dgm:prSet presAssocID="{F0D30D28-A168-8546-A2FF-D86A9CABC779}" presName="thinLine2b" presStyleLbl="callout" presStyleIdx="1" presStyleCnt="4" custLinFactY="400000" custLinFactNeighborY="416784"/>
      <dgm:spPr/>
    </dgm:pt>
    <dgm:pt modelId="{FEE8E029-7CD7-624F-83ED-93A4A794D995}" type="pres">
      <dgm:prSet presAssocID="{F0D30D28-A168-8546-A2FF-D86A9CABC779}" presName="vertSpace2b" presStyleCnt="0"/>
      <dgm:spPr/>
    </dgm:pt>
    <dgm:pt modelId="{FF2DF3E2-CAE2-8C4E-9784-96E435CD8591}" type="pres">
      <dgm:prSet presAssocID="{06A69E1C-F0FA-6446-BF2A-56D495B87683}" presName="horz2" presStyleCnt="0"/>
      <dgm:spPr/>
    </dgm:pt>
    <dgm:pt modelId="{A02C0062-CBBF-3F4C-AC79-81A9EB32BFFA}" type="pres">
      <dgm:prSet presAssocID="{06A69E1C-F0FA-6446-BF2A-56D495B87683}" presName="horzSpace2" presStyleCnt="0"/>
      <dgm:spPr/>
    </dgm:pt>
    <dgm:pt modelId="{9AE85E54-DFDF-7648-8833-1EF0218AB0A7}" type="pres">
      <dgm:prSet presAssocID="{06A69E1C-F0FA-6446-BF2A-56D495B87683}" presName="tx2" presStyleLbl="revTx" presStyleIdx="3" presStyleCnt="5" custScaleY="21151" custLinFactNeighborY="-5035"/>
      <dgm:spPr/>
    </dgm:pt>
    <dgm:pt modelId="{C2AE6F64-2274-254C-B985-3841D6F2537F}" type="pres">
      <dgm:prSet presAssocID="{06A69E1C-F0FA-6446-BF2A-56D495B87683}" presName="vert2" presStyleCnt="0"/>
      <dgm:spPr/>
    </dgm:pt>
    <dgm:pt modelId="{41C67D43-B39E-8045-8879-8CC1D8D68F86}" type="pres">
      <dgm:prSet presAssocID="{06A69E1C-F0FA-6446-BF2A-56D495B87683}" presName="thinLine2b" presStyleLbl="callout" presStyleIdx="2" presStyleCnt="4" custLinFactY="500000" custLinFactNeighborY="503062"/>
      <dgm:spPr/>
    </dgm:pt>
    <dgm:pt modelId="{F98CCA6E-B776-F140-8855-BE6FC81BD6BA}" type="pres">
      <dgm:prSet presAssocID="{06A69E1C-F0FA-6446-BF2A-56D495B87683}" presName="vertSpace2b" presStyleCnt="0"/>
      <dgm:spPr/>
    </dgm:pt>
    <dgm:pt modelId="{93F08A26-24C6-48DF-B58D-84F069971FB7}" type="pres">
      <dgm:prSet presAssocID="{489EDC25-3044-46CA-BC3F-04F6E522484F}" presName="horz2" presStyleCnt="0"/>
      <dgm:spPr/>
    </dgm:pt>
    <dgm:pt modelId="{9DF4FD9E-BB36-4653-B691-9402B9D2A1CC}" type="pres">
      <dgm:prSet presAssocID="{489EDC25-3044-46CA-BC3F-04F6E522484F}" presName="horzSpace2" presStyleCnt="0"/>
      <dgm:spPr/>
    </dgm:pt>
    <dgm:pt modelId="{F112C8BB-4445-4CEC-AADF-9CBE486F0322}" type="pres">
      <dgm:prSet presAssocID="{489EDC25-3044-46CA-BC3F-04F6E522484F}" presName="tx2" presStyleLbl="revTx" presStyleIdx="4" presStyleCnt="5" custScaleY="30573"/>
      <dgm:spPr/>
    </dgm:pt>
    <dgm:pt modelId="{3215E62C-EC79-472D-B791-60F185FD0C4B}" type="pres">
      <dgm:prSet presAssocID="{489EDC25-3044-46CA-BC3F-04F6E522484F}" presName="vert2" presStyleCnt="0"/>
      <dgm:spPr/>
    </dgm:pt>
    <dgm:pt modelId="{A622A0AB-3DBB-40F4-B97B-5BAF8D7AA0C3}" type="pres">
      <dgm:prSet presAssocID="{489EDC25-3044-46CA-BC3F-04F6E522484F}" presName="thinLine2b" presStyleLbl="callout" presStyleIdx="3" presStyleCnt="4" custLinFactY="-2000000" custLinFactNeighborX="1748" custLinFactNeighborY="-2036840"/>
      <dgm:spPr/>
    </dgm:pt>
    <dgm:pt modelId="{1030823E-3772-4497-A47E-9C9BE8F16A99}" type="pres">
      <dgm:prSet presAssocID="{489EDC25-3044-46CA-BC3F-04F6E522484F}" presName="vertSpace2b" presStyleCnt="0"/>
      <dgm:spPr/>
    </dgm:pt>
  </dgm:ptLst>
  <dgm:cxnLst>
    <dgm:cxn modelId="{3F5F4E00-D6B8-7C4E-AD26-99FF49CB726A}" srcId="{DC806A01-EE72-464D-BF42-EC5C8906DF81}" destId="{D72740A2-6AD6-F040-9E35-83879A814E9A}" srcOrd="0" destOrd="0" parTransId="{95DBFB8C-78B7-8844-9857-499952D04FFA}" sibTransId="{3C39D52E-2552-9446-BEA9-A3C6C42A110A}"/>
    <dgm:cxn modelId="{D47C2310-5443-41C4-971D-85E84E2EC40B}" type="presOf" srcId="{489EDC25-3044-46CA-BC3F-04F6E522484F}" destId="{F112C8BB-4445-4CEC-AADF-9CBE486F0322}" srcOrd="0" destOrd="0" presId="urn:microsoft.com/office/officeart/2008/layout/LinedList"/>
    <dgm:cxn modelId="{2BDB401B-E3D1-6A41-94D9-D5F1DC6BAA49}" type="presOf" srcId="{62C3926C-6187-524C-B9A1-7ABC3539E764}" destId="{0EF3F891-812C-4E4A-8127-6036EF38B8D7}" srcOrd="0" destOrd="0" presId="urn:microsoft.com/office/officeart/2008/layout/LinedList"/>
    <dgm:cxn modelId="{C267D21E-09D4-1343-A0CF-67191ACDF5E7}" srcId="{D72740A2-6AD6-F040-9E35-83879A814E9A}" destId="{06A69E1C-F0FA-6446-BF2A-56D495B87683}" srcOrd="2" destOrd="0" parTransId="{B4E4D7A8-AC06-314A-829E-FFE91CC62086}" sibTransId="{FEA92ABF-B22A-1F47-8DB8-166DC4E6878E}"/>
    <dgm:cxn modelId="{3B3D1124-EB41-BF40-AF1F-7EBD83529CE4}" type="presOf" srcId="{F0D30D28-A168-8546-A2FF-D86A9CABC779}" destId="{A5A163DC-0A57-D045-B78B-B7691A450013}" srcOrd="0" destOrd="0" presId="urn:microsoft.com/office/officeart/2008/layout/LinedList"/>
    <dgm:cxn modelId="{F9F8FD4C-8FA2-C54D-85D8-406F87B6B9C7}" srcId="{D72740A2-6AD6-F040-9E35-83879A814E9A}" destId="{62C3926C-6187-524C-B9A1-7ABC3539E764}" srcOrd="0" destOrd="0" parTransId="{57A3C92D-C2BE-9D49-9B75-CF430C041518}" sibTransId="{3AA5AB8B-557E-C745-95CB-3353E69A64FB}"/>
    <dgm:cxn modelId="{FC9B7055-4197-1E44-8881-D2F1AD0EA1F2}" type="presOf" srcId="{DC806A01-EE72-464D-BF42-EC5C8906DF81}" destId="{E83BBC39-6433-6040-A00C-219EEB9B797C}" srcOrd="0" destOrd="0" presId="urn:microsoft.com/office/officeart/2008/layout/LinedList"/>
    <dgm:cxn modelId="{DE25B69B-6BB0-E241-A754-6EC34C87C23C}" srcId="{D72740A2-6AD6-F040-9E35-83879A814E9A}" destId="{F0D30D28-A168-8546-A2FF-D86A9CABC779}" srcOrd="1" destOrd="0" parTransId="{8D76406B-8310-1044-8371-DD068CA4C52B}" sibTransId="{7F83FF20-7073-7740-AEEF-D2F35CDCC756}"/>
    <dgm:cxn modelId="{001F69AE-C4E2-4875-AAF6-613AA1AAB0FF}" srcId="{D72740A2-6AD6-F040-9E35-83879A814E9A}" destId="{489EDC25-3044-46CA-BC3F-04F6E522484F}" srcOrd="3" destOrd="0" parTransId="{ADF50E9F-0D94-4052-B475-C366645336F3}" sibTransId="{9E154ADB-8A4B-45D4-A87A-36FB95B83E8A}"/>
    <dgm:cxn modelId="{35FCEDDB-7A8A-2546-864E-400C96D92E7A}" type="presOf" srcId="{06A69E1C-F0FA-6446-BF2A-56D495B87683}" destId="{9AE85E54-DFDF-7648-8833-1EF0218AB0A7}" srcOrd="0" destOrd="0" presId="urn:microsoft.com/office/officeart/2008/layout/LinedList"/>
    <dgm:cxn modelId="{FADC3EEC-3955-7242-BD1B-BDE50C00E6A9}" type="presOf" srcId="{D72740A2-6AD6-F040-9E35-83879A814E9A}" destId="{875F95F8-7599-0841-B471-462B48A624F1}" srcOrd="0" destOrd="0" presId="urn:microsoft.com/office/officeart/2008/layout/LinedList"/>
    <dgm:cxn modelId="{669F611D-EF36-454C-B5BA-212C13CD97B1}" type="presParOf" srcId="{E83BBC39-6433-6040-A00C-219EEB9B797C}" destId="{0BDEC278-47DC-7848-8CA8-A343C62FD375}" srcOrd="0" destOrd="0" presId="urn:microsoft.com/office/officeart/2008/layout/LinedList"/>
    <dgm:cxn modelId="{BE3DC868-45F7-D74A-A326-860A7268D213}" type="presParOf" srcId="{E83BBC39-6433-6040-A00C-219EEB9B797C}" destId="{D761D86A-DFC2-8F4B-8607-FE887964606F}" srcOrd="1" destOrd="0" presId="urn:microsoft.com/office/officeart/2008/layout/LinedList"/>
    <dgm:cxn modelId="{17CB758E-3092-094C-AB8F-2DD8F2EB40E5}" type="presParOf" srcId="{D761D86A-DFC2-8F4B-8607-FE887964606F}" destId="{875F95F8-7599-0841-B471-462B48A624F1}" srcOrd="0" destOrd="0" presId="urn:microsoft.com/office/officeart/2008/layout/LinedList"/>
    <dgm:cxn modelId="{43F7ABF6-4809-E645-8659-B84549DCF8DE}" type="presParOf" srcId="{D761D86A-DFC2-8F4B-8607-FE887964606F}" destId="{6F126848-BEEE-A54A-AAC1-32B70DAF3A19}" srcOrd="1" destOrd="0" presId="urn:microsoft.com/office/officeart/2008/layout/LinedList"/>
    <dgm:cxn modelId="{375414F0-FBB0-9541-BC03-43E528493AD4}" type="presParOf" srcId="{6F126848-BEEE-A54A-AAC1-32B70DAF3A19}" destId="{D0A89469-34FB-124A-9CE1-6B713B30574B}" srcOrd="0" destOrd="0" presId="urn:microsoft.com/office/officeart/2008/layout/LinedList"/>
    <dgm:cxn modelId="{87CC2F1D-1831-9B4D-A9D8-1A02BA18FCD4}" type="presParOf" srcId="{6F126848-BEEE-A54A-AAC1-32B70DAF3A19}" destId="{14137F7D-67DE-6847-8DA3-B43CFAB038BF}" srcOrd="1" destOrd="0" presId="urn:microsoft.com/office/officeart/2008/layout/LinedList"/>
    <dgm:cxn modelId="{730D1636-7E69-3F40-8926-D928798F3611}" type="presParOf" srcId="{14137F7D-67DE-6847-8DA3-B43CFAB038BF}" destId="{E8DDB93F-F6BA-4A4C-B4DA-816155ED006E}" srcOrd="0" destOrd="0" presId="urn:microsoft.com/office/officeart/2008/layout/LinedList"/>
    <dgm:cxn modelId="{2FBEE0B1-8BF1-A147-B24C-4AC38C7854A9}" type="presParOf" srcId="{14137F7D-67DE-6847-8DA3-B43CFAB038BF}" destId="{0EF3F891-812C-4E4A-8127-6036EF38B8D7}" srcOrd="1" destOrd="0" presId="urn:microsoft.com/office/officeart/2008/layout/LinedList"/>
    <dgm:cxn modelId="{96A86A02-8B07-E54A-AE50-7AE98C951C5B}" type="presParOf" srcId="{14137F7D-67DE-6847-8DA3-B43CFAB038BF}" destId="{984A0ABE-839F-8E4C-B101-3CCC6CD9012D}" srcOrd="2" destOrd="0" presId="urn:microsoft.com/office/officeart/2008/layout/LinedList"/>
    <dgm:cxn modelId="{BE817AE3-F851-E645-A648-9B8C3AADB51F}" type="presParOf" srcId="{6F126848-BEEE-A54A-AAC1-32B70DAF3A19}" destId="{F122F2BC-77F6-2548-A481-AECD458BEE65}" srcOrd="2" destOrd="0" presId="urn:microsoft.com/office/officeart/2008/layout/LinedList"/>
    <dgm:cxn modelId="{5FA8A4A6-E516-EE44-ADB2-7F2FF713C6B2}" type="presParOf" srcId="{6F126848-BEEE-A54A-AAC1-32B70DAF3A19}" destId="{B963BA72-77FD-3D48-B5B8-10C8F2CD6F3C}" srcOrd="3" destOrd="0" presId="urn:microsoft.com/office/officeart/2008/layout/LinedList"/>
    <dgm:cxn modelId="{CD1D18FC-D39A-6A42-8AE6-8A5CD84541A4}" type="presParOf" srcId="{6F126848-BEEE-A54A-AAC1-32B70DAF3A19}" destId="{9F619875-0035-CB40-9DC2-D7ED257F2A17}" srcOrd="4" destOrd="0" presId="urn:microsoft.com/office/officeart/2008/layout/LinedList"/>
    <dgm:cxn modelId="{DE5D521E-D027-814A-8297-0CC385B078F6}" type="presParOf" srcId="{9F619875-0035-CB40-9DC2-D7ED257F2A17}" destId="{3770BE19-EF11-AF4B-B376-3686E8964D62}" srcOrd="0" destOrd="0" presId="urn:microsoft.com/office/officeart/2008/layout/LinedList"/>
    <dgm:cxn modelId="{1883AEB8-6044-F948-AD33-A9284066F1DD}" type="presParOf" srcId="{9F619875-0035-CB40-9DC2-D7ED257F2A17}" destId="{A5A163DC-0A57-D045-B78B-B7691A450013}" srcOrd="1" destOrd="0" presId="urn:microsoft.com/office/officeart/2008/layout/LinedList"/>
    <dgm:cxn modelId="{F7C9845F-03E7-C94D-B4FD-A851DC1A1D44}" type="presParOf" srcId="{9F619875-0035-CB40-9DC2-D7ED257F2A17}" destId="{21698C3F-6BF1-8049-83FB-27B95B6F84E8}" srcOrd="2" destOrd="0" presId="urn:microsoft.com/office/officeart/2008/layout/LinedList"/>
    <dgm:cxn modelId="{3C76AC1C-F701-E341-9758-94D86B683AC9}" type="presParOf" srcId="{6F126848-BEEE-A54A-AAC1-32B70DAF3A19}" destId="{BB97E24A-6D6A-BF45-AC3C-0957F7A8AAEC}" srcOrd="5" destOrd="0" presId="urn:microsoft.com/office/officeart/2008/layout/LinedList"/>
    <dgm:cxn modelId="{C68C66B3-9269-1F46-99CE-0A369C283A06}" type="presParOf" srcId="{6F126848-BEEE-A54A-AAC1-32B70DAF3A19}" destId="{FEE8E029-7CD7-624F-83ED-93A4A794D995}" srcOrd="6" destOrd="0" presId="urn:microsoft.com/office/officeart/2008/layout/LinedList"/>
    <dgm:cxn modelId="{CC85C277-FFA8-6E44-A4C3-C54DA00F1B8E}" type="presParOf" srcId="{6F126848-BEEE-A54A-AAC1-32B70DAF3A19}" destId="{FF2DF3E2-CAE2-8C4E-9784-96E435CD8591}" srcOrd="7" destOrd="0" presId="urn:microsoft.com/office/officeart/2008/layout/LinedList"/>
    <dgm:cxn modelId="{058CB2E6-DB7D-B04D-A3BF-789FDA6E5ED8}" type="presParOf" srcId="{FF2DF3E2-CAE2-8C4E-9784-96E435CD8591}" destId="{A02C0062-CBBF-3F4C-AC79-81A9EB32BFFA}" srcOrd="0" destOrd="0" presId="urn:microsoft.com/office/officeart/2008/layout/LinedList"/>
    <dgm:cxn modelId="{855926CD-6C9E-3B43-BEF2-5670EB5CA5D8}" type="presParOf" srcId="{FF2DF3E2-CAE2-8C4E-9784-96E435CD8591}" destId="{9AE85E54-DFDF-7648-8833-1EF0218AB0A7}" srcOrd="1" destOrd="0" presId="urn:microsoft.com/office/officeart/2008/layout/LinedList"/>
    <dgm:cxn modelId="{ABBCBE87-8EF1-3941-9B5D-D22A7799047E}" type="presParOf" srcId="{FF2DF3E2-CAE2-8C4E-9784-96E435CD8591}" destId="{C2AE6F64-2274-254C-B985-3841D6F2537F}" srcOrd="2" destOrd="0" presId="urn:microsoft.com/office/officeart/2008/layout/LinedList"/>
    <dgm:cxn modelId="{9A3277CB-6D14-5C4F-97C7-9E0EED2D158B}" type="presParOf" srcId="{6F126848-BEEE-A54A-AAC1-32B70DAF3A19}" destId="{41C67D43-B39E-8045-8879-8CC1D8D68F86}" srcOrd="8" destOrd="0" presId="urn:microsoft.com/office/officeart/2008/layout/LinedList"/>
    <dgm:cxn modelId="{31B1A0F0-F284-724C-B6A6-1C594CA3F3D6}" type="presParOf" srcId="{6F126848-BEEE-A54A-AAC1-32B70DAF3A19}" destId="{F98CCA6E-B776-F140-8855-BE6FC81BD6BA}" srcOrd="9" destOrd="0" presId="urn:microsoft.com/office/officeart/2008/layout/LinedList"/>
    <dgm:cxn modelId="{08C6F593-C4F5-4A4F-A9FE-E5DDDC93879E}" type="presParOf" srcId="{6F126848-BEEE-A54A-AAC1-32B70DAF3A19}" destId="{93F08A26-24C6-48DF-B58D-84F069971FB7}" srcOrd="10" destOrd="0" presId="urn:microsoft.com/office/officeart/2008/layout/LinedList"/>
    <dgm:cxn modelId="{6A2BBB6B-D215-4AB4-8122-33CC2E06A472}" type="presParOf" srcId="{93F08A26-24C6-48DF-B58D-84F069971FB7}" destId="{9DF4FD9E-BB36-4653-B691-9402B9D2A1CC}" srcOrd="0" destOrd="0" presId="urn:microsoft.com/office/officeart/2008/layout/LinedList"/>
    <dgm:cxn modelId="{73BEC942-0D77-42AC-B63C-09F811C2CC7C}" type="presParOf" srcId="{93F08A26-24C6-48DF-B58D-84F069971FB7}" destId="{F112C8BB-4445-4CEC-AADF-9CBE486F0322}" srcOrd="1" destOrd="0" presId="urn:microsoft.com/office/officeart/2008/layout/LinedList"/>
    <dgm:cxn modelId="{CEE8D36E-C592-4BD6-ABC8-C840D91E6CE2}" type="presParOf" srcId="{93F08A26-24C6-48DF-B58D-84F069971FB7}" destId="{3215E62C-EC79-472D-B791-60F185FD0C4B}" srcOrd="2" destOrd="0" presId="urn:microsoft.com/office/officeart/2008/layout/LinedList"/>
    <dgm:cxn modelId="{5014D4E1-449B-40F8-A036-A13E8C3C8408}" type="presParOf" srcId="{6F126848-BEEE-A54A-AAC1-32B70DAF3A19}" destId="{A622A0AB-3DBB-40F4-B97B-5BAF8D7AA0C3}" srcOrd="11" destOrd="0" presId="urn:microsoft.com/office/officeart/2008/layout/LinedList"/>
    <dgm:cxn modelId="{630E080D-8683-46F5-A2FF-D28EB4F0C820}" type="presParOf" srcId="{6F126848-BEEE-A54A-AAC1-32B70DAF3A19}" destId="{1030823E-3772-4497-A47E-9C9BE8F16A9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806A01-EE72-464D-BF42-EC5C8906DF81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2740A2-6AD6-F040-9E35-83879A814E9A}">
      <dgm:prSet phldrT="[Text]"/>
      <dgm:spPr/>
      <dgm:t>
        <a:bodyPr/>
        <a:lstStyle/>
        <a:p>
          <a:r>
            <a:rPr lang="pl-PL" dirty="0" err="1">
              <a:solidFill>
                <a:schemeClr val="accent1"/>
              </a:solidFill>
              <a:latin typeface="DIN Condensed" pitchFamily="2" charset="0"/>
            </a:rPr>
            <a:t>Questions</a:t>
          </a:r>
          <a:endParaRPr lang="en-GB" dirty="0">
            <a:solidFill>
              <a:schemeClr val="accent1"/>
            </a:solidFill>
            <a:latin typeface="DIN Condensed" pitchFamily="2" charset="0"/>
          </a:endParaRPr>
        </a:p>
      </dgm:t>
    </dgm:pt>
    <dgm:pt modelId="{95DBFB8C-78B7-8844-9857-499952D04FFA}" type="parTrans" cxnId="{3F5F4E00-D6B8-7C4E-AD26-99FF49CB726A}">
      <dgm:prSet/>
      <dgm:spPr/>
      <dgm:t>
        <a:bodyPr/>
        <a:lstStyle/>
        <a:p>
          <a:endParaRPr lang="en-GB"/>
        </a:p>
      </dgm:t>
    </dgm:pt>
    <dgm:pt modelId="{3C39D52E-2552-9446-BEA9-A3C6C42A110A}" type="sibTrans" cxnId="{3F5F4E00-D6B8-7C4E-AD26-99FF49CB726A}">
      <dgm:prSet/>
      <dgm:spPr/>
      <dgm:t>
        <a:bodyPr/>
        <a:lstStyle/>
        <a:p>
          <a:endParaRPr lang="en-GB"/>
        </a:p>
      </dgm:t>
    </dgm:pt>
    <dgm:pt modelId="{F0D30D28-A168-8546-A2FF-D86A9CABC779}">
      <dgm:prSet phldrT="[Text]" custT="1"/>
      <dgm:spPr/>
      <dgm:t>
        <a:bodyPr/>
        <a:lstStyle/>
        <a:p>
          <a:r>
            <a:rPr lang="pl-PL" sz="1800" dirty="0" err="1"/>
            <a:t>Will</a:t>
          </a:r>
          <a:r>
            <a:rPr lang="pl-PL" sz="1800" dirty="0"/>
            <a:t> </a:t>
          </a:r>
          <a:r>
            <a:rPr lang="pl-PL" sz="1800" dirty="0" err="1"/>
            <a:t>any</a:t>
          </a:r>
          <a:r>
            <a:rPr lang="pl-PL" sz="1800" dirty="0"/>
            <a:t> </a:t>
          </a:r>
          <a:r>
            <a:rPr lang="pl-PL" sz="1800" dirty="0" err="1"/>
            <a:t>significant</a:t>
          </a:r>
          <a:r>
            <a:rPr lang="pl-PL" sz="1800" dirty="0"/>
            <a:t> </a:t>
          </a:r>
          <a:r>
            <a:rPr lang="pl-PL" sz="1800" dirty="0" err="1"/>
            <a:t>distinctions</a:t>
          </a:r>
          <a:r>
            <a:rPr lang="pl-PL" sz="1800" dirty="0"/>
            <a:t> </a:t>
          </a:r>
          <a:r>
            <a:rPr lang="pl-PL" sz="1800" dirty="0" err="1"/>
            <a:t>emerge</a:t>
          </a:r>
          <a:r>
            <a:rPr lang="pl-PL" sz="1800" dirty="0"/>
            <a:t> in </a:t>
          </a:r>
          <a:r>
            <a:rPr lang="pl-PL" sz="1800" b="1" dirty="0"/>
            <a:t>L3/</a:t>
          </a:r>
          <a:r>
            <a:rPr lang="pl-PL" sz="1800" b="1" dirty="0" err="1"/>
            <a:t>L</a:t>
          </a:r>
          <a:r>
            <a:rPr lang="pl-PL" sz="1800" b="1" i="1" dirty="0" err="1"/>
            <a:t>n</a:t>
          </a:r>
          <a:r>
            <a:rPr lang="pl-PL" sz="1800" b="1" dirty="0"/>
            <a:t> as </a:t>
          </a:r>
          <a:r>
            <a:rPr lang="pl-PL" sz="1800" b="1" dirty="0" err="1"/>
            <a:t>opposed</a:t>
          </a:r>
          <a:r>
            <a:rPr lang="pl-PL" sz="1800" b="1" dirty="0"/>
            <a:t> to L1 and L2</a:t>
          </a:r>
          <a:r>
            <a:rPr lang="pl-PL" sz="1800" dirty="0"/>
            <a:t>?</a:t>
          </a:r>
          <a:endParaRPr lang="en-GB" sz="1800" dirty="0">
            <a:latin typeface="DIN Condensed" pitchFamily="2" charset="0"/>
          </a:endParaRPr>
        </a:p>
      </dgm:t>
    </dgm:pt>
    <dgm:pt modelId="{7F83FF20-7073-7740-AEEF-D2F35CDCC756}" type="sibTrans" cxnId="{DE25B69B-6BB0-E241-A754-6EC34C87C23C}">
      <dgm:prSet/>
      <dgm:spPr/>
      <dgm:t>
        <a:bodyPr/>
        <a:lstStyle/>
        <a:p>
          <a:endParaRPr lang="en-GB"/>
        </a:p>
      </dgm:t>
    </dgm:pt>
    <dgm:pt modelId="{8D76406B-8310-1044-8371-DD068CA4C52B}" type="parTrans" cxnId="{DE25B69B-6BB0-E241-A754-6EC34C87C23C}">
      <dgm:prSet/>
      <dgm:spPr/>
      <dgm:t>
        <a:bodyPr/>
        <a:lstStyle/>
        <a:p>
          <a:endParaRPr lang="en-GB"/>
        </a:p>
      </dgm:t>
    </dgm:pt>
    <dgm:pt modelId="{E3739F0E-3331-4BBF-A13B-DA6291189F03}">
      <dgm:prSet phldrT="[Text]" custT="1"/>
      <dgm:spPr/>
      <dgm:t>
        <a:bodyPr/>
        <a:lstStyle/>
        <a:p>
          <a:r>
            <a:rPr lang="pl-PL" sz="3200" dirty="0" err="1">
              <a:solidFill>
                <a:schemeClr val="accent1"/>
              </a:solidFill>
              <a:latin typeface="DIN Condensed" pitchFamily="2" charset="0"/>
            </a:rPr>
            <a:t>Predictions</a:t>
          </a:r>
          <a:endParaRPr lang="en-GB" sz="3200" dirty="0">
            <a:latin typeface="DIN Condensed" pitchFamily="2" charset="0"/>
          </a:endParaRPr>
        </a:p>
      </dgm:t>
    </dgm:pt>
    <dgm:pt modelId="{E6E2011D-4ECE-46F5-8661-0CF9DD8CBD26}" type="parTrans" cxnId="{1C2079E4-4ED1-430F-BB55-B34C40B3A344}">
      <dgm:prSet/>
      <dgm:spPr/>
      <dgm:t>
        <a:bodyPr/>
        <a:lstStyle/>
        <a:p>
          <a:endParaRPr lang="pl-PL"/>
        </a:p>
      </dgm:t>
    </dgm:pt>
    <dgm:pt modelId="{0E42CDE6-FF40-4F9C-9FEF-92DE710C965A}" type="sibTrans" cxnId="{1C2079E4-4ED1-430F-BB55-B34C40B3A344}">
      <dgm:prSet/>
      <dgm:spPr/>
      <dgm:t>
        <a:bodyPr/>
        <a:lstStyle/>
        <a:p>
          <a:endParaRPr lang="pl-PL"/>
        </a:p>
      </dgm:t>
    </dgm:pt>
    <dgm:pt modelId="{F5C585FD-B7D3-4370-906A-605E9CDBABD0}">
      <dgm:prSet phldrT="[Text]" custT="1"/>
      <dgm:spPr/>
      <dgm:t>
        <a:bodyPr/>
        <a:lstStyle/>
        <a:p>
          <a:r>
            <a:rPr lang="pl-PL" sz="1800" dirty="0"/>
            <a:t>W</a:t>
          </a:r>
          <a:r>
            <a:rPr lang="en-US" sz="1800" dirty="0"/>
            <a:t>e predict the MMN to be </a:t>
          </a:r>
          <a:r>
            <a:rPr lang="pl-PL" sz="1800" b="1" dirty="0" err="1"/>
            <a:t>stronger</a:t>
          </a:r>
          <a:r>
            <a:rPr lang="en-US" sz="1800" b="1" dirty="0"/>
            <a:t> in native when compared with non-native </a:t>
          </a:r>
          <a:r>
            <a:rPr lang="en-US" sz="1800" dirty="0"/>
            <a:t>speech (</a:t>
          </a:r>
          <a:r>
            <a:rPr lang="en-US" sz="1800" dirty="0" err="1"/>
            <a:t>Jakoby</a:t>
          </a:r>
          <a:r>
            <a:rPr lang="en-US" sz="1800" dirty="0"/>
            <a:t> et al., 2011; Liang &amp; Chen, 2022; </a:t>
          </a:r>
          <a:r>
            <a:rPr lang="en-US" sz="1800" dirty="0" err="1"/>
            <a:t>Näätänen</a:t>
          </a:r>
          <a:r>
            <a:rPr lang="en-US" sz="1800" dirty="0"/>
            <a:t> et al., 1997; Song &amp; Iverson, 2018)</a:t>
          </a:r>
          <a:endParaRPr lang="en-GB" sz="1800" dirty="0">
            <a:latin typeface="DIN Condensed" pitchFamily="2" charset="0"/>
          </a:endParaRPr>
        </a:p>
      </dgm:t>
    </dgm:pt>
    <dgm:pt modelId="{EAEFB10D-DD2F-4F2E-81EE-F62134BA594A}" type="parTrans" cxnId="{542C590C-0C13-4E38-AC80-85E5F0D51333}">
      <dgm:prSet/>
      <dgm:spPr/>
      <dgm:t>
        <a:bodyPr/>
        <a:lstStyle/>
        <a:p>
          <a:endParaRPr lang="pl-PL"/>
        </a:p>
      </dgm:t>
    </dgm:pt>
    <dgm:pt modelId="{662BF362-9E1D-4FBD-881C-6E472AA85F4E}" type="sibTrans" cxnId="{542C590C-0C13-4E38-AC80-85E5F0D51333}">
      <dgm:prSet/>
      <dgm:spPr/>
      <dgm:t>
        <a:bodyPr/>
        <a:lstStyle/>
        <a:p>
          <a:endParaRPr lang="pl-PL"/>
        </a:p>
      </dgm:t>
    </dgm:pt>
    <dgm:pt modelId="{A6D7A7EE-18FE-4A3E-A1E9-C26B03AF391A}">
      <dgm:prSet phldrT="[Text]" custT="1"/>
      <dgm:spPr/>
      <dgm:t>
        <a:bodyPr/>
        <a:lstStyle/>
        <a:p>
          <a:r>
            <a:rPr lang="en-US" sz="1800" dirty="0"/>
            <a:t>The scale of the MMN effect in L2 when compared with L3/Ln is, however, </a:t>
          </a:r>
          <a:r>
            <a:rPr lang="en-US" sz="1800" b="1" dirty="0"/>
            <a:t>impossible to predict</a:t>
          </a:r>
          <a:r>
            <a:rPr lang="en-US" sz="1800" dirty="0"/>
            <a:t> due to the lack of previous studies which would focus on such a comparison</a:t>
          </a:r>
          <a:endParaRPr lang="en-GB" sz="1800" dirty="0">
            <a:latin typeface="DIN Condensed" pitchFamily="2" charset="0"/>
          </a:endParaRPr>
        </a:p>
      </dgm:t>
    </dgm:pt>
    <dgm:pt modelId="{3C84207F-C897-47CC-B48E-0BDD9FEE329F}" type="parTrans" cxnId="{8FBAB222-6D4F-4F94-AAD5-B5D3B5AE75E8}">
      <dgm:prSet/>
      <dgm:spPr/>
      <dgm:t>
        <a:bodyPr/>
        <a:lstStyle/>
        <a:p>
          <a:endParaRPr lang="pl-PL"/>
        </a:p>
      </dgm:t>
    </dgm:pt>
    <dgm:pt modelId="{D9355292-639F-4745-9BE6-6FB50CDAAF7A}" type="sibTrans" cxnId="{8FBAB222-6D4F-4F94-AAD5-B5D3B5AE75E8}">
      <dgm:prSet/>
      <dgm:spPr/>
      <dgm:t>
        <a:bodyPr/>
        <a:lstStyle/>
        <a:p>
          <a:endParaRPr lang="pl-PL"/>
        </a:p>
      </dgm:t>
    </dgm:pt>
    <dgm:pt modelId="{AEBF3E10-3543-4D67-B3EA-F842E825FE54}">
      <dgm:prSet phldrT="[Text]" custT="1"/>
      <dgm:spPr/>
      <dgm:t>
        <a:bodyPr/>
        <a:lstStyle/>
        <a:p>
          <a:r>
            <a:rPr lang="pl-PL" sz="1800" dirty="0" err="1">
              <a:latin typeface="DIN Condensed" pitchFamily="2" charset="0"/>
            </a:rPr>
            <a:t>Will</a:t>
          </a:r>
          <a:r>
            <a:rPr lang="pl-PL" sz="1800" dirty="0">
              <a:latin typeface="DIN Condensed" pitchFamily="2" charset="0"/>
            </a:rPr>
            <a:t> </a:t>
          </a:r>
          <a:r>
            <a:rPr lang="pl-PL" sz="1800" dirty="0" err="1">
              <a:latin typeface="DIN Condensed" pitchFamily="2" charset="0"/>
            </a:rPr>
            <a:t>phonological</a:t>
          </a:r>
          <a:r>
            <a:rPr lang="pl-PL" sz="1800" dirty="0">
              <a:latin typeface="DIN Condensed" pitchFamily="2" charset="0"/>
            </a:rPr>
            <a:t> </a:t>
          </a:r>
          <a:r>
            <a:rPr lang="pl-PL" sz="1800" dirty="0" err="1">
              <a:latin typeface="DIN Condensed" pitchFamily="2" charset="0"/>
            </a:rPr>
            <a:t>contrasts</a:t>
          </a:r>
          <a:r>
            <a:rPr lang="pl-PL" sz="1800" dirty="0">
              <a:latin typeface="DIN Condensed" pitchFamily="2" charset="0"/>
            </a:rPr>
            <a:t> be </a:t>
          </a:r>
          <a:r>
            <a:rPr lang="pl-PL" sz="1800" dirty="0" err="1">
              <a:latin typeface="DIN Condensed" pitchFamily="2" charset="0"/>
            </a:rPr>
            <a:t>equally</a:t>
          </a:r>
          <a:r>
            <a:rPr lang="pl-PL" sz="1800" dirty="0">
              <a:latin typeface="DIN Condensed" pitchFamily="2" charset="0"/>
            </a:rPr>
            <a:t> </a:t>
          </a:r>
          <a:r>
            <a:rPr lang="pl-PL" sz="1800" dirty="0" err="1">
              <a:latin typeface="DIN Condensed" pitchFamily="2" charset="0"/>
            </a:rPr>
            <a:t>easy</a:t>
          </a:r>
          <a:r>
            <a:rPr lang="pl-PL" sz="1800" dirty="0">
              <a:latin typeface="DIN Condensed" pitchFamily="2" charset="0"/>
            </a:rPr>
            <a:t> to </a:t>
          </a:r>
          <a:r>
            <a:rPr lang="pl-PL" sz="1800" dirty="0" err="1">
              <a:latin typeface="DIN Condensed" pitchFamily="2" charset="0"/>
            </a:rPr>
            <a:t>detect</a:t>
          </a:r>
          <a:r>
            <a:rPr lang="pl-PL" sz="1800" dirty="0">
              <a:latin typeface="DIN Condensed" pitchFamily="2" charset="0"/>
            </a:rPr>
            <a:t> and </a:t>
          </a:r>
          <a:r>
            <a:rPr lang="pl-PL" sz="1800" dirty="0" err="1">
              <a:latin typeface="DIN Condensed" pitchFamily="2" charset="0"/>
            </a:rPr>
            <a:t>process</a:t>
          </a:r>
          <a:r>
            <a:rPr lang="pl-PL" sz="1800" dirty="0">
              <a:latin typeface="DIN Condensed" pitchFamily="2" charset="0"/>
            </a:rPr>
            <a:t> in </a:t>
          </a:r>
          <a:r>
            <a:rPr lang="pl-PL" sz="1800" b="1" dirty="0">
              <a:latin typeface="DIN Condensed" pitchFamily="2" charset="0"/>
            </a:rPr>
            <a:t>native and non-native </a:t>
          </a:r>
          <a:r>
            <a:rPr lang="pl-PL" sz="1800" dirty="0" err="1">
              <a:latin typeface="DIN Condensed" pitchFamily="2" charset="0"/>
            </a:rPr>
            <a:t>langauges</a:t>
          </a:r>
          <a:r>
            <a:rPr lang="pl-PL" sz="1800" dirty="0">
              <a:latin typeface="DIN Condensed" pitchFamily="2" charset="0"/>
            </a:rPr>
            <a:t>?  </a:t>
          </a:r>
          <a:endParaRPr lang="en-GB" sz="1800" dirty="0">
            <a:latin typeface="DIN Condensed" pitchFamily="2" charset="0"/>
          </a:endParaRPr>
        </a:p>
      </dgm:t>
    </dgm:pt>
    <dgm:pt modelId="{8C723FA0-2EB5-42C5-A653-C8A211744BA1}" type="parTrans" cxnId="{422EF4B3-B5EC-4056-97A2-AE1AE78DC0EC}">
      <dgm:prSet/>
      <dgm:spPr/>
      <dgm:t>
        <a:bodyPr/>
        <a:lstStyle/>
        <a:p>
          <a:endParaRPr lang="pl-PL"/>
        </a:p>
      </dgm:t>
    </dgm:pt>
    <dgm:pt modelId="{CF6F4BA1-6FDA-4F38-A707-DC6E242C4A50}" type="sibTrans" cxnId="{422EF4B3-B5EC-4056-97A2-AE1AE78DC0EC}">
      <dgm:prSet/>
      <dgm:spPr/>
      <dgm:t>
        <a:bodyPr/>
        <a:lstStyle/>
        <a:p>
          <a:endParaRPr lang="pl-PL"/>
        </a:p>
      </dgm:t>
    </dgm:pt>
    <dgm:pt modelId="{A9E47F66-8DBA-4C0E-9830-854178E6ECAE}">
      <dgm:prSet phldrT="[Text]" custT="1"/>
      <dgm:spPr/>
      <dgm:t>
        <a:bodyPr/>
        <a:lstStyle/>
        <a:p>
          <a:r>
            <a:rPr lang="pl-PL" sz="1800" dirty="0" err="1">
              <a:latin typeface="DIN Condensed" pitchFamily="2" charset="0"/>
            </a:rPr>
            <a:t>Will</a:t>
          </a:r>
          <a:r>
            <a:rPr lang="pl-PL" sz="1800" dirty="0">
              <a:latin typeface="DIN Condensed" pitchFamily="2" charset="0"/>
            </a:rPr>
            <a:t> we </a:t>
          </a:r>
          <a:r>
            <a:rPr lang="pl-PL" sz="1800" dirty="0" err="1">
              <a:latin typeface="DIN Condensed" pitchFamily="2" charset="0"/>
            </a:rPr>
            <a:t>observe</a:t>
          </a:r>
          <a:r>
            <a:rPr lang="pl-PL" sz="1800" dirty="0">
              <a:latin typeface="DIN Condensed" pitchFamily="2" charset="0"/>
            </a:rPr>
            <a:t> </a:t>
          </a:r>
          <a:r>
            <a:rPr lang="pl-PL" sz="1800" dirty="0" err="1">
              <a:latin typeface="DIN Condensed" pitchFamily="2" charset="0"/>
            </a:rPr>
            <a:t>any</a:t>
          </a:r>
          <a:r>
            <a:rPr lang="pl-PL" sz="1800" dirty="0">
              <a:latin typeface="DIN Condensed" pitchFamily="2" charset="0"/>
            </a:rPr>
            <a:t> </a:t>
          </a:r>
          <a:r>
            <a:rPr lang="pl-PL" sz="1800" dirty="0" err="1">
              <a:latin typeface="DIN Condensed" pitchFamily="2" charset="0"/>
            </a:rPr>
            <a:t>significant</a:t>
          </a:r>
          <a:r>
            <a:rPr lang="pl-PL" sz="1800" dirty="0">
              <a:latin typeface="DIN Condensed" pitchFamily="2" charset="0"/>
            </a:rPr>
            <a:t> </a:t>
          </a:r>
          <a:r>
            <a:rPr lang="pl-PL" sz="1800" dirty="0" err="1">
              <a:latin typeface="DIN Condensed" pitchFamily="2" charset="0"/>
            </a:rPr>
            <a:t>differences</a:t>
          </a:r>
          <a:r>
            <a:rPr lang="pl-PL" sz="1800" dirty="0">
              <a:latin typeface="DIN Condensed" pitchFamily="2" charset="0"/>
            </a:rPr>
            <a:t> </a:t>
          </a:r>
          <a:r>
            <a:rPr lang="pl-PL" sz="1800" dirty="0" err="1">
              <a:latin typeface="DIN Condensed" pitchFamily="2" charset="0"/>
            </a:rPr>
            <a:t>between</a:t>
          </a:r>
          <a:r>
            <a:rPr lang="pl-PL" sz="1800" dirty="0">
              <a:latin typeface="DIN Condensed" pitchFamily="2" charset="0"/>
            </a:rPr>
            <a:t> </a:t>
          </a:r>
          <a:r>
            <a:rPr lang="pl-PL" sz="1800" b="1" dirty="0" err="1">
              <a:latin typeface="DIN Condensed" pitchFamily="2" charset="0"/>
            </a:rPr>
            <a:t>formal</a:t>
          </a:r>
          <a:r>
            <a:rPr lang="pl-PL" sz="1800" b="1" dirty="0">
              <a:latin typeface="DIN Condensed" pitchFamily="2" charset="0"/>
            </a:rPr>
            <a:t> and </a:t>
          </a:r>
          <a:r>
            <a:rPr lang="pl-PL" sz="1800" b="1" dirty="0" err="1">
              <a:latin typeface="DIN Condensed" pitchFamily="2" charset="0"/>
            </a:rPr>
            <a:t>naturalistic</a:t>
          </a:r>
          <a:r>
            <a:rPr lang="pl-PL" sz="1800" b="1" dirty="0">
              <a:latin typeface="DIN Condensed" pitchFamily="2" charset="0"/>
            </a:rPr>
            <a:t> </a:t>
          </a:r>
          <a:r>
            <a:rPr lang="pl-PL" sz="1800" dirty="0" err="1">
              <a:latin typeface="DIN Condensed" pitchFamily="2" charset="0"/>
            </a:rPr>
            <a:t>learners</a:t>
          </a:r>
          <a:r>
            <a:rPr lang="pl-PL" sz="1800" dirty="0">
              <a:latin typeface="DIN Condensed" pitchFamily="2" charset="0"/>
            </a:rPr>
            <a:t>?</a:t>
          </a:r>
          <a:endParaRPr lang="en-GB" sz="1800" dirty="0">
            <a:latin typeface="DIN Condensed" pitchFamily="2" charset="0"/>
          </a:endParaRPr>
        </a:p>
      </dgm:t>
    </dgm:pt>
    <dgm:pt modelId="{3301D3A7-26B9-438E-9D29-4DEEEB38B895}" type="parTrans" cxnId="{8F79081F-5474-44E5-84C3-19DECF7C4EF4}">
      <dgm:prSet/>
      <dgm:spPr/>
      <dgm:t>
        <a:bodyPr/>
        <a:lstStyle/>
        <a:p>
          <a:endParaRPr lang="pl-PL"/>
        </a:p>
      </dgm:t>
    </dgm:pt>
    <dgm:pt modelId="{11951880-EB93-45FD-9566-058530C1EAC5}" type="sibTrans" cxnId="{8F79081F-5474-44E5-84C3-19DECF7C4EF4}">
      <dgm:prSet/>
      <dgm:spPr/>
      <dgm:t>
        <a:bodyPr/>
        <a:lstStyle/>
        <a:p>
          <a:endParaRPr lang="pl-PL"/>
        </a:p>
      </dgm:t>
    </dgm:pt>
    <dgm:pt modelId="{E83BBC39-6433-6040-A00C-219EEB9B797C}" type="pres">
      <dgm:prSet presAssocID="{DC806A01-EE72-464D-BF42-EC5C8906DF81}" presName="vert0" presStyleCnt="0">
        <dgm:presLayoutVars>
          <dgm:dir/>
          <dgm:animOne val="branch"/>
          <dgm:animLvl val="lvl"/>
        </dgm:presLayoutVars>
      </dgm:prSet>
      <dgm:spPr/>
    </dgm:pt>
    <dgm:pt modelId="{0BDEC278-47DC-7848-8CA8-A343C62FD375}" type="pres">
      <dgm:prSet presAssocID="{D72740A2-6AD6-F040-9E35-83879A814E9A}" presName="thickLine" presStyleLbl="alignNode1" presStyleIdx="0" presStyleCnt="2"/>
      <dgm:spPr/>
    </dgm:pt>
    <dgm:pt modelId="{D761D86A-DFC2-8F4B-8607-FE887964606F}" type="pres">
      <dgm:prSet presAssocID="{D72740A2-6AD6-F040-9E35-83879A814E9A}" presName="horz1" presStyleCnt="0"/>
      <dgm:spPr/>
    </dgm:pt>
    <dgm:pt modelId="{875F95F8-7599-0841-B471-462B48A624F1}" type="pres">
      <dgm:prSet presAssocID="{D72740A2-6AD6-F040-9E35-83879A814E9A}" presName="tx1" presStyleLbl="revTx" presStyleIdx="0" presStyleCnt="7"/>
      <dgm:spPr/>
    </dgm:pt>
    <dgm:pt modelId="{6F126848-BEEE-A54A-AAC1-32B70DAF3A19}" type="pres">
      <dgm:prSet presAssocID="{D72740A2-6AD6-F040-9E35-83879A814E9A}" presName="vert1" presStyleCnt="0"/>
      <dgm:spPr/>
    </dgm:pt>
    <dgm:pt modelId="{9EF55C82-ABA6-4EB8-97B2-9920DF0276AF}" type="pres">
      <dgm:prSet presAssocID="{AEBF3E10-3543-4D67-B3EA-F842E825FE54}" presName="vertSpace2a" presStyleCnt="0"/>
      <dgm:spPr/>
    </dgm:pt>
    <dgm:pt modelId="{20D27F15-0183-471D-B9AF-F52C59AF0CF0}" type="pres">
      <dgm:prSet presAssocID="{AEBF3E10-3543-4D67-B3EA-F842E825FE54}" presName="horz2" presStyleCnt="0"/>
      <dgm:spPr/>
    </dgm:pt>
    <dgm:pt modelId="{FC6F28AE-32A9-4F61-9C5A-79A20F84501B}" type="pres">
      <dgm:prSet presAssocID="{AEBF3E10-3543-4D67-B3EA-F842E825FE54}" presName="horzSpace2" presStyleCnt="0"/>
      <dgm:spPr/>
    </dgm:pt>
    <dgm:pt modelId="{61C24B1B-D062-4FF1-A287-C4F48F257CA6}" type="pres">
      <dgm:prSet presAssocID="{AEBF3E10-3543-4D67-B3EA-F842E825FE54}" presName="tx2" presStyleLbl="revTx" presStyleIdx="1" presStyleCnt="7" custScaleY="43595" custLinFactNeighborY="4631"/>
      <dgm:spPr/>
    </dgm:pt>
    <dgm:pt modelId="{78D7F504-BFF2-4116-BCD4-A7EDF12C42BD}" type="pres">
      <dgm:prSet presAssocID="{AEBF3E10-3543-4D67-B3EA-F842E825FE54}" presName="vert2" presStyleCnt="0"/>
      <dgm:spPr/>
    </dgm:pt>
    <dgm:pt modelId="{66CDB80A-6593-49B9-B7F5-0CE374CAE29A}" type="pres">
      <dgm:prSet presAssocID="{AEBF3E10-3543-4D67-B3EA-F842E825FE54}" presName="thinLine2b" presStyleLbl="callout" presStyleIdx="0" presStyleCnt="5"/>
      <dgm:spPr/>
    </dgm:pt>
    <dgm:pt modelId="{C9891E85-14F3-4B62-A860-37C462FC38B2}" type="pres">
      <dgm:prSet presAssocID="{AEBF3E10-3543-4D67-B3EA-F842E825FE54}" presName="vertSpace2b" presStyleCnt="0"/>
      <dgm:spPr/>
    </dgm:pt>
    <dgm:pt modelId="{9F619875-0035-CB40-9DC2-D7ED257F2A17}" type="pres">
      <dgm:prSet presAssocID="{F0D30D28-A168-8546-A2FF-D86A9CABC779}" presName="horz2" presStyleCnt="0"/>
      <dgm:spPr/>
    </dgm:pt>
    <dgm:pt modelId="{3770BE19-EF11-AF4B-B376-3686E8964D62}" type="pres">
      <dgm:prSet presAssocID="{F0D30D28-A168-8546-A2FF-D86A9CABC779}" presName="horzSpace2" presStyleCnt="0"/>
      <dgm:spPr/>
    </dgm:pt>
    <dgm:pt modelId="{A5A163DC-0A57-D045-B78B-B7691A450013}" type="pres">
      <dgm:prSet presAssocID="{F0D30D28-A168-8546-A2FF-D86A9CABC779}" presName="tx2" presStyleLbl="revTx" presStyleIdx="2" presStyleCnt="7" custScaleY="25552" custLinFactNeighborX="826" custLinFactNeighborY="5994"/>
      <dgm:spPr/>
    </dgm:pt>
    <dgm:pt modelId="{21698C3F-6BF1-8049-83FB-27B95B6F84E8}" type="pres">
      <dgm:prSet presAssocID="{F0D30D28-A168-8546-A2FF-D86A9CABC779}" presName="vert2" presStyleCnt="0"/>
      <dgm:spPr/>
    </dgm:pt>
    <dgm:pt modelId="{BB97E24A-6D6A-BF45-AC3C-0957F7A8AAEC}" type="pres">
      <dgm:prSet presAssocID="{F0D30D28-A168-8546-A2FF-D86A9CABC779}" presName="thinLine2b" presStyleLbl="callout" presStyleIdx="1" presStyleCnt="5" custLinFactY="-1116639" custLinFactNeighborX="295" custLinFactNeighborY="-1200000"/>
      <dgm:spPr/>
    </dgm:pt>
    <dgm:pt modelId="{FEE8E029-7CD7-624F-83ED-93A4A794D995}" type="pres">
      <dgm:prSet presAssocID="{F0D30D28-A168-8546-A2FF-D86A9CABC779}" presName="vertSpace2b" presStyleCnt="0"/>
      <dgm:spPr/>
    </dgm:pt>
    <dgm:pt modelId="{98695671-3D4C-435A-8E7E-0466782805B9}" type="pres">
      <dgm:prSet presAssocID="{A9E47F66-8DBA-4C0E-9830-854178E6ECAE}" presName="horz2" presStyleCnt="0"/>
      <dgm:spPr/>
    </dgm:pt>
    <dgm:pt modelId="{434D3C00-2F7D-4DE1-867B-E007AA039668}" type="pres">
      <dgm:prSet presAssocID="{A9E47F66-8DBA-4C0E-9830-854178E6ECAE}" presName="horzSpace2" presStyleCnt="0"/>
      <dgm:spPr/>
    </dgm:pt>
    <dgm:pt modelId="{14CE269C-361B-4B8D-97CF-0F627DBEB54E}" type="pres">
      <dgm:prSet presAssocID="{A9E47F66-8DBA-4C0E-9830-854178E6ECAE}" presName="tx2" presStyleLbl="revTx" presStyleIdx="3" presStyleCnt="7" custScaleY="49477" custLinFactNeighborY="15105"/>
      <dgm:spPr/>
    </dgm:pt>
    <dgm:pt modelId="{04C143E8-E85A-4D24-A818-A2C1412AE061}" type="pres">
      <dgm:prSet presAssocID="{A9E47F66-8DBA-4C0E-9830-854178E6ECAE}" presName="vert2" presStyleCnt="0"/>
      <dgm:spPr/>
    </dgm:pt>
    <dgm:pt modelId="{B8828358-0AC4-4FAC-9880-E4E8B2478ABC}" type="pres">
      <dgm:prSet presAssocID="{A9E47F66-8DBA-4C0E-9830-854178E6ECAE}" presName="thinLine2b" presStyleLbl="callout" presStyleIdx="2" presStyleCnt="5" custLinFactY="-3090648" custLinFactNeighborX="49195" custLinFactNeighborY="-3100000"/>
      <dgm:spPr/>
    </dgm:pt>
    <dgm:pt modelId="{A02359B1-7C62-4920-9DCC-5CD9ECFD3072}" type="pres">
      <dgm:prSet presAssocID="{A9E47F66-8DBA-4C0E-9830-854178E6ECAE}" presName="vertSpace2b" presStyleCnt="0"/>
      <dgm:spPr/>
    </dgm:pt>
    <dgm:pt modelId="{E62A0D63-5367-41A8-B74F-309EB424CF04}" type="pres">
      <dgm:prSet presAssocID="{E3739F0E-3331-4BBF-A13B-DA6291189F03}" presName="thickLine" presStyleLbl="alignNode1" presStyleIdx="1" presStyleCnt="2"/>
      <dgm:spPr/>
    </dgm:pt>
    <dgm:pt modelId="{65AAFE20-E5E7-4560-8834-87B5CE6574E2}" type="pres">
      <dgm:prSet presAssocID="{E3739F0E-3331-4BBF-A13B-DA6291189F03}" presName="horz1" presStyleCnt="0"/>
      <dgm:spPr/>
    </dgm:pt>
    <dgm:pt modelId="{BDC7857A-FE47-49FA-871E-8BB02F9A40AB}" type="pres">
      <dgm:prSet presAssocID="{E3739F0E-3331-4BBF-A13B-DA6291189F03}" presName="tx1" presStyleLbl="revTx" presStyleIdx="4" presStyleCnt="7"/>
      <dgm:spPr/>
    </dgm:pt>
    <dgm:pt modelId="{4A7F4389-9436-43F4-A167-D2246683AFE6}" type="pres">
      <dgm:prSet presAssocID="{E3739F0E-3331-4BBF-A13B-DA6291189F03}" presName="vert1" presStyleCnt="0"/>
      <dgm:spPr/>
    </dgm:pt>
    <dgm:pt modelId="{2DE55BFE-86C8-4B18-A7EC-980060B86477}" type="pres">
      <dgm:prSet presAssocID="{F5C585FD-B7D3-4370-906A-605E9CDBABD0}" presName="vertSpace2a" presStyleCnt="0"/>
      <dgm:spPr/>
    </dgm:pt>
    <dgm:pt modelId="{C1FA4E9C-6C68-4309-AA61-827EEFAD9E38}" type="pres">
      <dgm:prSet presAssocID="{F5C585FD-B7D3-4370-906A-605E9CDBABD0}" presName="horz2" presStyleCnt="0"/>
      <dgm:spPr/>
    </dgm:pt>
    <dgm:pt modelId="{E59D0458-72B7-42A4-9197-F78FCA5A123E}" type="pres">
      <dgm:prSet presAssocID="{F5C585FD-B7D3-4370-906A-605E9CDBABD0}" presName="horzSpace2" presStyleCnt="0"/>
      <dgm:spPr/>
    </dgm:pt>
    <dgm:pt modelId="{1CA399E1-9E48-4ECE-9A85-5A6BE36F5CC0}" type="pres">
      <dgm:prSet presAssocID="{F5C585FD-B7D3-4370-906A-605E9CDBABD0}" presName="tx2" presStyleLbl="revTx" presStyleIdx="5" presStyleCnt="7" custLinFactNeighborY="20306"/>
      <dgm:spPr/>
    </dgm:pt>
    <dgm:pt modelId="{330C6D75-0511-4E00-969C-52F5CF296430}" type="pres">
      <dgm:prSet presAssocID="{F5C585FD-B7D3-4370-906A-605E9CDBABD0}" presName="vert2" presStyleCnt="0"/>
      <dgm:spPr/>
    </dgm:pt>
    <dgm:pt modelId="{12A76BEC-449B-455E-A432-D7683B60F387}" type="pres">
      <dgm:prSet presAssocID="{F5C585FD-B7D3-4370-906A-605E9CDBABD0}" presName="thinLine2b" presStyleLbl="callout" presStyleIdx="3" presStyleCnt="5"/>
      <dgm:spPr/>
    </dgm:pt>
    <dgm:pt modelId="{41EB1573-C58E-4798-A379-6341F987865C}" type="pres">
      <dgm:prSet presAssocID="{F5C585FD-B7D3-4370-906A-605E9CDBABD0}" presName="vertSpace2b" presStyleCnt="0"/>
      <dgm:spPr/>
    </dgm:pt>
    <dgm:pt modelId="{6ECD419F-5F18-4D14-9CE0-94785D7BF7D4}" type="pres">
      <dgm:prSet presAssocID="{A6D7A7EE-18FE-4A3E-A1E9-C26B03AF391A}" presName="horz2" presStyleCnt="0"/>
      <dgm:spPr/>
    </dgm:pt>
    <dgm:pt modelId="{D918A2AB-4620-4340-A8B6-B6B2EE3C93C8}" type="pres">
      <dgm:prSet presAssocID="{A6D7A7EE-18FE-4A3E-A1E9-C26B03AF391A}" presName="horzSpace2" presStyleCnt="0"/>
      <dgm:spPr/>
    </dgm:pt>
    <dgm:pt modelId="{93303D1C-5428-4D23-AA4B-4DCCC5E1C8FA}" type="pres">
      <dgm:prSet presAssocID="{A6D7A7EE-18FE-4A3E-A1E9-C26B03AF391A}" presName="tx2" presStyleLbl="revTx" presStyleIdx="6" presStyleCnt="7"/>
      <dgm:spPr/>
    </dgm:pt>
    <dgm:pt modelId="{57C6663B-8C1A-434A-827B-1745D443FC2D}" type="pres">
      <dgm:prSet presAssocID="{A6D7A7EE-18FE-4A3E-A1E9-C26B03AF391A}" presName="vert2" presStyleCnt="0"/>
      <dgm:spPr/>
    </dgm:pt>
    <dgm:pt modelId="{92C6D017-BB6C-4629-9EB1-DCCAA01853D3}" type="pres">
      <dgm:prSet presAssocID="{A6D7A7EE-18FE-4A3E-A1E9-C26B03AF391A}" presName="thinLine2b" presStyleLbl="callout" presStyleIdx="4" presStyleCnt="5"/>
      <dgm:spPr/>
    </dgm:pt>
    <dgm:pt modelId="{F5487335-BC80-4F92-97AF-FD5BEC025623}" type="pres">
      <dgm:prSet presAssocID="{A6D7A7EE-18FE-4A3E-A1E9-C26B03AF391A}" presName="vertSpace2b" presStyleCnt="0"/>
      <dgm:spPr/>
    </dgm:pt>
  </dgm:ptLst>
  <dgm:cxnLst>
    <dgm:cxn modelId="{3F5F4E00-D6B8-7C4E-AD26-99FF49CB726A}" srcId="{DC806A01-EE72-464D-BF42-EC5C8906DF81}" destId="{D72740A2-6AD6-F040-9E35-83879A814E9A}" srcOrd="0" destOrd="0" parTransId="{95DBFB8C-78B7-8844-9857-499952D04FFA}" sibTransId="{3C39D52E-2552-9446-BEA9-A3C6C42A110A}"/>
    <dgm:cxn modelId="{542C590C-0C13-4E38-AC80-85E5F0D51333}" srcId="{E3739F0E-3331-4BBF-A13B-DA6291189F03}" destId="{F5C585FD-B7D3-4370-906A-605E9CDBABD0}" srcOrd="0" destOrd="0" parTransId="{EAEFB10D-DD2F-4F2E-81EE-F62134BA594A}" sibTransId="{662BF362-9E1D-4FBD-881C-6E472AA85F4E}"/>
    <dgm:cxn modelId="{3954950E-801A-4B8E-A328-A976FEF5F3ED}" type="presOf" srcId="{F5C585FD-B7D3-4370-906A-605E9CDBABD0}" destId="{1CA399E1-9E48-4ECE-9A85-5A6BE36F5CC0}" srcOrd="0" destOrd="0" presId="urn:microsoft.com/office/officeart/2008/layout/LinedList"/>
    <dgm:cxn modelId="{EC974110-B4BF-429E-9EA1-65A2ABF09BB0}" type="presOf" srcId="{A9E47F66-8DBA-4C0E-9830-854178E6ECAE}" destId="{14CE269C-361B-4B8D-97CF-0F627DBEB54E}" srcOrd="0" destOrd="0" presId="urn:microsoft.com/office/officeart/2008/layout/LinedList"/>
    <dgm:cxn modelId="{8F79081F-5474-44E5-84C3-19DECF7C4EF4}" srcId="{D72740A2-6AD6-F040-9E35-83879A814E9A}" destId="{A9E47F66-8DBA-4C0E-9830-854178E6ECAE}" srcOrd="2" destOrd="0" parTransId="{3301D3A7-26B9-438E-9D29-4DEEEB38B895}" sibTransId="{11951880-EB93-45FD-9566-058530C1EAC5}"/>
    <dgm:cxn modelId="{8FBAB222-6D4F-4F94-AAD5-B5D3B5AE75E8}" srcId="{E3739F0E-3331-4BBF-A13B-DA6291189F03}" destId="{A6D7A7EE-18FE-4A3E-A1E9-C26B03AF391A}" srcOrd="1" destOrd="0" parTransId="{3C84207F-C897-47CC-B48E-0BDD9FEE329F}" sibTransId="{D9355292-639F-4745-9BE6-6FB50CDAAF7A}"/>
    <dgm:cxn modelId="{3B3D1124-EB41-BF40-AF1F-7EBD83529CE4}" type="presOf" srcId="{F0D30D28-A168-8546-A2FF-D86A9CABC779}" destId="{A5A163DC-0A57-D045-B78B-B7691A450013}" srcOrd="0" destOrd="0" presId="urn:microsoft.com/office/officeart/2008/layout/LinedList"/>
    <dgm:cxn modelId="{FC9B7055-4197-1E44-8881-D2F1AD0EA1F2}" type="presOf" srcId="{DC806A01-EE72-464D-BF42-EC5C8906DF81}" destId="{E83BBC39-6433-6040-A00C-219EEB9B797C}" srcOrd="0" destOrd="0" presId="urn:microsoft.com/office/officeart/2008/layout/LinedList"/>
    <dgm:cxn modelId="{15B8637C-D70D-4335-A2E0-AF2854E29B7B}" type="presOf" srcId="{A6D7A7EE-18FE-4A3E-A1E9-C26B03AF391A}" destId="{93303D1C-5428-4D23-AA4B-4DCCC5E1C8FA}" srcOrd="0" destOrd="0" presId="urn:microsoft.com/office/officeart/2008/layout/LinedList"/>
    <dgm:cxn modelId="{DE25B69B-6BB0-E241-A754-6EC34C87C23C}" srcId="{D72740A2-6AD6-F040-9E35-83879A814E9A}" destId="{F0D30D28-A168-8546-A2FF-D86A9CABC779}" srcOrd="1" destOrd="0" parTransId="{8D76406B-8310-1044-8371-DD068CA4C52B}" sibTransId="{7F83FF20-7073-7740-AEEF-D2F35CDCC756}"/>
    <dgm:cxn modelId="{422EF4B3-B5EC-4056-97A2-AE1AE78DC0EC}" srcId="{D72740A2-6AD6-F040-9E35-83879A814E9A}" destId="{AEBF3E10-3543-4D67-B3EA-F842E825FE54}" srcOrd="0" destOrd="0" parTransId="{8C723FA0-2EB5-42C5-A653-C8A211744BA1}" sibTransId="{CF6F4BA1-6FDA-4F38-A707-DC6E242C4A50}"/>
    <dgm:cxn modelId="{D9C798CB-1AC0-4AB1-85F4-808CD709AF10}" type="presOf" srcId="{AEBF3E10-3543-4D67-B3EA-F842E825FE54}" destId="{61C24B1B-D062-4FF1-A287-C4F48F257CA6}" srcOrd="0" destOrd="0" presId="urn:microsoft.com/office/officeart/2008/layout/LinedList"/>
    <dgm:cxn modelId="{1C2079E4-4ED1-430F-BB55-B34C40B3A344}" srcId="{DC806A01-EE72-464D-BF42-EC5C8906DF81}" destId="{E3739F0E-3331-4BBF-A13B-DA6291189F03}" srcOrd="1" destOrd="0" parTransId="{E6E2011D-4ECE-46F5-8661-0CF9DD8CBD26}" sibTransId="{0E42CDE6-FF40-4F9C-9FEF-92DE710C965A}"/>
    <dgm:cxn modelId="{FADC3EEC-3955-7242-BD1B-BDE50C00E6A9}" type="presOf" srcId="{D72740A2-6AD6-F040-9E35-83879A814E9A}" destId="{875F95F8-7599-0841-B471-462B48A624F1}" srcOrd="0" destOrd="0" presId="urn:microsoft.com/office/officeart/2008/layout/LinedList"/>
    <dgm:cxn modelId="{DD5AACF9-E04E-48CA-95CE-DDF35E79D915}" type="presOf" srcId="{E3739F0E-3331-4BBF-A13B-DA6291189F03}" destId="{BDC7857A-FE47-49FA-871E-8BB02F9A40AB}" srcOrd="0" destOrd="0" presId="urn:microsoft.com/office/officeart/2008/layout/LinedList"/>
    <dgm:cxn modelId="{669F611D-EF36-454C-B5BA-212C13CD97B1}" type="presParOf" srcId="{E83BBC39-6433-6040-A00C-219EEB9B797C}" destId="{0BDEC278-47DC-7848-8CA8-A343C62FD375}" srcOrd="0" destOrd="0" presId="urn:microsoft.com/office/officeart/2008/layout/LinedList"/>
    <dgm:cxn modelId="{BE3DC868-45F7-D74A-A326-860A7268D213}" type="presParOf" srcId="{E83BBC39-6433-6040-A00C-219EEB9B797C}" destId="{D761D86A-DFC2-8F4B-8607-FE887964606F}" srcOrd="1" destOrd="0" presId="urn:microsoft.com/office/officeart/2008/layout/LinedList"/>
    <dgm:cxn modelId="{17CB758E-3092-094C-AB8F-2DD8F2EB40E5}" type="presParOf" srcId="{D761D86A-DFC2-8F4B-8607-FE887964606F}" destId="{875F95F8-7599-0841-B471-462B48A624F1}" srcOrd="0" destOrd="0" presId="urn:microsoft.com/office/officeart/2008/layout/LinedList"/>
    <dgm:cxn modelId="{43F7ABF6-4809-E645-8659-B84549DCF8DE}" type="presParOf" srcId="{D761D86A-DFC2-8F4B-8607-FE887964606F}" destId="{6F126848-BEEE-A54A-AAC1-32B70DAF3A19}" srcOrd="1" destOrd="0" presId="urn:microsoft.com/office/officeart/2008/layout/LinedList"/>
    <dgm:cxn modelId="{C2B546A3-66BA-4330-BB01-3B80ECEB5BAD}" type="presParOf" srcId="{6F126848-BEEE-A54A-AAC1-32B70DAF3A19}" destId="{9EF55C82-ABA6-4EB8-97B2-9920DF0276AF}" srcOrd="0" destOrd="0" presId="urn:microsoft.com/office/officeart/2008/layout/LinedList"/>
    <dgm:cxn modelId="{1C9A2D78-DEE9-4488-A8F8-19B9DAD7B3DC}" type="presParOf" srcId="{6F126848-BEEE-A54A-AAC1-32B70DAF3A19}" destId="{20D27F15-0183-471D-B9AF-F52C59AF0CF0}" srcOrd="1" destOrd="0" presId="urn:microsoft.com/office/officeart/2008/layout/LinedList"/>
    <dgm:cxn modelId="{B475244D-A3CD-49E5-8655-2BCC0B9A91CF}" type="presParOf" srcId="{20D27F15-0183-471D-B9AF-F52C59AF0CF0}" destId="{FC6F28AE-32A9-4F61-9C5A-79A20F84501B}" srcOrd="0" destOrd="0" presId="urn:microsoft.com/office/officeart/2008/layout/LinedList"/>
    <dgm:cxn modelId="{77979F47-2C9A-40D1-B949-172CEE294E40}" type="presParOf" srcId="{20D27F15-0183-471D-B9AF-F52C59AF0CF0}" destId="{61C24B1B-D062-4FF1-A287-C4F48F257CA6}" srcOrd="1" destOrd="0" presId="urn:microsoft.com/office/officeart/2008/layout/LinedList"/>
    <dgm:cxn modelId="{B9F8D050-452A-461D-9715-5DD75999BF9B}" type="presParOf" srcId="{20D27F15-0183-471D-B9AF-F52C59AF0CF0}" destId="{78D7F504-BFF2-4116-BCD4-A7EDF12C42BD}" srcOrd="2" destOrd="0" presId="urn:microsoft.com/office/officeart/2008/layout/LinedList"/>
    <dgm:cxn modelId="{9FAACC4F-AAA0-49E5-BFD3-18018DE2D2A4}" type="presParOf" srcId="{6F126848-BEEE-A54A-AAC1-32B70DAF3A19}" destId="{66CDB80A-6593-49B9-B7F5-0CE374CAE29A}" srcOrd="2" destOrd="0" presId="urn:microsoft.com/office/officeart/2008/layout/LinedList"/>
    <dgm:cxn modelId="{7EA8CD99-7D6C-4D2F-8A9B-4F5EB1AE5D74}" type="presParOf" srcId="{6F126848-BEEE-A54A-AAC1-32B70DAF3A19}" destId="{C9891E85-14F3-4B62-A860-37C462FC38B2}" srcOrd="3" destOrd="0" presId="urn:microsoft.com/office/officeart/2008/layout/LinedList"/>
    <dgm:cxn modelId="{CD1D18FC-D39A-6A42-8AE6-8A5CD84541A4}" type="presParOf" srcId="{6F126848-BEEE-A54A-AAC1-32B70DAF3A19}" destId="{9F619875-0035-CB40-9DC2-D7ED257F2A17}" srcOrd="4" destOrd="0" presId="urn:microsoft.com/office/officeart/2008/layout/LinedList"/>
    <dgm:cxn modelId="{DE5D521E-D027-814A-8297-0CC385B078F6}" type="presParOf" srcId="{9F619875-0035-CB40-9DC2-D7ED257F2A17}" destId="{3770BE19-EF11-AF4B-B376-3686E8964D62}" srcOrd="0" destOrd="0" presId="urn:microsoft.com/office/officeart/2008/layout/LinedList"/>
    <dgm:cxn modelId="{1883AEB8-6044-F948-AD33-A9284066F1DD}" type="presParOf" srcId="{9F619875-0035-CB40-9DC2-D7ED257F2A17}" destId="{A5A163DC-0A57-D045-B78B-B7691A450013}" srcOrd="1" destOrd="0" presId="urn:microsoft.com/office/officeart/2008/layout/LinedList"/>
    <dgm:cxn modelId="{F7C9845F-03E7-C94D-B4FD-A851DC1A1D44}" type="presParOf" srcId="{9F619875-0035-CB40-9DC2-D7ED257F2A17}" destId="{21698C3F-6BF1-8049-83FB-27B95B6F84E8}" srcOrd="2" destOrd="0" presId="urn:microsoft.com/office/officeart/2008/layout/LinedList"/>
    <dgm:cxn modelId="{3C76AC1C-F701-E341-9758-94D86B683AC9}" type="presParOf" srcId="{6F126848-BEEE-A54A-AAC1-32B70DAF3A19}" destId="{BB97E24A-6D6A-BF45-AC3C-0957F7A8AAEC}" srcOrd="5" destOrd="0" presId="urn:microsoft.com/office/officeart/2008/layout/LinedList"/>
    <dgm:cxn modelId="{C68C66B3-9269-1F46-99CE-0A369C283A06}" type="presParOf" srcId="{6F126848-BEEE-A54A-AAC1-32B70DAF3A19}" destId="{FEE8E029-7CD7-624F-83ED-93A4A794D995}" srcOrd="6" destOrd="0" presId="urn:microsoft.com/office/officeart/2008/layout/LinedList"/>
    <dgm:cxn modelId="{B854D47A-05EF-4757-B1C3-4AFA62F48A51}" type="presParOf" srcId="{6F126848-BEEE-A54A-AAC1-32B70DAF3A19}" destId="{98695671-3D4C-435A-8E7E-0466782805B9}" srcOrd="7" destOrd="0" presId="urn:microsoft.com/office/officeart/2008/layout/LinedList"/>
    <dgm:cxn modelId="{F6D32414-1213-40BC-BA5B-834B5CC6F20D}" type="presParOf" srcId="{98695671-3D4C-435A-8E7E-0466782805B9}" destId="{434D3C00-2F7D-4DE1-867B-E007AA039668}" srcOrd="0" destOrd="0" presId="urn:microsoft.com/office/officeart/2008/layout/LinedList"/>
    <dgm:cxn modelId="{410422EA-5B0E-443A-BC1D-8E922FFE79C3}" type="presParOf" srcId="{98695671-3D4C-435A-8E7E-0466782805B9}" destId="{14CE269C-361B-4B8D-97CF-0F627DBEB54E}" srcOrd="1" destOrd="0" presId="urn:microsoft.com/office/officeart/2008/layout/LinedList"/>
    <dgm:cxn modelId="{E4844D69-0926-4159-9CEB-84E453F8F0A9}" type="presParOf" srcId="{98695671-3D4C-435A-8E7E-0466782805B9}" destId="{04C143E8-E85A-4D24-A818-A2C1412AE061}" srcOrd="2" destOrd="0" presId="urn:microsoft.com/office/officeart/2008/layout/LinedList"/>
    <dgm:cxn modelId="{F1058E37-EF5E-4165-9CD6-E9A8C75526B9}" type="presParOf" srcId="{6F126848-BEEE-A54A-AAC1-32B70DAF3A19}" destId="{B8828358-0AC4-4FAC-9880-E4E8B2478ABC}" srcOrd="8" destOrd="0" presId="urn:microsoft.com/office/officeart/2008/layout/LinedList"/>
    <dgm:cxn modelId="{DEFD51CC-E551-4A09-AC09-5D0C83457978}" type="presParOf" srcId="{6F126848-BEEE-A54A-AAC1-32B70DAF3A19}" destId="{A02359B1-7C62-4920-9DCC-5CD9ECFD3072}" srcOrd="9" destOrd="0" presId="urn:microsoft.com/office/officeart/2008/layout/LinedList"/>
    <dgm:cxn modelId="{990F2A63-7729-49E7-89DC-491CFC40BF23}" type="presParOf" srcId="{E83BBC39-6433-6040-A00C-219EEB9B797C}" destId="{E62A0D63-5367-41A8-B74F-309EB424CF04}" srcOrd="2" destOrd="0" presId="urn:microsoft.com/office/officeart/2008/layout/LinedList"/>
    <dgm:cxn modelId="{BD6B544E-D26C-4485-B84E-C726F8789382}" type="presParOf" srcId="{E83BBC39-6433-6040-A00C-219EEB9B797C}" destId="{65AAFE20-E5E7-4560-8834-87B5CE6574E2}" srcOrd="3" destOrd="0" presId="urn:microsoft.com/office/officeart/2008/layout/LinedList"/>
    <dgm:cxn modelId="{ED000AAF-2102-4450-895E-DE53304CA245}" type="presParOf" srcId="{65AAFE20-E5E7-4560-8834-87B5CE6574E2}" destId="{BDC7857A-FE47-49FA-871E-8BB02F9A40AB}" srcOrd="0" destOrd="0" presId="urn:microsoft.com/office/officeart/2008/layout/LinedList"/>
    <dgm:cxn modelId="{43BE92D2-2FD4-4C14-871A-9B5FA677C14F}" type="presParOf" srcId="{65AAFE20-E5E7-4560-8834-87B5CE6574E2}" destId="{4A7F4389-9436-43F4-A167-D2246683AFE6}" srcOrd="1" destOrd="0" presId="urn:microsoft.com/office/officeart/2008/layout/LinedList"/>
    <dgm:cxn modelId="{83E32BFC-6F53-44FF-9681-8907D5F828BA}" type="presParOf" srcId="{4A7F4389-9436-43F4-A167-D2246683AFE6}" destId="{2DE55BFE-86C8-4B18-A7EC-980060B86477}" srcOrd="0" destOrd="0" presId="urn:microsoft.com/office/officeart/2008/layout/LinedList"/>
    <dgm:cxn modelId="{0771E26B-FDFA-4CD6-A175-8CC8E615E6E0}" type="presParOf" srcId="{4A7F4389-9436-43F4-A167-D2246683AFE6}" destId="{C1FA4E9C-6C68-4309-AA61-827EEFAD9E38}" srcOrd="1" destOrd="0" presId="urn:microsoft.com/office/officeart/2008/layout/LinedList"/>
    <dgm:cxn modelId="{653DF170-C697-47EA-98A7-F8B1096C8CD5}" type="presParOf" srcId="{C1FA4E9C-6C68-4309-AA61-827EEFAD9E38}" destId="{E59D0458-72B7-42A4-9197-F78FCA5A123E}" srcOrd="0" destOrd="0" presId="urn:microsoft.com/office/officeart/2008/layout/LinedList"/>
    <dgm:cxn modelId="{261BF03E-57BD-427B-8F7C-B0476BE524AB}" type="presParOf" srcId="{C1FA4E9C-6C68-4309-AA61-827EEFAD9E38}" destId="{1CA399E1-9E48-4ECE-9A85-5A6BE36F5CC0}" srcOrd="1" destOrd="0" presId="urn:microsoft.com/office/officeart/2008/layout/LinedList"/>
    <dgm:cxn modelId="{FB90F70A-170E-480E-8FFD-0CE737DFDF2B}" type="presParOf" srcId="{C1FA4E9C-6C68-4309-AA61-827EEFAD9E38}" destId="{330C6D75-0511-4E00-969C-52F5CF296430}" srcOrd="2" destOrd="0" presId="urn:microsoft.com/office/officeart/2008/layout/LinedList"/>
    <dgm:cxn modelId="{D389E78B-90A0-4B95-A5A0-D604846235A0}" type="presParOf" srcId="{4A7F4389-9436-43F4-A167-D2246683AFE6}" destId="{12A76BEC-449B-455E-A432-D7683B60F387}" srcOrd="2" destOrd="0" presId="urn:microsoft.com/office/officeart/2008/layout/LinedList"/>
    <dgm:cxn modelId="{1D696AA7-0410-46C5-9AD0-72E3BBCB4CF0}" type="presParOf" srcId="{4A7F4389-9436-43F4-A167-D2246683AFE6}" destId="{41EB1573-C58E-4798-A379-6341F987865C}" srcOrd="3" destOrd="0" presId="urn:microsoft.com/office/officeart/2008/layout/LinedList"/>
    <dgm:cxn modelId="{24453638-24D6-45BE-9E58-C2C5FFA3F16D}" type="presParOf" srcId="{4A7F4389-9436-43F4-A167-D2246683AFE6}" destId="{6ECD419F-5F18-4D14-9CE0-94785D7BF7D4}" srcOrd="4" destOrd="0" presId="urn:microsoft.com/office/officeart/2008/layout/LinedList"/>
    <dgm:cxn modelId="{C27AF98E-EA87-4341-9985-AEEEAEAE548B}" type="presParOf" srcId="{6ECD419F-5F18-4D14-9CE0-94785D7BF7D4}" destId="{D918A2AB-4620-4340-A8B6-B6B2EE3C93C8}" srcOrd="0" destOrd="0" presId="urn:microsoft.com/office/officeart/2008/layout/LinedList"/>
    <dgm:cxn modelId="{3C27D3AE-A431-47A7-93D0-6A76F9A11606}" type="presParOf" srcId="{6ECD419F-5F18-4D14-9CE0-94785D7BF7D4}" destId="{93303D1C-5428-4D23-AA4B-4DCCC5E1C8FA}" srcOrd="1" destOrd="0" presId="urn:microsoft.com/office/officeart/2008/layout/LinedList"/>
    <dgm:cxn modelId="{501B8640-D9FA-4E0F-A997-78CE61E74B2A}" type="presParOf" srcId="{6ECD419F-5F18-4D14-9CE0-94785D7BF7D4}" destId="{57C6663B-8C1A-434A-827B-1745D443FC2D}" srcOrd="2" destOrd="0" presId="urn:microsoft.com/office/officeart/2008/layout/LinedList"/>
    <dgm:cxn modelId="{F34C5CAD-C5D4-4A3B-B2CA-06881DE78151}" type="presParOf" srcId="{4A7F4389-9436-43F4-A167-D2246683AFE6}" destId="{92C6D017-BB6C-4629-9EB1-DCCAA01853D3}" srcOrd="5" destOrd="0" presId="urn:microsoft.com/office/officeart/2008/layout/LinedList"/>
    <dgm:cxn modelId="{3FBEA78D-B6A4-4645-8CE2-6181943C65A6}" type="presParOf" srcId="{4A7F4389-9436-43F4-A167-D2246683AFE6}" destId="{F5487335-BC80-4F92-97AF-FD5BEC02562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2CCBD9-FBF9-3541-8D22-197A1C497B17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7A27A9-7BAC-4E45-A792-CFFAE13E8CC9}">
      <dgm:prSet phldrT="[Text]" custT="1"/>
      <dgm:spPr/>
      <dgm:t>
        <a:bodyPr/>
        <a:lstStyle/>
        <a:p>
          <a:r>
            <a:rPr lang="pl-PL" sz="2400" dirty="0">
              <a:latin typeface="DIN Condensed" pitchFamily="2" charset="0"/>
            </a:rPr>
            <a:t>AMU</a:t>
          </a:r>
          <a:endParaRPr lang="en-GB" sz="2400" dirty="0">
            <a:latin typeface="DIN Condensed" pitchFamily="2" charset="0"/>
          </a:endParaRPr>
        </a:p>
      </dgm:t>
    </dgm:pt>
    <dgm:pt modelId="{960947B2-6ECB-E046-AA63-BE368DCA6CD2}" type="parTrans" cxnId="{AF5979E8-5AC4-6C49-A3B6-E1DD100B7020}">
      <dgm:prSet/>
      <dgm:spPr/>
      <dgm:t>
        <a:bodyPr/>
        <a:lstStyle/>
        <a:p>
          <a:endParaRPr lang="en-GB"/>
        </a:p>
      </dgm:t>
    </dgm:pt>
    <dgm:pt modelId="{4BC33075-5A6E-3C44-9F14-148AB6F9F905}" type="sibTrans" cxnId="{AF5979E8-5AC4-6C49-A3B6-E1DD100B7020}">
      <dgm:prSet/>
      <dgm:spPr/>
      <dgm:t>
        <a:bodyPr/>
        <a:lstStyle/>
        <a:p>
          <a:endParaRPr lang="en-GB"/>
        </a:p>
      </dgm:t>
    </dgm:pt>
    <dgm:pt modelId="{4E0448AB-F37E-0040-A4E0-800A82AE143C}">
      <dgm:prSet phldrT="[Text]" custT="1"/>
      <dgm:spPr>
        <a:ln>
          <a:noFill/>
        </a:ln>
      </dgm:spPr>
      <dgm:t>
        <a:bodyPr/>
        <a:lstStyle/>
        <a:p>
          <a:endParaRPr lang="en-GB" sz="2000" b="0" dirty="0"/>
        </a:p>
      </dgm:t>
    </dgm:pt>
    <dgm:pt modelId="{F84B2406-B5FB-5840-8345-023FF43FF55C}" type="parTrans" cxnId="{D586FE85-E8D4-9940-849B-9AEDCE2B026E}">
      <dgm:prSet/>
      <dgm:spPr/>
      <dgm:t>
        <a:bodyPr/>
        <a:lstStyle/>
        <a:p>
          <a:endParaRPr lang="en-GB"/>
        </a:p>
      </dgm:t>
    </dgm:pt>
    <dgm:pt modelId="{6688AC21-7F68-894C-99C5-5A1B1D7A6EAB}" type="sibTrans" cxnId="{D586FE85-E8D4-9940-849B-9AEDCE2B026E}">
      <dgm:prSet/>
      <dgm:spPr/>
      <dgm:t>
        <a:bodyPr/>
        <a:lstStyle/>
        <a:p>
          <a:endParaRPr lang="en-GB"/>
        </a:p>
      </dgm:t>
    </dgm:pt>
    <dgm:pt modelId="{FA301523-E612-5541-9661-E947C321DE7F}">
      <dgm:prSet phldrT="[Text]" custT="1"/>
      <dgm:spPr>
        <a:ln>
          <a:noFill/>
        </a:ln>
      </dgm:spPr>
      <dgm:t>
        <a:bodyPr/>
        <a:lstStyle/>
        <a:p>
          <a:r>
            <a:rPr lang="pl-PL" sz="2000" b="1" u="sng" dirty="0"/>
            <a:t>23 </a:t>
          </a:r>
          <a:r>
            <a:rPr lang="pl-PL" sz="2000" b="1" u="sng" dirty="0" err="1"/>
            <a:t>participants</a:t>
          </a:r>
          <a:r>
            <a:rPr lang="pl-PL" sz="2000" b="1" u="sng" dirty="0"/>
            <a:t>:</a:t>
          </a:r>
          <a:endParaRPr lang="en-GB" sz="2000" b="1" u="sng" dirty="0"/>
        </a:p>
      </dgm:t>
    </dgm:pt>
    <dgm:pt modelId="{80C1FA8A-7ED7-2949-B2B9-1DC17E030715}" type="parTrans" cxnId="{4666B315-0602-CE4A-8451-952F6560BD45}">
      <dgm:prSet/>
      <dgm:spPr/>
      <dgm:t>
        <a:bodyPr/>
        <a:lstStyle/>
        <a:p>
          <a:endParaRPr lang="en-GB"/>
        </a:p>
      </dgm:t>
    </dgm:pt>
    <dgm:pt modelId="{B1274F12-3CAA-114A-801E-5489EB3082D5}" type="sibTrans" cxnId="{4666B315-0602-CE4A-8451-952F6560BD45}">
      <dgm:prSet/>
      <dgm:spPr/>
      <dgm:t>
        <a:bodyPr/>
        <a:lstStyle/>
        <a:p>
          <a:endParaRPr lang="en-GB"/>
        </a:p>
      </dgm:t>
    </dgm:pt>
    <dgm:pt modelId="{89788E0B-73A7-4A48-B117-C9CB2B83AF0B}">
      <dgm:prSet phldrT="[Text]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000" b="0" u="none" dirty="0" err="1"/>
            <a:t>formal</a:t>
          </a:r>
          <a:r>
            <a:rPr lang="pl-PL" sz="2000" b="0" dirty="0"/>
            <a:t> </a:t>
          </a:r>
          <a:r>
            <a:rPr lang="pl-PL" sz="2000" b="0" dirty="0" err="1"/>
            <a:t>langauge</a:t>
          </a:r>
          <a:r>
            <a:rPr lang="pl-PL" sz="2000" b="0" dirty="0"/>
            <a:t> </a:t>
          </a:r>
          <a:r>
            <a:rPr lang="pl-PL" sz="2000" b="0" dirty="0" err="1"/>
            <a:t>learners</a:t>
          </a:r>
          <a:r>
            <a:rPr lang="pl-PL" sz="2000" b="0" dirty="0"/>
            <a:t>,</a:t>
          </a:r>
          <a:endParaRPr lang="en-GB" sz="2000" dirty="0"/>
        </a:p>
      </dgm:t>
    </dgm:pt>
    <dgm:pt modelId="{7B29CBFB-76A7-43FC-BBCE-7BA6935A25AC}" type="parTrans" cxnId="{7EEBC77F-80CF-4EE6-8123-1BA2D4AC2B80}">
      <dgm:prSet/>
      <dgm:spPr/>
      <dgm:t>
        <a:bodyPr/>
        <a:lstStyle/>
        <a:p>
          <a:endParaRPr lang="pl-PL"/>
        </a:p>
      </dgm:t>
    </dgm:pt>
    <dgm:pt modelId="{F1AB99CB-9F66-4A52-A050-0EFE42BA702B}" type="sibTrans" cxnId="{7EEBC77F-80CF-4EE6-8123-1BA2D4AC2B80}">
      <dgm:prSet/>
      <dgm:spPr/>
      <dgm:t>
        <a:bodyPr/>
        <a:lstStyle/>
        <a:p>
          <a:endParaRPr lang="pl-PL"/>
        </a:p>
      </dgm:t>
    </dgm:pt>
    <dgm:pt modelId="{C0673DF4-F0C8-4FDA-B132-E5CAD6B947DB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2000" dirty="0"/>
            <a:t>mean age = 22,55</a:t>
          </a:r>
          <a:r>
            <a:rPr lang="pl-PL" sz="2000" dirty="0"/>
            <a:t> (</a:t>
          </a:r>
          <a:r>
            <a:rPr lang="en-GB" sz="2000" dirty="0"/>
            <a:t>range: 18–38</a:t>
          </a:r>
          <a:r>
            <a:rPr lang="pl-PL" sz="2000" dirty="0"/>
            <a:t>),</a:t>
          </a:r>
          <a:endParaRPr lang="en-GB" sz="2000" dirty="0"/>
        </a:p>
      </dgm:t>
    </dgm:pt>
    <dgm:pt modelId="{AC323DE2-1933-4BAB-9617-E7E83A532DB6}" type="parTrans" cxnId="{E2781330-7CFE-4BCB-9671-04CD01F2CC1D}">
      <dgm:prSet/>
      <dgm:spPr/>
      <dgm:t>
        <a:bodyPr/>
        <a:lstStyle/>
        <a:p>
          <a:endParaRPr lang="pl-PL"/>
        </a:p>
      </dgm:t>
    </dgm:pt>
    <dgm:pt modelId="{654A5F9C-8B2E-4916-878E-B4E08E0C7643}" type="sibTrans" cxnId="{E2781330-7CFE-4BCB-9671-04CD01F2CC1D}">
      <dgm:prSet/>
      <dgm:spPr/>
      <dgm:t>
        <a:bodyPr/>
        <a:lstStyle/>
        <a:p>
          <a:endParaRPr lang="pl-PL"/>
        </a:p>
      </dgm:t>
    </dgm:pt>
    <dgm:pt modelId="{501F893C-8C77-4D22-BE3A-7027E45FA40B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2000" dirty="0"/>
            <a:t>five males</a:t>
          </a:r>
          <a:r>
            <a:rPr lang="pl-PL" sz="2000" dirty="0"/>
            <a:t>,</a:t>
          </a:r>
          <a:endParaRPr lang="en-GB" sz="2000" dirty="0"/>
        </a:p>
      </dgm:t>
    </dgm:pt>
    <dgm:pt modelId="{C813E53E-4C4C-48CE-8CF5-4F56D8731144}" type="parTrans" cxnId="{08C0976E-D803-4774-897D-773A4E48F917}">
      <dgm:prSet/>
      <dgm:spPr/>
      <dgm:t>
        <a:bodyPr/>
        <a:lstStyle/>
        <a:p>
          <a:endParaRPr lang="pl-PL"/>
        </a:p>
      </dgm:t>
    </dgm:pt>
    <dgm:pt modelId="{56D30BC6-2F56-4F33-A187-5756CCE620A9}" type="sibTrans" cxnId="{08C0976E-D803-4774-897D-773A4E48F917}">
      <dgm:prSet/>
      <dgm:spPr/>
      <dgm:t>
        <a:bodyPr/>
        <a:lstStyle/>
        <a:p>
          <a:endParaRPr lang="pl-PL"/>
        </a:p>
      </dgm:t>
    </dgm:pt>
    <dgm:pt modelId="{628B2342-E93C-46D9-A153-E391EDC05FFD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2000" dirty="0"/>
            <a:t>college students (N = 18)</a:t>
          </a:r>
          <a:r>
            <a:rPr lang="pl-PL" sz="2000" dirty="0"/>
            <a:t>,</a:t>
          </a:r>
          <a:endParaRPr lang="en-GB" sz="2000" dirty="0"/>
        </a:p>
      </dgm:t>
    </dgm:pt>
    <dgm:pt modelId="{3304F169-D5AB-4571-95AD-98A88930E000}" type="parTrans" cxnId="{EEB46663-99B2-4D2B-ABD7-C9088E686A48}">
      <dgm:prSet/>
      <dgm:spPr/>
      <dgm:t>
        <a:bodyPr/>
        <a:lstStyle/>
        <a:p>
          <a:endParaRPr lang="pl-PL"/>
        </a:p>
      </dgm:t>
    </dgm:pt>
    <dgm:pt modelId="{1E5F7339-8CB3-4CEF-89EF-4D759C9F5279}" type="sibTrans" cxnId="{EEB46663-99B2-4D2B-ABD7-C9088E686A48}">
      <dgm:prSet/>
      <dgm:spPr/>
      <dgm:t>
        <a:bodyPr/>
        <a:lstStyle/>
        <a:p>
          <a:endParaRPr lang="pl-PL"/>
        </a:p>
      </dgm:t>
    </dgm:pt>
    <dgm:pt modelId="{540FF304-7B50-4145-9B5A-139945CF5151}">
      <dgm:prSet phldrT="[Text]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000" dirty="0" err="1"/>
            <a:t>AoA</a:t>
          </a:r>
          <a:r>
            <a:rPr lang="pl-PL" sz="2000" dirty="0"/>
            <a:t> (English) = </a:t>
          </a:r>
          <a:r>
            <a:rPr lang="en-GB" sz="2000" dirty="0"/>
            <a:t>5,86 years (range: 3–10)</a:t>
          </a:r>
          <a:r>
            <a:rPr lang="pl-PL" sz="2000" dirty="0"/>
            <a:t>, </a:t>
          </a:r>
          <a:endParaRPr lang="en-GB" sz="2000" dirty="0"/>
        </a:p>
      </dgm:t>
    </dgm:pt>
    <dgm:pt modelId="{725DB9EB-0839-4CA7-907F-2A9838B4E624}" type="parTrans" cxnId="{40E84E31-D55B-4857-B2B8-48B267B3595C}">
      <dgm:prSet/>
      <dgm:spPr/>
      <dgm:t>
        <a:bodyPr/>
        <a:lstStyle/>
        <a:p>
          <a:endParaRPr lang="pl-PL"/>
        </a:p>
      </dgm:t>
    </dgm:pt>
    <dgm:pt modelId="{930A3137-6830-44BA-AFCD-5B7623D1A3AC}" type="sibTrans" cxnId="{40E84E31-D55B-4857-B2B8-48B267B3595C}">
      <dgm:prSet/>
      <dgm:spPr/>
      <dgm:t>
        <a:bodyPr/>
        <a:lstStyle/>
        <a:p>
          <a:endParaRPr lang="pl-PL"/>
        </a:p>
      </dgm:t>
    </dgm:pt>
    <dgm:pt modelId="{7847831E-BDFB-4889-9E0B-35523CCE7136}">
      <dgm:prSet phldrT="[Text]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000" dirty="0" err="1"/>
            <a:t>AoA</a:t>
          </a:r>
          <a:r>
            <a:rPr lang="pl-PL" sz="2000" dirty="0"/>
            <a:t> (</a:t>
          </a:r>
          <a:r>
            <a:rPr lang="pl-PL" sz="2000" dirty="0" err="1"/>
            <a:t>Norwegian</a:t>
          </a:r>
          <a:r>
            <a:rPr lang="pl-PL" sz="2000" dirty="0"/>
            <a:t>) = </a:t>
          </a:r>
          <a:r>
            <a:rPr lang="en-US" sz="2000" dirty="0"/>
            <a:t>20,27 years (range: 13–36)</a:t>
          </a:r>
          <a:r>
            <a:rPr lang="pl-PL" sz="2000" dirty="0"/>
            <a:t>,</a:t>
          </a:r>
          <a:endParaRPr lang="en-GB" sz="2000" dirty="0"/>
        </a:p>
      </dgm:t>
    </dgm:pt>
    <dgm:pt modelId="{CB7EFDED-DE59-4699-AB37-74C2F6DD25B7}" type="parTrans" cxnId="{7680F8F7-4BC2-4801-AD4E-A26BE142EAC5}">
      <dgm:prSet/>
      <dgm:spPr/>
      <dgm:t>
        <a:bodyPr/>
        <a:lstStyle/>
        <a:p>
          <a:endParaRPr lang="pl-PL"/>
        </a:p>
      </dgm:t>
    </dgm:pt>
    <dgm:pt modelId="{1797225F-84CE-4BE2-BC6D-F4F2CD044D30}" type="sibTrans" cxnId="{7680F8F7-4BC2-4801-AD4E-A26BE142EAC5}">
      <dgm:prSet/>
      <dgm:spPr/>
      <dgm:t>
        <a:bodyPr/>
        <a:lstStyle/>
        <a:p>
          <a:endParaRPr lang="pl-PL"/>
        </a:p>
      </dgm:t>
    </dgm:pt>
    <dgm:pt modelId="{37A157D2-B7A9-4683-A2F4-23926D71970E}">
      <dgm:prSet phldrT="[Text]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000" dirty="0"/>
            <a:t>N</a:t>
          </a:r>
          <a:r>
            <a:rPr lang="en-GB" sz="2000" dirty="0" err="1"/>
            <a:t>orwegian</a:t>
          </a:r>
          <a:r>
            <a:rPr lang="en-GB" sz="2000" dirty="0"/>
            <a:t> </a:t>
          </a:r>
          <a:r>
            <a:rPr lang="pl-PL" sz="2000" dirty="0"/>
            <a:t>as </a:t>
          </a:r>
          <a:r>
            <a:rPr lang="pl-PL" sz="2000" dirty="0" err="1"/>
            <a:t>chronologically</a:t>
          </a:r>
          <a:r>
            <a:rPr lang="pl-PL" sz="2000" dirty="0"/>
            <a:t> </a:t>
          </a:r>
          <a:r>
            <a:rPr lang="en-GB" sz="2000" dirty="0"/>
            <a:t>the third (N = 9)</a:t>
          </a:r>
          <a:r>
            <a:rPr lang="pl-PL" sz="2000" dirty="0"/>
            <a:t>,</a:t>
          </a:r>
          <a:r>
            <a:rPr lang="en-GB" sz="2000" dirty="0"/>
            <a:t> the fourth (N = 11)</a:t>
          </a:r>
          <a:r>
            <a:rPr lang="pl-PL" sz="2000" dirty="0"/>
            <a:t>, the </a:t>
          </a:r>
          <a:r>
            <a:rPr lang="pl-PL" sz="2000" dirty="0" err="1"/>
            <a:t>fifth</a:t>
          </a:r>
          <a:r>
            <a:rPr lang="pl-PL" sz="2000" dirty="0"/>
            <a:t> (N = 1) </a:t>
          </a:r>
          <a:r>
            <a:rPr lang="pl-PL" sz="2000" dirty="0" err="1"/>
            <a:t>or</a:t>
          </a:r>
          <a:r>
            <a:rPr lang="pl-PL" sz="2000" dirty="0"/>
            <a:t> the </a:t>
          </a:r>
          <a:r>
            <a:rPr lang="pl-PL" sz="2000" dirty="0" err="1"/>
            <a:t>sixth</a:t>
          </a:r>
          <a:r>
            <a:rPr lang="pl-PL" sz="2000" dirty="0"/>
            <a:t> (N = 1)</a:t>
          </a:r>
          <a:r>
            <a:rPr lang="en-GB" sz="2000" dirty="0"/>
            <a:t> language</a:t>
          </a:r>
        </a:p>
      </dgm:t>
    </dgm:pt>
    <dgm:pt modelId="{958E8DFB-DB4D-4640-A158-B973C0C828A2}" type="parTrans" cxnId="{499F41D5-CB81-40E2-890F-294ABE7F40D2}">
      <dgm:prSet/>
      <dgm:spPr/>
      <dgm:t>
        <a:bodyPr/>
        <a:lstStyle/>
        <a:p>
          <a:endParaRPr lang="pl-PL"/>
        </a:p>
      </dgm:t>
    </dgm:pt>
    <dgm:pt modelId="{FBAD0E63-DF29-41FA-804F-3E5AF2D23F47}" type="sibTrans" cxnId="{499F41D5-CB81-40E2-890F-294ABE7F40D2}">
      <dgm:prSet/>
      <dgm:spPr/>
      <dgm:t>
        <a:bodyPr/>
        <a:lstStyle/>
        <a:p>
          <a:endParaRPr lang="pl-PL"/>
        </a:p>
      </dgm:t>
    </dgm:pt>
    <dgm:pt modelId="{F2D97669-E5EF-4A80-BC87-5F6923D33189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2000" dirty="0"/>
            <a:t>college graduates (</a:t>
          </a:r>
          <a:r>
            <a:rPr lang="pl-PL" sz="2000" dirty="0"/>
            <a:t>MA, </a:t>
          </a:r>
          <a:r>
            <a:rPr lang="en-GB" sz="2000" dirty="0"/>
            <a:t>N = 4)</a:t>
          </a:r>
          <a:r>
            <a:rPr lang="pl-PL" sz="2000" dirty="0"/>
            <a:t>,</a:t>
          </a:r>
          <a:endParaRPr lang="en-GB" sz="2000" dirty="0"/>
        </a:p>
      </dgm:t>
    </dgm:pt>
    <dgm:pt modelId="{AC593B83-EB1E-45A3-B9BC-23E03FCA51B7}" type="parTrans" cxnId="{1D82CF09-DBD6-4BB6-BE19-8277BEA45BC4}">
      <dgm:prSet/>
      <dgm:spPr/>
      <dgm:t>
        <a:bodyPr/>
        <a:lstStyle/>
        <a:p>
          <a:endParaRPr lang="pl-PL"/>
        </a:p>
      </dgm:t>
    </dgm:pt>
    <dgm:pt modelId="{AEA28FCE-53B5-4AA3-A72B-8B0BE863C004}" type="sibTrans" cxnId="{1D82CF09-DBD6-4BB6-BE19-8277BEA45BC4}">
      <dgm:prSet/>
      <dgm:spPr/>
      <dgm:t>
        <a:bodyPr/>
        <a:lstStyle/>
        <a:p>
          <a:endParaRPr lang="pl-PL"/>
        </a:p>
      </dgm:t>
    </dgm:pt>
    <dgm:pt modelId="{B84FA5B3-65F3-494C-B7C9-C87017BF1DD4}" type="pres">
      <dgm:prSet presAssocID="{E72CCBD9-FBF9-3541-8D22-197A1C497B17}" presName="linearFlow" presStyleCnt="0">
        <dgm:presLayoutVars>
          <dgm:dir/>
          <dgm:animLvl val="lvl"/>
          <dgm:resizeHandles val="exact"/>
        </dgm:presLayoutVars>
      </dgm:prSet>
      <dgm:spPr/>
    </dgm:pt>
    <dgm:pt modelId="{D9CD2A29-77B6-CC4F-8EDB-3FBA310D07EB}" type="pres">
      <dgm:prSet presAssocID="{1D7A27A9-7BAC-4E45-A792-CFFAE13E8CC9}" presName="composite" presStyleCnt="0"/>
      <dgm:spPr/>
    </dgm:pt>
    <dgm:pt modelId="{EF331821-BF11-D244-B013-C2012834527C}" type="pres">
      <dgm:prSet presAssocID="{1D7A27A9-7BAC-4E45-A792-CFFAE13E8CC9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8600A80-3566-784F-87FE-B2F3421BFA83}" type="pres">
      <dgm:prSet presAssocID="{1D7A27A9-7BAC-4E45-A792-CFFAE13E8CC9}" presName="descendantText" presStyleLbl="alignAcc1" presStyleIdx="0" presStyleCnt="1" custLinFactNeighborX="0" custLinFactNeighborY="22516">
        <dgm:presLayoutVars>
          <dgm:bulletEnabled val="1"/>
        </dgm:presLayoutVars>
      </dgm:prSet>
      <dgm:spPr/>
    </dgm:pt>
  </dgm:ptLst>
  <dgm:cxnLst>
    <dgm:cxn modelId="{1D82CF09-DBD6-4BB6-BE19-8277BEA45BC4}" srcId="{FA301523-E612-5541-9661-E947C321DE7F}" destId="{F2D97669-E5EF-4A80-BC87-5F6923D33189}" srcOrd="3" destOrd="0" parTransId="{AC593B83-EB1E-45A3-B9BC-23E03FCA51B7}" sibTransId="{AEA28FCE-53B5-4AA3-A72B-8B0BE863C004}"/>
    <dgm:cxn modelId="{27EB2815-6148-4F71-8403-969DBE15A2E5}" type="presOf" srcId="{37A157D2-B7A9-4683-A2F4-23926D71970E}" destId="{F8600A80-3566-784F-87FE-B2F3421BFA83}" srcOrd="0" destOrd="9" presId="urn:microsoft.com/office/officeart/2005/8/layout/chevron2"/>
    <dgm:cxn modelId="{4666B315-0602-CE4A-8451-952F6560BD45}" srcId="{1D7A27A9-7BAC-4E45-A792-CFFAE13E8CC9}" destId="{FA301523-E612-5541-9661-E947C321DE7F}" srcOrd="1" destOrd="0" parTransId="{80C1FA8A-7ED7-2949-B2B9-1DC17E030715}" sibTransId="{B1274F12-3CAA-114A-801E-5489EB3082D5}"/>
    <dgm:cxn modelId="{E2781330-7CFE-4BCB-9671-04CD01F2CC1D}" srcId="{FA301523-E612-5541-9661-E947C321DE7F}" destId="{C0673DF4-F0C8-4FDA-B132-E5CAD6B947DB}" srcOrd="0" destOrd="0" parTransId="{AC323DE2-1933-4BAB-9617-E7E83A532DB6}" sibTransId="{654A5F9C-8B2E-4916-878E-B4E08E0C7643}"/>
    <dgm:cxn modelId="{40E84E31-D55B-4857-B2B8-48B267B3595C}" srcId="{FA301523-E612-5541-9661-E947C321DE7F}" destId="{540FF304-7B50-4145-9B5A-139945CF5151}" srcOrd="5" destOrd="0" parTransId="{725DB9EB-0839-4CA7-907F-2A9838B4E624}" sibTransId="{930A3137-6830-44BA-AFCD-5B7623D1A3AC}"/>
    <dgm:cxn modelId="{4E1BA235-57D0-47F4-89D7-416CB68B552D}" type="presOf" srcId="{540FF304-7B50-4145-9B5A-139945CF5151}" destId="{F8600A80-3566-784F-87FE-B2F3421BFA83}" srcOrd="0" destOrd="7" presId="urn:microsoft.com/office/officeart/2005/8/layout/chevron2"/>
    <dgm:cxn modelId="{601E715E-88A9-4385-8BE4-ACF995EEC71B}" type="presOf" srcId="{C0673DF4-F0C8-4FDA-B132-E5CAD6B947DB}" destId="{F8600A80-3566-784F-87FE-B2F3421BFA83}" srcOrd="0" destOrd="2" presId="urn:microsoft.com/office/officeart/2005/8/layout/chevron2"/>
    <dgm:cxn modelId="{EEB46663-99B2-4D2B-ABD7-C9088E686A48}" srcId="{FA301523-E612-5541-9661-E947C321DE7F}" destId="{628B2342-E93C-46D9-A153-E391EDC05FFD}" srcOrd="2" destOrd="0" parTransId="{3304F169-D5AB-4571-95AD-98A88930E000}" sibTransId="{1E5F7339-8CB3-4CEF-89EF-4D759C9F5279}"/>
    <dgm:cxn modelId="{4AA55643-3C4C-4810-816A-79323EADF6E5}" type="presOf" srcId="{F2D97669-E5EF-4A80-BC87-5F6923D33189}" destId="{F8600A80-3566-784F-87FE-B2F3421BFA83}" srcOrd="0" destOrd="5" presId="urn:microsoft.com/office/officeart/2005/8/layout/chevron2"/>
    <dgm:cxn modelId="{67DF4B6D-91CF-4CA1-8C56-AC4C083D6890}" type="presOf" srcId="{501F893C-8C77-4D22-BE3A-7027E45FA40B}" destId="{F8600A80-3566-784F-87FE-B2F3421BFA83}" srcOrd="0" destOrd="3" presId="urn:microsoft.com/office/officeart/2005/8/layout/chevron2"/>
    <dgm:cxn modelId="{08C0976E-D803-4774-897D-773A4E48F917}" srcId="{FA301523-E612-5541-9661-E947C321DE7F}" destId="{501F893C-8C77-4D22-BE3A-7027E45FA40B}" srcOrd="1" destOrd="0" parTransId="{C813E53E-4C4C-48CE-8CF5-4F56D8731144}" sibTransId="{56D30BC6-2F56-4F33-A187-5756CCE620A9}"/>
    <dgm:cxn modelId="{DD2C4C72-69B7-A44D-8BAE-DF23DE7A485A}" type="presOf" srcId="{E72CCBD9-FBF9-3541-8D22-197A1C497B17}" destId="{B84FA5B3-65F3-494C-B7C9-C87017BF1DD4}" srcOrd="0" destOrd="0" presId="urn:microsoft.com/office/officeart/2005/8/layout/chevron2"/>
    <dgm:cxn modelId="{7EEBC77F-80CF-4EE6-8123-1BA2D4AC2B80}" srcId="{FA301523-E612-5541-9661-E947C321DE7F}" destId="{89788E0B-73A7-4A48-B117-C9CB2B83AF0B}" srcOrd="4" destOrd="0" parTransId="{7B29CBFB-76A7-43FC-BBCE-7BA6935A25AC}" sibTransId="{F1AB99CB-9F66-4A52-A050-0EFE42BA702B}"/>
    <dgm:cxn modelId="{69E43C82-42EA-A547-8BB1-42D4AD4ECEC5}" type="presOf" srcId="{1D7A27A9-7BAC-4E45-A792-CFFAE13E8CC9}" destId="{EF331821-BF11-D244-B013-C2012834527C}" srcOrd="0" destOrd="0" presId="urn:microsoft.com/office/officeart/2005/8/layout/chevron2"/>
    <dgm:cxn modelId="{D586FE85-E8D4-9940-849B-9AEDCE2B026E}" srcId="{1D7A27A9-7BAC-4E45-A792-CFFAE13E8CC9}" destId="{4E0448AB-F37E-0040-A4E0-800A82AE143C}" srcOrd="0" destOrd="0" parTransId="{F84B2406-B5FB-5840-8345-023FF43FF55C}" sibTransId="{6688AC21-7F68-894C-99C5-5A1B1D7A6EAB}"/>
    <dgm:cxn modelId="{583E5F89-932C-FB46-B851-420835070D12}" type="presOf" srcId="{FA301523-E612-5541-9661-E947C321DE7F}" destId="{F8600A80-3566-784F-87FE-B2F3421BFA83}" srcOrd="0" destOrd="1" presId="urn:microsoft.com/office/officeart/2005/8/layout/chevron2"/>
    <dgm:cxn modelId="{39460FA5-6C1A-EE43-B27F-BB7E9D5D1631}" type="presOf" srcId="{4E0448AB-F37E-0040-A4E0-800A82AE143C}" destId="{F8600A80-3566-784F-87FE-B2F3421BFA83}" srcOrd="0" destOrd="0" presId="urn:microsoft.com/office/officeart/2005/8/layout/chevron2"/>
    <dgm:cxn modelId="{72FC99B6-A1C7-466D-9649-89F9C49BBCBD}" type="presOf" srcId="{7847831E-BDFB-4889-9E0B-35523CCE7136}" destId="{F8600A80-3566-784F-87FE-B2F3421BFA83}" srcOrd="0" destOrd="8" presId="urn:microsoft.com/office/officeart/2005/8/layout/chevron2"/>
    <dgm:cxn modelId="{D27D95D4-D145-4422-948E-09F2DF74CB2E}" type="presOf" srcId="{89788E0B-73A7-4A48-B117-C9CB2B83AF0B}" destId="{F8600A80-3566-784F-87FE-B2F3421BFA83}" srcOrd="0" destOrd="6" presId="urn:microsoft.com/office/officeart/2005/8/layout/chevron2"/>
    <dgm:cxn modelId="{499F41D5-CB81-40E2-890F-294ABE7F40D2}" srcId="{FA301523-E612-5541-9661-E947C321DE7F}" destId="{37A157D2-B7A9-4683-A2F4-23926D71970E}" srcOrd="7" destOrd="0" parTransId="{958E8DFB-DB4D-4640-A158-B973C0C828A2}" sibTransId="{FBAD0E63-DF29-41FA-804F-3E5AF2D23F47}"/>
    <dgm:cxn modelId="{9E69FDDA-4C5A-474D-BE1B-B48CAAE349FC}" type="presOf" srcId="{628B2342-E93C-46D9-A153-E391EDC05FFD}" destId="{F8600A80-3566-784F-87FE-B2F3421BFA83}" srcOrd="0" destOrd="4" presId="urn:microsoft.com/office/officeart/2005/8/layout/chevron2"/>
    <dgm:cxn modelId="{AF5979E8-5AC4-6C49-A3B6-E1DD100B7020}" srcId="{E72CCBD9-FBF9-3541-8D22-197A1C497B17}" destId="{1D7A27A9-7BAC-4E45-A792-CFFAE13E8CC9}" srcOrd="0" destOrd="0" parTransId="{960947B2-6ECB-E046-AA63-BE368DCA6CD2}" sibTransId="{4BC33075-5A6E-3C44-9F14-148AB6F9F905}"/>
    <dgm:cxn modelId="{7680F8F7-4BC2-4801-AD4E-A26BE142EAC5}" srcId="{FA301523-E612-5541-9661-E947C321DE7F}" destId="{7847831E-BDFB-4889-9E0B-35523CCE7136}" srcOrd="6" destOrd="0" parTransId="{CB7EFDED-DE59-4699-AB37-74C2F6DD25B7}" sibTransId="{1797225F-84CE-4BE2-BC6D-F4F2CD044D30}"/>
    <dgm:cxn modelId="{681BF519-7934-724E-9950-D62EB769DC34}" type="presParOf" srcId="{B84FA5B3-65F3-494C-B7C9-C87017BF1DD4}" destId="{D9CD2A29-77B6-CC4F-8EDB-3FBA310D07EB}" srcOrd="0" destOrd="0" presId="urn:microsoft.com/office/officeart/2005/8/layout/chevron2"/>
    <dgm:cxn modelId="{F3E96BED-F5A4-A347-8690-AFC257168154}" type="presParOf" srcId="{D9CD2A29-77B6-CC4F-8EDB-3FBA310D07EB}" destId="{EF331821-BF11-D244-B013-C2012834527C}" srcOrd="0" destOrd="0" presId="urn:microsoft.com/office/officeart/2005/8/layout/chevron2"/>
    <dgm:cxn modelId="{A2E62C44-7445-504C-98D5-5153DCA6F667}" type="presParOf" srcId="{D9CD2A29-77B6-CC4F-8EDB-3FBA310D07EB}" destId="{F8600A80-3566-784F-87FE-B2F3421BFA8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806A01-EE72-464D-BF42-EC5C8906DF81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2740A2-6AD6-F040-9E35-83879A814E9A}">
      <dgm:prSet phldrT="[Text]"/>
      <dgm:spPr/>
      <dgm:t>
        <a:bodyPr/>
        <a:lstStyle/>
        <a:p>
          <a:r>
            <a:rPr lang="pl-PL" dirty="0">
              <a:solidFill>
                <a:schemeClr val="accent1"/>
              </a:solidFill>
              <a:latin typeface="DIN Condensed" pitchFamily="2" charset="0"/>
            </a:rPr>
            <a:t>Sounds</a:t>
          </a:r>
          <a:endParaRPr lang="en-GB" dirty="0">
            <a:solidFill>
              <a:schemeClr val="accent1"/>
            </a:solidFill>
            <a:latin typeface="DIN Condensed" pitchFamily="2" charset="0"/>
          </a:endParaRPr>
        </a:p>
      </dgm:t>
    </dgm:pt>
    <dgm:pt modelId="{95DBFB8C-78B7-8844-9857-499952D04FFA}" type="parTrans" cxnId="{3F5F4E00-D6B8-7C4E-AD26-99FF49CB726A}">
      <dgm:prSet/>
      <dgm:spPr/>
      <dgm:t>
        <a:bodyPr/>
        <a:lstStyle/>
        <a:p>
          <a:endParaRPr lang="en-GB"/>
        </a:p>
      </dgm:t>
    </dgm:pt>
    <dgm:pt modelId="{3C39D52E-2552-9446-BEA9-A3C6C42A110A}" type="sibTrans" cxnId="{3F5F4E00-D6B8-7C4E-AD26-99FF49CB726A}">
      <dgm:prSet/>
      <dgm:spPr/>
      <dgm:t>
        <a:bodyPr/>
        <a:lstStyle/>
        <a:p>
          <a:endParaRPr lang="en-GB"/>
        </a:p>
      </dgm:t>
    </dgm:pt>
    <dgm:pt modelId="{62C3926C-6187-524C-B9A1-7ABC3539E764}">
      <dgm:prSet phldrT="[Text]"/>
      <dgm:spPr/>
      <dgm:t>
        <a:bodyPr/>
        <a:lstStyle/>
        <a:p>
          <a:r>
            <a:rPr lang="pl-PL" i="0" dirty="0"/>
            <a:t>T</a:t>
          </a:r>
          <a:r>
            <a:rPr lang="en-US" i="0" dirty="0"/>
            <a:t>he Polish /ɨ/-/ɛ/ contrast </a:t>
          </a:r>
          <a:r>
            <a:rPr lang="pl-PL" i="0" dirty="0"/>
            <a:t>was </a:t>
          </a:r>
          <a:r>
            <a:rPr lang="en-US" i="0" dirty="0"/>
            <a:t>mainly manifested in </a:t>
          </a:r>
          <a:r>
            <a:rPr lang="en-US" b="1" dirty="0"/>
            <a:t>height</a:t>
          </a:r>
          <a:r>
            <a:rPr lang="pl-PL" b="1" i="0" dirty="0"/>
            <a:t> </a:t>
          </a:r>
          <a:r>
            <a:rPr lang="pl-PL" b="0" i="0" dirty="0"/>
            <a:t>(</a:t>
          </a:r>
          <a:r>
            <a:rPr lang="pl-PL" i="0" dirty="0"/>
            <a:t>and </a:t>
          </a:r>
          <a:r>
            <a:rPr lang="en-US" i="0" dirty="0"/>
            <a:t>also </a:t>
          </a:r>
          <a:r>
            <a:rPr lang="en-US" i="0" dirty="0" err="1"/>
            <a:t>exis</a:t>
          </a:r>
          <a:r>
            <a:rPr lang="pl-PL" i="0" dirty="0" err="1"/>
            <a:t>ts</a:t>
          </a:r>
          <a:r>
            <a:rPr lang="en-US" i="0" dirty="0"/>
            <a:t> in the other investigated languages</a:t>
          </a:r>
          <a:r>
            <a:rPr lang="pl-PL" i="0" dirty="0"/>
            <a:t>).</a:t>
          </a:r>
          <a:endParaRPr lang="en-GB" dirty="0">
            <a:latin typeface="DIN Condensed" pitchFamily="2" charset="0"/>
          </a:endParaRPr>
        </a:p>
      </dgm:t>
    </dgm:pt>
    <dgm:pt modelId="{57A3C92D-C2BE-9D49-9B75-CF430C041518}" type="parTrans" cxnId="{F9F8FD4C-8FA2-C54D-85D8-406F87B6B9C7}">
      <dgm:prSet/>
      <dgm:spPr/>
      <dgm:t>
        <a:bodyPr/>
        <a:lstStyle/>
        <a:p>
          <a:endParaRPr lang="en-GB"/>
        </a:p>
      </dgm:t>
    </dgm:pt>
    <dgm:pt modelId="{3AA5AB8B-557E-C745-95CB-3353E69A64FB}" type="sibTrans" cxnId="{F9F8FD4C-8FA2-C54D-85D8-406F87B6B9C7}">
      <dgm:prSet/>
      <dgm:spPr/>
      <dgm:t>
        <a:bodyPr/>
        <a:lstStyle/>
        <a:p>
          <a:endParaRPr lang="en-GB"/>
        </a:p>
      </dgm:t>
    </dgm:pt>
    <dgm:pt modelId="{F0D30D28-A168-8546-A2FF-D86A9CABC779}">
      <dgm:prSet phldrT="[Text]"/>
      <dgm:spPr/>
      <dgm:t>
        <a:bodyPr/>
        <a:lstStyle/>
        <a:p>
          <a:r>
            <a:rPr lang="pl-PL" i="0" dirty="0"/>
            <a:t>T</a:t>
          </a:r>
          <a:r>
            <a:rPr lang="en-US" i="0" dirty="0"/>
            <a:t>he English /ɪ/-/ʊ/ contrast </a:t>
          </a:r>
          <a:r>
            <a:rPr lang="pl-PL" i="0" dirty="0"/>
            <a:t>was </a:t>
          </a:r>
          <a:r>
            <a:rPr lang="en-US" i="0" dirty="0"/>
            <a:t>mainly manifested in </a:t>
          </a:r>
          <a:r>
            <a:rPr lang="en-US" b="1" dirty="0"/>
            <a:t>backness</a:t>
          </a:r>
          <a:r>
            <a:rPr lang="pl-PL" i="0" dirty="0"/>
            <a:t>.</a:t>
          </a:r>
          <a:endParaRPr lang="en-GB" dirty="0">
            <a:latin typeface="DIN Condensed" pitchFamily="2" charset="0"/>
          </a:endParaRPr>
        </a:p>
      </dgm:t>
    </dgm:pt>
    <dgm:pt modelId="{8D76406B-8310-1044-8371-DD068CA4C52B}" type="parTrans" cxnId="{DE25B69B-6BB0-E241-A754-6EC34C87C23C}">
      <dgm:prSet/>
      <dgm:spPr/>
      <dgm:t>
        <a:bodyPr/>
        <a:lstStyle/>
        <a:p>
          <a:endParaRPr lang="en-GB"/>
        </a:p>
      </dgm:t>
    </dgm:pt>
    <dgm:pt modelId="{7F83FF20-7073-7740-AEEF-D2F35CDCC756}" type="sibTrans" cxnId="{DE25B69B-6BB0-E241-A754-6EC34C87C23C}">
      <dgm:prSet/>
      <dgm:spPr/>
      <dgm:t>
        <a:bodyPr/>
        <a:lstStyle/>
        <a:p>
          <a:endParaRPr lang="en-GB"/>
        </a:p>
      </dgm:t>
    </dgm:pt>
    <dgm:pt modelId="{06A69E1C-F0FA-6446-BF2A-56D495B87683}">
      <dgm:prSet phldrT="[Text]"/>
      <dgm:spPr/>
      <dgm:t>
        <a:bodyPr/>
        <a:lstStyle/>
        <a:p>
          <a:r>
            <a:rPr lang="pl-PL" i="0" dirty="0"/>
            <a:t>T</a:t>
          </a:r>
          <a:r>
            <a:rPr lang="en-US" i="0" dirty="0"/>
            <a:t>he Norwegian /</a:t>
          </a:r>
          <a:r>
            <a:rPr lang="pl-PL" i="0" dirty="0"/>
            <a:t>i</a:t>
          </a:r>
          <a:r>
            <a:rPr lang="en-US" i="0" dirty="0"/>
            <a:t>/-/ʏ/ contrast </a:t>
          </a:r>
          <a:r>
            <a:rPr lang="pl-PL" i="0" dirty="0"/>
            <a:t>was </a:t>
          </a:r>
          <a:r>
            <a:rPr lang="en-US" i="0" dirty="0"/>
            <a:t>mainly manifested in </a:t>
          </a:r>
          <a:r>
            <a:rPr lang="en-US" b="1" dirty="0"/>
            <a:t>roundness</a:t>
          </a:r>
          <a:r>
            <a:rPr lang="pl-PL" i="0" dirty="0"/>
            <a:t>.</a:t>
          </a:r>
          <a:endParaRPr lang="en-GB" dirty="0">
            <a:latin typeface="DIN Condensed" pitchFamily="2" charset="0"/>
          </a:endParaRPr>
        </a:p>
      </dgm:t>
    </dgm:pt>
    <dgm:pt modelId="{B4E4D7A8-AC06-314A-829E-FFE91CC62086}" type="parTrans" cxnId="{C267D21E-09D4-1343-A0CF-67191ACDF5E7}">
      <dgm:prSet/>
      <dgm:spPr/>
      <dgm:t>
        <a:bodyPr/>
        <a:lstStyle/>
        <a:p>
          <a:endParaRPr lang="en-GB"/>
        </a:p>
      </dgm:t>
    </dgm:pt>
    <dgm:pt modelId="{FEA92ABF-B22A-1F47-8DB8-166DC4E6878E}" type="sibTrans" cxnId="{C267D21E-09D4-1343-A0CF-67191ACDF5E7}">
      <dgm:prSet/>
      <dgm:spPr/>
      <dgm:t>
        <a:bodyPr/>
        <a:lstStyle/>
        <a:p>
          <a:endParaRPr lang="en-GB"/>
        </a:p>
      </dgm:t>
    </dgm:pt>
    <dgm:pt modelId="{E83BBC39-6433-6040-A00C-219EEB9B797C}" type="pres">
      <dgm:prSet presAssocID="{DC806A01-EE72-464D-BF42-EC5C8906DF81}" presName="vert0" presStyleCnt="0">
        <dgm:presLayoutVars>
          <dgm:dir/>
          <dgm:animOne val="branch"/>
          <dgm:animLvl val="lvl"/>
        </dgm:presLayoutVars>
      </dgm:prSet>
      <dgm:spPr/>
    </dgm:pt>
    <dgm:pt modelId="{0BDEC278-47DC-7848-8CA8-A343C62FD375}" type="pres">
      <dgm:prSet presAssocID="{D72740A2-6AD6-F040-9E35-83879A814E9A}" presName="thickLine" presStyleLbl="alignNode1" presStyleIdx="0" presStyleCnt="1"/>
      <dgm:spPr/>
    </dgm:pt>
    <dgm:pt modelId="{D761D86A-DFC2-8F4B-8607-FE887964606F}" type="pres">
      <dgm:prSet presAssocID="{D72740A2-6AD6-F040-9E35-83879A814E9A}" presName="horz1" presStyleCnt="0"/>
      <dgm:spPr/>
    </dgm:pt>
    <dgm:pt modelId="{875F95F8-7599-0841-B471-462B48A624F1}" type="pres">
      <dgm:prSet presAssocID="{D72740A2-6AD6-F040-9E35-83879A814E9A}" presName="tx1" presStyleLbl="revTx" presStyleIdx="0" presStyleCnt="4"/>
      <dgm:spPr/>
    </dgm:pt>
    <dgm:pt modelId="{6F126848-BEEE-A54A-AAC1-32B70DAF3A19}" type="pres">
      <dgm:prSet presAssocID="{D72740A2-6AD6-F040-9E35-83879A814E9A}" presName="vert1" presStyleCnt="0"/>
      <dgm:spPr/>
    </dgm:pt>
    <dgm:pt modelId="{D0A89469-34FB-124A-9CE1-6B713B30574B}" type="pres">
      <dgm:prSet presAssocID="{62C3926C-6187-524C-B9A1-7ABC3539E764}" presName="vertSpace2a" presStyleCnt="0"/>
      <dgm:spPr/>
    </dgm:pt>
    <dgm:pt modelId="{14137F7D-67DE-6847-8DA3-B43CFAB038BF}" type="pres">
      <dgm:prSet presAssocID="{62C3926C-6187-524C-B9A1-7ABC3539E764}" presName="horz2" presStyleCnt="0"/>
      <dgm:spPr/>
    </dgm:pt>
    <dgm:pt modelId="{E8DDB93F-F6BA-4A4C-B4DA-816155ED006E}" type="pres">
      <dgm:prSet presAssocID="{62C3926C-6187-524C-B9A1-7ABC3539E764}" presName="horzSpace2" presStyleCnt="0"/>
      <dgm:spPr/>
    </dgm:pt>
    <dgm:pt modelId="{0EF3F891-812C-4E4A-8127-6036EF38B8D7}" type="pres">
      <dgm:prSet presAssocID="{62C3926C-6187-524C-B9A1-7ABC3539E764}" presName="tx2" presStyleLbl="revTx" presStyleIdx="1" presStyleCnt="4"/>
      <dgm:spPr/>
    </dgm:pt>
    <dgm:pt modelId="{984A0ABE-839F-8E4C-B101-3CCC6CD9012D}" type="pres">
      <dgm:prSet presAssocID="{62C3926C-6187-524C-B9A1-7ABC3539E764}" presName="vert2" presStyleCnt="0"/>
      <dgm:spPr/>
    </dgm:pt>
    <dgm:pt modelId="{F122F2BC-77F6-2548-A481-AECD458BEE65}" type="pres">
      <dgm:prSet presAssocID="{62C3926C-6187-524C-B9A1-7ABC3539E764}" presName="thinLine2b" presStyleLbl="callout" presStyleIdx="0" presStyleCnt="3"/>
      <dgm:spPr/>
    </dgm:pt>
    <dgm:pt modelId="{B963BA72-77FD-3D48-B5B8-10C8F2CD6F3C}" type="pres">
      <dgm:prSet presAssocID="{62C3926C-6187-524C-B9A1-7ABC3539E764}" presName="vertSpace2b" presStyleCnt="0"/>
      <dgm:spPr/>
    </dgm:pt>
    <dgm:pt modelId="{9F619875-0035-CB40-9DC2-D7ED257F2A17}" type="pres">
      <dgm:prSet presAssocID="{F0D30D28-A168-8546-A2FF-D86A9CABC779}" presName="horz2" presStyleCnt="0"/>
      <dgm:spPr/>
    </dgm:pt>
    <dgm:pt modelId="{3770BE19-EF11-AF4B-B376-3686E8964D62}" type="pres">
      <dgm:prSet presAssocID="{F0D30D28-A168-8546-A2FF-D86A9CABC779}" presName="horzSpace2" presStyleCnt="0"/>
      <dgm:spPr/>
    </dgm:pt>
    <dgm:pt modelId="{A5A163DC-0A57-D045-B78B-B7691A450013}" type="pres">
      <dgm:prSet presAssocID="{F0D30D28-A168-8546-A2FF-D86A9CABC779}" presName="tx2" presStyleLbl="revTx" presStyleIdx="2" presStyleCnt="4" custScaleY="71430"/>
      <dgm:spPr/>
    </dgm:pt>
    <dgm:pt modelId="{21698C3F-6BF1-8049-83FB-27B95B6F84E8}" type="pres">
      <dgm:prSet presAssocID="{F0D30D28-A168-8546-A2FF-D86A9CABC779}" presName="vert2" presStyleCnt="0"/>
      <dgm:spPr/>
    </dgm:pt>
    <dgm:pt modelId="{BB97E24A-6D6A-BF45-AC3C-0957F7A8AAEC}" type="pres">
      <dgm:prSet presAssocID="{F0D30D28-A168-8546-A2FF-D86A9CABC779}" presName="thinLine2b" presStyleLbl="callout" presStyleIdx="1" presStyleCnt="3"/>
      <dgm:spPr/>
    </dgm:pt>
    <dgm:pt modelId="{FEE8E029-7CD7-624F-83ED-93A4A794D995}" type="pres">
      <dgm:prSet presAssocID="{F0D30D28-A168-8546-A2FF-D86A9CABC779}" presName="vertSpace2b" presStyleCnt="0"/>
      <dgm:spPr/>
    </dgm:pt>
    <dgm:pt modelId="{FF2DF3E2-CAE2-8C4E-9784-96E435CD8591}" type="pres">
      <dgm:prSet presAssocID="{06A69E1C-F0FA-6446-BF2A-56D495B87683}" presName="horz2" presStyleCnt="0"/>
      <dgm:spPr/>
    </dgm:pt>
    <dgm:pt modelId="{A02C0062-CBBF-3F4C-AC79-81A9EB32BFFA}" type="pres">
      <dgm:prSet presAssocID="{06A69E1C-F0FA-6446-BF2A-56D495B87683}" presName="horzSpace2" presStyleCnt="0"/>
      <dgm:spPr/>
    </dgm:pt>
    <dgm:pt modelId="{9AE85E54-DFDF-7648-8833-1EF0218AB0A7}" type="pres">
      <dgm:prSet presAssocID="{06A69E1C-F0FA-6446-BF2A-56D495B87683}" presName="tx2" presStyleLbl="revTx" presStyleIdx="3" presStyleCnt="4"/>
      <dgm:spPr/>
    </dgm:pt>
    <dgm:pt modelId="{C2AE6F64-2274-254C-B985-3841D6F2537F}" type="pres">
      <dgm:prSet presAssocID="{06A69E1C-F0FA-6446-BF2A-56D495B87683}" presName="vert2" presStyleCnt="0"/>
      <dgm:spPr/>
    </dgm:pt>
    <dgm:pt modelId="{41C67D43-B39E-8045-8879-8CC1D8D68F86}" type="pres">
      <dgm:prSet presAssocID="{06A69E1C-F0FA-6446-BF2A-56D495B87683}" presName="thinLine2b" presStyleLbl="callout" presStyleIdx="2" presStyleCnt="3"/>
      <dgm:spPr/>
    </dgm:pt>
    <dgm:pt modelId="{F98CCA6E-B776-F140-8855-BE6FC81BD6BA}" type="pres">
      <dgm:prSet presAssocID="{06A69E1C-F0FA-6446-BF2A-56D495B87683}" presName="vertSpace2b" presStyleCnt="0"/>
      <dgm:spPr/>
    </dgm:pt>
  </dgm:ptLst>
  <dgm:cxnLst>
    <dgm:cxn modelId="{3F5F4E00-D6B8-7C4E-AD26-99FF49CB726A}" srcId="{DC806A01-EE72-464D-BF42-EC5C8906DF81}" destId="{D72740A2-6AD6-F040-9E35-83879A814E9A}" srcOrd="0" destOrd="0" parTransId="{95DBFB8C-78B7-8844-9857-499952D04FFA}" sibTransId="{3C39D52E-2552-9446-BEA9-A3C6C42A110A}"/>
    <dgm:cxn modelId="{2BDB401B-E3D1-6A41-94D9-D5F1DC6BAA49}" type="presOf" srcId="{62C3926C-6187-524C-B9A1-7ABC3539E764}" destId="{0EF3F891-812C-4E4A-8127-6036EF38B8D7}" srcOrd="0" destOrd="0" presId="urn:microsoft.com/office/officeart/2008/layout/LinedList"/>
    <dgm:cxn modelId="{C267D21E-09D4-1343-A0CF-67191ACDF5E7}" srcId="{D72740A2-6AD6-F040-9E35-83879A814E9A}" destId="{06A69E1C-F0FA-6446-BF2A-56D495B87683}" srcOrd="2" destOrd="0" parTransId="{B4E4D7A8-AC06-314A-829E-FFE91CC62086}" sibTransId="{FEA92ABF-B22A-1F47-8DB8-166DC4E6878E}"/>
    <dgm:cxn modelId="{3B3D1124-EB41-BF40-AF1F-7EBD83529CE4}" type="presOf" srcId="{F0D30D28-A168-8546-A2FF-D86A9CABC779}" destId="{A5A163DC-0A57-D045-B78B-B7691A450013}" srcOrd="0" destOrd="0" presId="urn:microsoft.com/office/officeart/2008/layout/LinedList"/>
    <dgm:cxn modelId="{F9F8FD4C-8FA2-C54D-85D8-406F87B6B9C7}" srcId="{D72740A2-6AD6-F040-9E35-83879A814E9A}" destId="{62C3926C-6187-524C-B9A1-7ABC3539E764}" srcOrd="0" destOrd="0" parTransId="{57A3C92D-C2BE-9D49-9B75-CF430C041518}" sibTransId="{3AA5AB8B-557E-C745-95CB-3353E69A64FB}"/>
    <dgm:cxn modelId="{FC9B7055-4197-1E44-8881-D2F1AD0EA1F2}" type="presOf" srcId="{DC806A01-EE72-464D-BF42-EC5C8906DF81}" destId="{E83BBC39-6433-6040-A00C-219EEB9B797C}" srcOrd="0" destOrd="0" presId="urn:microsoft.com/office/officeart/2008/layout/LinedList"/>
    <dgm:cxn modelId="{DE25B69B-6BB0-E241-A754-6EC34C87C23C}" srcId="{D72740A2-6AD6-F040-9E35-83879A814E9A}" destId="{F0D30D28-A168-8546-A2FF-D86A9CABC779}" srcOrd="1" destOrd="0" parTransId="{8D76406B-8310-1044-8371-DD068CA4C52B}" sibTransId="{7F83FF20-7073-7740-AEEF-D2F35CDCC756}"/>
    <dgm:cxn modelId="{35FCEDDB-7A8A-2546-864E-400C96D92E7A}" type="presOf" srcId="{06A69E1C-F0FA-6446-BF2A-56D495B87683}" destId="{9AE85E54-DFDF-7648-8833-1EF0218AB0A7}" srcOrd="0" destOrd="0" presId="urn:microsoft.com/office/officeart/2008/layout/LinedList"/>
    <dgm:cxn modelId="{FADC3EEC-3955-7242-BD1B-BDE50C00E6A9}" type="presOf" srcId="{D72740A2-6AD6-F040-9E35-83879A814E9A}" destId="{875F95F8-7599-0841-B471-462B48A624F1}" srcOrd="0" destOrd="0" presId="urn:microsoft.com/office/officeart/2008/layout/LinedList"/>
    <dgm:cxn modelId="{669F611D-EF36-454C-B5BA-212C13CD97B1}" type="presParOf" srcId="{E83BBC39-6433-6040-A00C-219EEB9B797C}" destId="{0BDEC278-47DC-7848-8CA8-A343C62FD375}" srcOrd="0" destOrd="0" presId="urn:microsoft.com/office/officeart/2008/layout/LinedList"/>
    <dgm:cxn modelId="{BE3DC868-45F7-D74A-A326-860A7268D213}" type="presParOf" srcId="{E83BBC39-6433-6040-A00C-219EEB9B797C}" destId="{D761D86A-DFC2-8F4B-8607-FE887964606F}" srcOrd="1" destOrd="0" presId="urn:microsoft.com/office/officeart/2008/layout/LinedList"/>
    <dgm:cxn modelId="{17CB758E-3092-094C-AB8F-2DD8F2EB40E5}" type="presParOf" srcId="{D761D86A-DFC2-8F4B-8607-FE887964606F}" destId="{875F95F8-7599-0841-B471-462B48A624F1}" srcOrd="0" destOrd="0" presId="urn:microsoft.com/office/officeart/2008/layout/LinedList"/>
    <dgm:cxn modelId="{43F7ABF6-4809-E645-8659-B84549DCF8DE}" type="presParOf" srcId="{D761D86A-DFC2-8F4B-8607-FE887964606F}" destId="{6F126848-BEEE-A54A-AAC1-32B70DAF3A19}" srcOrd="1" destOrd="0" presId="urn:microsoft.com/office/officeart/2008/layout/LinedList"/>
    <dgm:cxn modelId="{375414F0-FBB0-9541-BC03-43E528493AD4}" type="presParOf" srcId="{6F126848-BEEE-A54A-AAC1-32B70DAF3A19}" destId="{D0A89469-34FB-124A-9CE1-6B713B30574B}" srcOrd="0" destOrd="0" presId="urn:microsoft.com/office/officeart/2008/layout/LinedList"/>
    <dgm:cxn modelId="{87CC2F1D-1831-9B4D-A9D8-1A02BA18FCD4}" type="presParOf" srcId="{6F126848-BEEE-A54A-AAC1-32B70DAF3A19}" destId="{14137F7D-67DE-6847-8DA3-B43CFAB038BF}" srcOrd="1" destOrd="0" presId="urn:microsoft.com/office/officeart/2008/layout/LinedList"/>
    <dgm:cxn modelId="{730D1636-7E69-3F40-8926-D928798F3611}" type="presParOf" srcId="{14137F7D-67DE-6847-8DA3-B43CFAB038BF}" destId="{E8DDB93F-F6BA-4A4C-B4DA-816155ED006E}" srcOrd="0" destOrd="0" presId="urn:microsoft.com/office/officeart/2008/layout/LinedList"/>
    <dgm:cxn modelId="{2FBEE0B1-8BF1-A147-B24C-4AC38C7854A9}" type="presParOf" srcId="{14137F7D-67DE-6847-8DA3-B43CFAB038BF}" destId="{0EF3F891-812C-4E4A-8127-6036EF38B8D7}" srcOrd="1" destOrd="0" presId="urn:microsoft.com/office/officeart/2008/layout/LinedList"/>
    <dgm:cxn modelId="{96A86A02-8B07-E54A-AE50-7AE98C951C5B}" type="presParOf" srcId="{14137F7D-67DE-6847-8DA3-B43CFAB038BF}" destId="{984A0ABE-839F-8E4C-B101-3CCC6CD9012D}" srcOrd="2" destOrd="0" presId="urn:microsoft.com/office/officeart/2008/layout/LinedList"/>
    <dgm:cxn modelId="{BE817AE3-F851-E645-A648-9B8C3AADB51F}" type="presParOf" srcId="{6F126848-BEEE-A54A-AAC1-32B70DAF3A19}" destId="{F122F2BC-77F6-2548-A481-AECD458BEE65}" srcOrd="2" destOrd="0" presId="urn:microsoft.com/office/officeart/2008/layout/LinedList"/>
    <dgm:cxn modelId="{5FA8A4A6-E516-EE44-ADB2-7F2FF713C6B2}" type="presParOf" srcId="{6F126848-BEEE-A54A-AAC1-32B70DAF3A19}" destId="{B963BA72-77FD-3D48-B5B8-10C8F2CD6F3C}" srcOrd="3" destOrd="0" presId="urn:microsoft.com/office/officeart/2008/layout/LinedList"/>
    <dgm:cxn modelId="{CD1D18FC-D39A-6A42-8AE6-8A5CD84541A4}" type="presParOf" srcId="{6F126848-BEEE-A54A-AAC1-32B70DAF3A19}" destId="{9F619875-0035-CB40-9DC2-D7ED257F2A17}" srcOrd="4" destOrd="0" presId="urn:microsoft.com/office/officeart/2008/layout/LinedList"/>
    <dgm:cxn modelId="{DE5D521E-D027-814A-8297-0CC385B078F6}" type="presParOf" srcId="{9F619875-0035-CB40-9DC2-D7ED257F2A17}" destId="{3770BE19-EF11-AF4B-B376-3686E8964D62}" srcOrd="0" destOrd="0" presId="urn:microsoft.com/office/officeart/2008/layout/LinedList"/>
    <dgm:cxn modelId="{1883AEB8-6044-F948-AD33-A9284066F1DD}" type="presParOf" srcId="{9F619875-0035-CB40-9DC2-D7ED257F2A17}" destId="{A5A163DC-0A57-D045-B78B-B7691A450013}" srcOrd="1" destOrd="0" presId="urn:microsoft.com/office/officeart/2008/layout/LinedList"/>
    <dgm:cxn modelId="{F7C9845F-03E7-C94D-B4FD-A851DC1A1D44}" type="presParOf" srcId="{9F619875-0035-CB40-9DC2-D7ED257F2A17}" destId="{21698C3F-6BF1-8049-83FB-27B95B6F84E8}" srcOrd="2" destOrd="0" presId="urn:microsoft.com/office/officeart/2008/layout/LinedList"/>
    <dgm:cxn modelId="{3C76AC1C-F701-E341-9758-94D86B683AC9}" type="presParOf" srcId="{6F126848-BEEE-A54A-AAC1-32B70DAF3A19}" destId="{BB97E24A-6D6A-BF45-AC3C-0957F7A8AAEC}" srcOrd="5" destOrd="0" presId="urn:microsoft.com/office/officeart/2008/layout/LinedList"/>
    <dgm:cxn modelId="{C68C66B3-9269-1F46-99CE-0A369C283A06}" type="presParOf" srcId="{6F126848-BEEE-A54A-AAC1-32B70DAF3A19}" destId="{FEE8E029-7CD7-624F-83ED-93A4A794D995}" srcOrd="6" destOrd="0" presId="urn:microsoft.com/office/officeart/2008/layout/LinedList"/>
    <dgm:cxn modelId="{CC85C277-FFA8-6E44-A4C3-C54DA00F1B8E}" type="presParOf" srcId="{6F126848-BEEE-A54A-AAC1-32B70DAF3A19}" destId="{FF2DF3E2-CAE2-8C4E-9784-96E435CD8591}" srcOrd="7" destOrd="0" presId="urn:microsoft.com/office/officeart/2008/layout/LinedList"/>
    <dgm:cxn modelId="{058CB2E6-DB7D-B04D-A3BF-789FDA6E5ED8}" type="presParOf" srcId="{FF2DF3E2-CAE2-8C4E-9784-96E435CD8591}" destId="{A02C0062-CBBF-3F4C-AC79-81A9EB32BFFA}" srcOrd="0" destOrd="0" presId="urn:microsoft.com/office/officeart/2008/layout/LinedList"/>
    <dgm:cxn modelId="{855926CD-6C9E-3B43-BEF2-5670EB5CA5D8}" type="presParOf" srcId="{FF2DF3E2-CAE2-8C4E-9784-96E435CD8591}" destId="{9AE85E54-DFDF-7648-8833-1EF0218AB0A7}" srcOrd="1" destOrd="0" presId="urn:microsoft.com/office/officeart/2008/layout/LinedList"/>
    <dgm:cxn modelId="{ABBCBE87-8EF1-3941-9B5D-D22A7799047E}" type="presParOf" srcId="{FF2DF3E2-CAE2-8C4E-9784-96E435CD8591}" destId="{C2AE6F64-2274-254C-B985-3841D6F2537F}" srcOrd="2" destOrd="0" presId="urn:microsoft.com/office/officeart/2008/layout/LinedList"/>
    <dgm:cxn modelId="{9A3277CB-6D14-5C4F-97C7-9E0EED2D158B}" type="presParOf" srcId="{6F126848-BEEE-A54A-AAC1-32B70DAF3A19}" destId="{41C67D43-B39E-8045-8879-8CC1D8D68F86}" srcOrd="8" destOrd="0" presId="urn:microsoft.com/office/officeart/2008/layout/LinedList"/>
    <dgm:cxn modelId="{31B1A0F0-F284-724C-B6A6-1C594CA3F3D6}" type="presParOf" srcId="{6F126848-BEEE-A54A-AAC1-32B70DAF3A19}" destId="{F98CCA6E-B776-F140-8855-BE6FC81BD6B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572791-0DFD-634A-8174-1B0B14AC1A0A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AC8A3AAE-E2E6-8F49-BCF9-0921A41D3A4E}">
      <dgm:prSet phldrT="[Text]" custT="1"/>
      <dgm:spPr/>
      <dgm:t>
        <a:bodyPr/>
        <a:lstStyle/>
        <a:p>
          <a:r>
            <a:rPr lang="pl-PL" sz="4400" dirty="0" err="1">
              <a:solidFill>
                <a:schemeClr val="bg1"/>
              </a:solidFill>
            </a:rPr>
            <a:t>Preparation</a:t>
          </a:r>
          <a:endParaRPr lang="en-GB" sz="4400" dirty="0">
            <a:solidFill>
              <a:schemeClr val="bg1"/>
            </a:solidFill>
          </a:endParaRPr>
        </a:p>
      </dgm:t>
    </dgm:pt>
    <dgm:pt modelId="{BCE5B883-0BBE-9242-A3B2-414EA4F56C40}" type="parTrans" cxnId="{62ECA5BE-D647-E04E-91B7-209B0FA2FB49}">
      <dgm:prSet/>
      <dgm:spPr/>
      <dgm:t>
        <a:bodyPr/>
        <a:lstStyle/>
        <a:p>
          <a:endParaRPr lang="en-GB"/>
        </a:p>
      </dgm:t>
    </dgm:pt>
    <dgm:pt modelId="{04E4DE88-2657-7943-B040-D219E39C6991}" type="sibTrans" cxnId="{62ECA5BE-D647-E04E-91B7-209B0FA2FB49}">
      <dgm:prSet/>
      <dgm:spPr/>
      <dgm:t>
        <a:bodyPr/>
        <a:lstStyle/>
        <a:p>
          <a:endParaRPr lang="en-GB"/>
        </a:p>
      </dgm:t>
    </dgm:pt>
    <dgm:pt modelId="{A08E1D6C-49B5-6146-945A-4C8734CD2E5F}">
      <dgm:prSet phldrT="[Text]" custT="1"/>
      <dgm:spPr/>
      <dgm:t>
        <a:bodyPr/>
        <a:lstStyle/>
        <a:p>
          <a:r>
            <a:rPr lang="pl-PL" sz="4400" dirty="0">
              <a:solidFill>
                <a:schemeClr val="bg1"/>
              </a:solidFill>
            </a:rPr>
            <a:t>Experiment</a:t>
          </a:r>
          <a:endParaRPr lang="en-GB" sz="4400" dirty="0"/>
        </a:p>
      </dgm:t>
    </dgm:pt>
    <dgm:pt modelId="{8846D43F-96F5-AA45-AD34-FCD7E182C5C2}" type="parTrans" cxnId="{D8AB0525-24AE-2743-A1EF-583EB4691899}">
      <dgm:prSet/>
      <dgm:spPr/>
      <dgm:t>
        <a:bodyPr/>
        <a:lstStyle/>
        <a:p>
          <a:endParaRPr lang="en-GB"/>
        </a:p>
      </dgm:t>
    </dgm:pt>
    <dgm:pt modelId="{77961C5D-9884-9443-983A-6E7F8435EE63}" type="sibTrans" cxnId="{D8AB0525-24AE-2743-A1EF-583EB4691899}">
      <dgm:prSet/>
      <dgm:spPr/>
      <dgm:t>
        <a:bodyPr/>
        <a:lstStyle/>
        <a:p>
          <a:endParaRPr lang="en-GB"/>
        </a:p>
      </dgm:t>
    </dgm:pt>
    <dgm:pt modelId="{D71DCC9E-A193-FF41-BE88-EDFC0898D27C}">
      <dgm:prSet custT="1"/>
      <dgm:spPr/>
      <dgm:t>
        <a:bodyPr/>
        <a:lstStyle/>
        <a:p>
          <a:r>
            <a:rPr lang="pl-PL" sz="4400" dirty="0" err="1">
              <a:solidFill>
                <a:schemeClr val="bg1"/>
              </a:solidFill>
            </a:rPr>
            <a:t>Tests</a:t>
          </a:r>
          <a:endParaRPr lang="en-GB" sz="4400" dirty="0">
            <a:solidFill>
              <a:schemeClr val="bg1"/>
            </a:solidFill>
          </a:endParaRPr>
        </a:p>
      </dgm:t>
    </dgm:pt>
    <dgm:pt modelId="{3A7E2AAC-53FA-9541-A3FD-BA4D7E688F1D}" type="parTrans" cxnId="{7219E4C6-375D-6742-A9ED-503148C020C0}">
      <dgm:prSet/>
      <dgm:spPr/>
      <dgm:t>
        <a:bodyPr/>
        <a:lstStyle/>
        <a:p>
          <a:endParaRPr lang="en-GB"/>
        </a:p>
      </dgm:t>
    </dgm:pt>
    <dgm:pt modelId="{CEDD652A-9E27-F647-9D6D-576398959B14}" type="sibTrans" cxnId="{7219E4C6-375D-6742-A9ED-503148C020C0}">
      <dgm:prSet/>
      <dgm:spPr/>
      <dgm:t>
        <a:bodyPr/>
        <a:lstStyle/>
        <a:p>
          <a:endParaRPr lang="en-GB"/>
        </a:p>
      </dgm:t>
    </dgm:pt>
    <dgm:pt modelId="{C7ED1435-5AB6-4937-BB5E-5E3ABE78B209}">
      <dgm:prSet phldrT="[Text]" custT="1"/>
      <dgm:spPr/>
      <dgm:t>
        <a:bodyPr/>
        <a:lstStyle/>
        <a:p>
          <a:r>
            <a:rPr lang="pl-PL" sz="2000" dirty="0" err="1">
              <a:solidFill>
                <a:srgbClr val="0070C0"/>
              </a:solidFill>
            </a:rPr>
            <a:t>consent</a:t>
          </a:r>
          <a:r>
            <a:rPr lang="pl-PL" sz="2000" dirty="0">
              <a:solidFill>
                <a:srgbClr val="0070C0"/>
              </a:solidFill>
            </a:rPr>
            <a:t>, </a:t>
          </a:r>
          <a:r>
            <a:rPr lang="pl-PL" sz="2000" dirty="0" err="1">
              <a:solidFill>
                <a:srgbClr val="0070C0"/>
              </a:solidFill>
            </a:rPr>
            <a:t>surveys</a:t>
          </a:r>
          <a:endParaRPr lang="en-GB" sz="2000" dirty="0">
            <a:solidFill>
              <a:srgbClr val="0070C0"/>
            </a:solidFill>
          </a:endParaRPr>
        </a:p>
      </dgm:t>
    </dgm:pt>
    <dgm:pt modelId="{57BAA35E-32AB-4912-9AEA-772207C5CE58}" type="parTrans" cxnId="{35D454DB-412D-4813-88BD-3B90DB8C79EF}">
      <dgm:prSet/>
      <dgm:spPr/>
      <dgm:t>
        <a:bodyPr/>
        <a:lstStyle/>
        <a:p>
          <a:endParaRPr lang="pl-PL"/>
        </a:p>
      </dgm:t>
    </dgm:pt>
    <dgm:pt modelId="{515FE1C6-C6C2-4A65-9FF3-C7AECF9815A3}" type="sibTrans" cxnId="{35D454DB-412D-4813-88BD-3B90DB8C79EF}">
      <dgm:prSet/>
      <dgm:spPr/>
      <dgm:t>
        <a:bodyPr/>
        <a:lstStyle/>
        <a:p>
          <a:endParaRPr lang="pl-PL"/>
        </a:p>
      </dgm:t>
    </dgm:pt>
    <dgm:pt modelId="{345706F5-C358-4A59-86D8-432323F4E95F}">
      <dgm:prSet phldrT="[Text]" custT="1"/>
      <dgm:spPr/>
      <dgm:t>
        <a:bodyPr/>
        <a:lstStyle/>
        <a:p>
          <a:r>
            <a:rPr lang="pl-PL" sz="2000" dirty="0">
              <a:solidFill>
                <a:srgbClr val="0070C0"/>
              </a:solidFill>
            </a:rPr>
            <a:t>cap </a:t>
          </a:r>
          <a:r>
            <a:rPr lang="pl-PL" sz="2000" dirty="0" err="1">
              <a:solidFill>
                <a:srgbClr val="0070C0"/>
              </a:solidFill>
            </a:rPr>
            <a:t>preparation</a:t>
          </a:r>
          <a:endParaRPr lang="en-GB" sz="2000" dirty="0">
            <a:solidFill>
              <a:srgbClr val="0070C0"/>
            </a:solidFill>
          </a:endParaRPr>
        </a:p>
      </dgm:t>
    </dgm:pt>
    <dgm:pt modelId="{8D85EBF7-1E89-4A27-8680-F4473186EAEC}" type="parTrans" cxnId="{4ECAABE7-98F2-46B1-A28A-F1194B4B126C}">
      <dgm:prSet/>
      <dgm:spPr/>
      <dgm:t>
        <a:bodyPr/>
        <a:lstStyle/>
        <a:p>
          <a:endParaRPr lang="pl-PL"/>
        </a:p>
      </dgm:t>
    </dgm:pt>
    <dgm:pt modelId="{70507B5D-957A-4A5A-96DE-620E929A5616}" type="sibTrans" cxnId="{4ECAABE7-98F2-46B1-A28A-F1194B4B126C}">
      <dgm:prSet/>
      <dgm:spPr/>
      <dgm:t>
        <a:bodyPr/>
        <a:lstStyle/>
        <a:p>
          <a:endParaRPr lang="pl-PL"/>
        </a:p>
      </dgm:t>
    </dgm:pt>
    <dgm:pt modelId="{D1DB1B6E-7359-4565-8CC8-2D68D9A6C499}">
      <dgm:prSet phldrT="[Text]" custT="1"/>
      <dgm:spPr/>
      <dgm:t>
        <a:bodyPr/>
        <a:lstStyle/>
        <a:p>
          <a:r>
            <a:rPr lang="pl-PL" sz="2000" dirty="0" err="1">
              <a:solidFill>
                <a:srgbClr val="0070C0"/>
              </a:solidFill>
            </a:rPr>
            <a:t>sound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stimuli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presentation</a:t>
          </a:r>
          <a:endParaRPr lang="en-GB" sz="2000" dirty="0">
            <a:solidFill>
              <a:srgbClr val="0070C0"/>
            </a:solidFill>
          </a:endParaRPr>
        </a:p>
      </dgm:t>
    </dgm:pt>
    <dgm:pt modelId="{475D32BF-2636-432C-9A57-277260372FF4}" type="parTrans" cxnId="{7BA1A81B-DEA3-4DA4-B340-9C0C88AAC040}">
      <dgm:prSet/>
      <dgm:spPr/>
      <dgm:t>
        <a:bodyPr/>
        <a:lstStyle/>
        <a:p>
          <a:endParaRPr lang="pl-PL"/>
        </a:p>
      </dgm:t>
    </dgm:pt>
    <dgm:pt modelId="{85CB76DE-906B-447A-AEC8-277100D0D34F}" type="sibTrans" cxnId="{7BA1A81B-DEA3-4DA4-B340-9C0C88AAC040}">
      <dgm:prSet/>
      <dgm:spPr/>
      <dgm:t>
        <a:bodyPr/>
        <a:lstStyle/>
        <a:p>
          <a:endParaRPr lang="pl-PL"/>
        </a:p>
      </dgm:t>
    </dgm:pt>
    <dgm:pt modelId="{D4018EDA-3B36-4BB7-93EE-A5AE6D4BC740}">
      <dgm:prSet phldrT="[Text]" custT="1"/>
      <dgm:spPr/>
      <dgm:t>
        <a:bodyPr/>
        <a:lstStyle/>
        <a:p>
          <a:r>
            <a:rPr lang="pl-PL" sz="2000" dirty="0" err="1">
              <a:solidFill>
                <a:srgbClr val="0070C0"/>
              </a:solidFill>
            </a:rPr>
            <a:t>cartoon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watching</a:t>
          </a:r>
          <a:endParaRPr lang="en-GB" sz="2000" dirty="0">
            <a:solidFill>
              <a:srgbClr val="0070C0"/>
            </a:solidFill>
          </a:endParaRPr>
        </a:p>
      </dgm:t>
    </dgm:pt>
    <dgm:pt modelId="{647CC108-F0D3-4F38-A87E-6A1296D4BF5E}" type="parTrans" cxnId="{291AC9DF-B7E0-4C72-A990-D750FC10C19B}">
      <dgm:prSet/>
      <dgm:spPr/>
      <dgm:t>
        <a:bodyPr/>
        <a:lstStyle/>
        <a:p>
          <a:endParaRPr lang="pl-PL"/>
        </a:p>
      </dgm:t>
    </dgm:pt>
    <dgm:pt modelId="{42F59184-B802-4775-A7D2-84AF0F9F8312}" type="sibTrans" cxnId="{291AC9DF-B7E0-4C72-A990-D750FC10C19B}">
      <dgm:prSet/>
      <dgm:spPr/>
      <dgm:t>
        <a:bodyPr/>
        <a:lstStyle/>
        <a:p>
          <a:endParaRPr lang="pl-PL"/>
        </a:p>
      </dgm:t>
    </dgm:pt>
    <dgm:pt modelId="{166B1161-5657-4168-9B6F-FA3D13D81AD4}">
      <dgm:prSet custT="1"/>
      <dgm:spPr/>
      <dgm:t>
        <a:bodyPr/>
        <a:lstStyle/>
        <a:p>
          <a:r>
            <a:rPr lang="pl-PL" sz="2000" dirty="0" err="1">
              <a:solidFill>
                <a:srgbClr val="0070C0"/>
              </a:solidFill>
            </a:rPr>
            <a:t>langauge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tests</a:t>
          </a:r>
          <a:endParaRPr lang="en-GB" sz="2000" dirty="0">
            <a:solidFill>
              <a:srgbClr val="0070C0"/>
            </a:solidFill>
          </a:endParaRPr>
        </a:p>
      </dgm:t>
    </dgm:pt>
    <dgm:pt modelId="{4C224500-29AA-4A20-9235-443860DF5520}" type="parTrans" cxnId="{EABF65C5-B008-4913-8507-FABFD27E6F2E}">
      <dgm:prSet/>
      <dgm:spPr/>
      <dgm:t>
        <a:bodyPr/>
        <a:lstStyle/>
        <a:p>
          <a:endParaRPr lang="pl-PL"/>
        </a:p>
      </dgm:t>
    </dgm:pt>
    <dgm:pt modelId="{21E4FC8E-F06B-48D9-94FE-1C98502401ED}" type="sibTrans" cxnId="{EABF65C5-B008-4913-8507-FABFD27E6F2E}">
      <dgm:prSet/>
      <dgm:spPr/>
      <dgm:t>
        <a:bodyPr/>
        <a:lstStyle/>
        <a:p>
          <a:endParaRPr lang="pl-PL"/>
        </a:p>
      </dgm:t>
    </dgm:pt>
    <dgm:pt modelId="{A695A1B1-33BA-412A-87EE-961B0C39765E}">
      <dgm:prSet custT="1"/>
      <dgm:spPr/>
      <dgm:t>
        <a:bodyPr/>
        <a:lstStyle/>
        <a:p>
          <a:r>
            <a:rPr lang="pl-PL" sz="2000" dirty="0" err="1">
              <a:solidFill>
                <a:srgbClr val="0070C0"/>
              </a:solidFill>
            </a:rPr>
            <a:t>gating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task</a:t>
          </a:r>
          <a:endParaRPr lang="en-GB" sz="2000" dirty="0">
            <a:solidFill>
              <a:srgbClr val="0070C0"/>
            </a:solidFill>
          </a:endParaRPr>
        </a:p>
      </dgm:t>
    </dgm:pt>
    <dgm:pt modelId="{7552F729-49F8-4EFB-A84C-03333F31966B}" type="parTrans" cxnId="{C510029D-99EA-4FB3-B73E-9008DDF724DC}">
      <dgm:prSet/>
      <dgm:spPr/>
      <dgm:t>
        <a:bodyPr/>
        <a:lstStyle/>
        <a:p>
          <a:endParaRPr lang="pl-PL"/>
        </a:p>
      </dgm:t>
    </dgm:pt>
    <dgm:pt modelId="{F1962D7A-B161-4DD8-BFB4-7341FE6F4D57}" type="sibTrans" cxnId="{C510029D-99EA-4FB3-B73E-9008DDF724DC}">
      <dgm:prSet/>
      <dgm:spPr/>
      <dgm:t>
        <a:bodyPr/>
        <a:lstStyle/>
        <a:p>
          <a:endParaRPr lang="pl-PL"/>
        </a:p>
      </dgm:t>
    </dgm:pt>
    <dgm:pt modelId="{823E7A14-3FD7-6346-ABD1-F598DD4CDC1E}" type="pres">
      <dgm:prSet presAssocID="{15572791-0DFD-634A-8174-1B0B14AC1A0A}" presName="Name0" presStyleCnt="0">
        <dgm:presLayoutVars>
          <dgm:dir/>
          <dgm:animLvl val="lvl"/>
          <dgm:resizeHandles val="exact"/>
        </dgm:presLayoutVars>
      </dgm:prSet>
      <dgm:spPr/>
    </dgm:pt>
    <dgm:pt modelId="{B019DD6A-2D2B-CF4D-A0EF-E191188BF2BE}" type="pres">
      <dgm:prSet presAssocID="{15572791-0DFD-634A-8174-1B0B14AC1A0A}" presName="dummy" presStyleCnt="0"/>
      <dgm:spPr/>
    </dgm:pt>
    <dgm:pt modelId="{F586B108-F09E-8B4E-8FE6-801317F48E70}" type="pres">
      <dgm:prSet presAssocID="{15572791-0DFD-634A-8174-1B0B14AC1A0A}" presName="linH" presStyleCnt="0"/>
      <dgm:spPr/>
    </dgm:pt>
    <dgm:pt modelId="{589FF328-5D20-8946-B8AB-1982A8301D14}" type="pres">
      <dgm:prSet presAssocID="{15572791-0DFD-634A-8174-1B0B14AC1A0A}" presName="padding1" presStyleCnt="0"/>
      <dgm:spPr/>
    </dgm:pt>
    <dgm:pt modelId="{7A36D67B-395F-DC44-A7E6-B371EA377201}" type="pres">
      <dgm:prSet presAssocID="{AC8A3AAE-E2E6-8F49-BCF9-0921A41D3A4E}" presName="linV" presStyleCnt="0"/>
      <dgm:spPr/>
    </dgm:pt>
    <dgm:pt modelId="{4A519B98-B74E-4F4D-8AA9-A4FAEFE1E4A9}" type="pres">
      <dgm:prSet presAssocID="{AC8A3AAE-E2E6-8F49-BCF9-0921A41D3A4E}" presName="spVertical1" presStyleCnt="0"/>
      <dgm:spPr/>
    </dgm:pt>
    <dgm:pt modelId="{00B3E074-E800-EC4A-A679-11A1E4698E4E}" type="pres">
      <dgm:prSet presAssocID="{AC8A3AAE-E2E6-8F49-BCF9-0921A41D3A4E}" presName="parTx" presStyleLbl="revTx" presStyleIdx="0" presStyleCnt="6" custScaleX="154807">
        <dgm:presLayoutVars>
          <dgm:chMax val="0"/>
          <dgm:chPref val="0"/>
          <dgm:bulletEnabled val="1"/>
        </dgm:presLayoutVars>
      </dgm:prSet>
      <dgm:spPr/>
    </dgm:pt>
    <dgm:pt modelId="{E6C0EBA6-C70B-8B43-B235-766141BC414D}" type="pres">
      <dgm:prSet presAssocID="{AC8A3AAE-E2E6-8F49-BCF9-0921A41D3A4E}" presName="spVertical2" presStyleCnt="0"/>
      <dgm:spPr/>
    </dgm:pt>
    <dgm:pt modelId="{482FA5CF-1A02-5847-9A96-D292FE372945}" type="pres">
      <dgm:prSet presAssocID="{AC8A3AAE-E2E6-8F49-BCF9-0921A41D3A4E}" presName="spVertical3" presStyleCnt="0"/>
      <dgm:spPr/>
    </dgm:pt>
    <dgm:pt modelId="{6ED7E767-54CD-4AFC-A7C1-61853F719F62}" type="pres">
      <dgm:prSet presAssocID="{AC8A3AAE-E2E6-8F49-BCF9-0921A41D3A4E}" presName="desTx" presStyleLbl="revTx" presStyleIdx="1" presStyleCnt="6" custScaleX="130979">
        <dgm:presLayoutVars>
          <dgm:bulletEnabled val="1"/>
        </dgm:presLayoutVars>
      </dgm:prSet>
      <dgm:spPr/>
    </dgm:pt>
    <dgm:pt modelId="{095B19FF-169D-AF4A-9D02-E335AFF39B14}" type="pres">
      <dgm:prSet presAssocID="{04E4DE88-2657-7943-B040-D219E39C6991}" presName="space" presStyleCnt="0"/>
      <dgm:spPr/>
    </dgm:pt>
    <dgm:pt modelId="{146C1B94-0CEF-D146-85AB-67337E613F73}" type="pres">
      <dgm:prSet presAssocID="{A08E1D6C-49B5-6146-945A-4C8734CD2E5F}" presName="linV" presStyleCnt="0"/>
      <dgm:spPr/>
    </dgm:pt>
    <dgm:pt modelId="{175215FD-F8E1-FE48-BFA9-A8DA0DA25886}" type="pres">
      <dgm:prSet presAssocID="{A08E1D6C-49B5-6146-945A-4C8734CD2E5F}" presName="spVertical1" presStyleCnt="0"/>
      <dgm:spPr/>
    </dgm:pt>
    <dgm:pt modelId="{EB354949-62EA-F14C-AF2D-970B079D894D}" type="pres">
      <dgm:prSet presAssocID="{A08E1D6C-49B5-6146-945A-4C8734CD2E5F}" presName="parTx" presStyleLbl="revTx" presStyleIdx="2" presStyleCnt="6" custScaleX="149689">
        <dgm:presLayoutVars>
          <dgm:chMax val="0"/>
          <dgm:chPref val="0"/>
          <dgm:bulletEnabled val="1"/>
        </dgm:presLayoutVars>
      </dgm:prSet>
      <dgm:spPr/>
    </dgm:pt>
    <dgm:pt modelId="{36FC3B2A-B3E7-BF4E-911D-46DD6701954F}" type="pres">
      <dgm:prSet presAssocID="{A08E1D6C-49B5-6146-945A-4C8734CD2E5F}" presName="spVertical2" presStyleCnt="0"/>
      <dgm:spPr/>
    </dgm:pt>
    <dgm:pt modelId="{9A33D67F-AEF5-6343-8FD6-E3A38FD4BBDF}" type="pres">
      <dgm:prSet presAssocID="{A08E1D6C-49B5-6146-945A-4C8734CD2E5F}" presName="spVertical3" presStyleCnt="0"/>
      <dgm:spPr/>
    </dgm:pt>
    <dgm:pt modelId="{523D8A19-C021-40C5-80F1-63BA33F5A93A}" type="pres">
      <dgm:prSet presAssocID="{A08E1D6C-49B5-6146-945A-4C8734CD2E5F}" presName="desTx" presStyleLbl="revTx" presStyleIdx="3" presStyleCnt="6" custScaleX="152073">
        <dgm:presLayoutVars>
          <dgm:bulletEnabled val="1"/>
        </dgm:presLayoutVars>
      </dgm:prSet>
      <dgm:spPr/>
    </dgm:pt>
    <dgm:pt modelId="{7532F222-6DA7-804D-B761-AF3879D77F87}" type="pres">
      <dgm:prSet presAssocID="{77961C5D-9884-9443-983A-6E7F8435EE63}" presName="space" presStyleCnt="0"/>
      <dgm:spPr/>
    </dgm:pt>
    <dgm:pt modelId="{377DF0C4-E0D3-BB4F-9208-854380F02A89}" type="pres">
      <dgm:prSet presAssocID="{D71DCC9E-A193-FF41-BE88-EDFC0898D27C}" presName="linV" presStyleCnt="0"/>
      <dgm:spPr/>
    </dgm:pt>
    <dgm:pt modelId="{B18445DA-73BD-D645-AD16-A4701F11A9F7}" type="pres">
      <dgm:prSet presAssocID="{D71DCC9E-A193-FF41-BE88-EDFC0898D27C}" presName="spVertical1" presStyleCnt="0"/>
      <dgm:spPr/>
    </dgm:pt>
    <dgm:pt modelId="{EF10262B-E279-E346-8502-388192BB452E}" type="pres">
      <dgm:prSet presAssocID="{D71DCC9E-A193-FF41-BE88-EDFC0898D27C}" presName="parTx" presStyleLbl="revTx" presStyleIdx="4" presStyleCnt="6" custScaleX="130684">
        <dgm:presLayoutVars>
          <dgm:chMax val="0"/>
          <dgm:chPref val="0"/>
          <dgm:bulletEnabled val="1"/>
        </dgm:presLayoutVars>
      </dgm:prSet>
      <dgm:spPr/>
    </dgm:pt>
    <dgm:pt modelId="{09D906EA-8C5D-7B49-AFE9-9685FC2C1516}" type="pres">
      <dgm:prSet presAssocID="{D71DCC9E-A193-FF41-BE88-EDFC0898D27C}" presName="spVertical2" presStyleCnt="0"/>
      <dgm:spPr/>
    </dgm:pt>
    <dgm:pt modelId="{BA5D469D-5CB9-C749-BD92-56A687446239}" type="pres">
      <dgm:prSet presAssocID="{D71DCC9E-A193-FF41-BE88-EDFC0898D27C}" presName="spVertical3" presStyleCnt="0"/>
      <dgm:spPr/>
    </dgm:pt>
    <dgm:pt modelId="{CFD2B127-A896-4CEA-8895-5C197E88FBD1}" type="pres">
      <dgm:prSet presAssocID="{D71DCC9E-A193-FF41-BE88-EDFC0898D27C}" presName="desTx" presStyleLbl="revTx" presStyleIdx="5" presStyleCnt="6" custScaleX="130715" custLinFactNeighborX="-26558" custLinFactNeighborY="487">
        <dgm:presLayoutVars>
          <dgm:bulletEnabled val="1"/>
        </dgm:presLayoutVars>
      </dgm:prSet>
      <dgm:spPr/>
    </dgm:pt>
    <dgm:pt modelId="{F5A7FE68-68A6-4C4D-A9C8-A9F735CEF7B7}" type="pres">
      <dgm:prSet presAssocID="{15572791-0DFD-634A-8174-1B0B14AC1A0A}" presName="padding2" presStyleCnt="0"/>
      <dgm:spPr/>
    </dgm:pt>
    <dgm:pt modelId="{91FA39E6-E034-564D-9504-3223201EE7DA}" type="pres">
      <dgm:prSet presAssocID="{15572791-0DFD-634A-8174-1B0B14AC1A0A}" presName="negArrow" presStyleCnt="0"/>
      <dgm:spPr/>
    </dgm:pt>
    <dgm:pt modelId="{CE9539B8-E54B-CC49-A722-1482151DDA7F}" type="pres">
      <dgm:prSet presAssocID="{15572791-0DFD-634A-8174-1B0B14AC1A0A}" presName="backgroundArrow" presStyleLbl="node1" presStyleIdx="0" presStyleCnt="1" custLinFactNeighborY="-97"/>
      <dgm:spPr/>
    </dgm:pt>
  </dgm:ptLst>
  <dgm:cxnLst>
    <dgm:cxn modelId="{2D49B316-6BAA-7D41-B23D-CF9B0531EDC2}" type="presOf" srcId="{D71DCC9E-A193-FF41-BE88-EDFC0898D27C}" destId="{EF10262B-E279-E346-8502-388192BB452E}" srcOrd="0" destOrd="0" presId="urn:microsoft.com/office/officeart/2005/8/layout/hProcess3"/>
    <dgm:cxn modelId="{7BA1A81B-DEA3-4DA4-B340-9C0C88AAC040}" srcId="{A08E1D6C-49B5-6146-945A-4C8734CD2E5F}" destId="{D1DB1B6E-7359-4565-8CC8-2D68D9A6C499}" srcOrd="0" destOrd="0" parTransId="{475D32BF-2636-432C-9A57-277260372FF4}" sibTransId="{85CB76DE-906B-447A-AEC8-277100D0D34F}"/>
    <dgm:cxn modelId="{3471A121-BB42-4D13-BE4F-F6A82C919ED1}" type="presOf" srcId="{166B1161-5657-4168-9B6F-FA3D13D81AD4}" destId="{CFD2B127-A896-4CEA-8895-5C197E88FBD1}" srcOrd="0" destOrd="0" presId="urn:microsoft.com/office/officeart/2005/8/layout/hProcess3"/>
    <dgm:cxn modelId="{D8AB0525-24AE-2743-A1EF-583EB4691899}" srcId="{15572791-0DFD-634A-8174-1B0B14AC1A0A}" destId="{A08E1D6C-49B5-6146-945A-4C8734CD2E5F}" srcOrd="1" destOrd="0" parTransId="{8846D43F-96F5-AA45-AD34-FCD7E182C5C2}" sibTransId="{77961C5D-9884-9443-983A-6E7F8435EE63}"/>
    <dgm:cxn modelId="{8DB53862-FA5B-47DF-B7D8-124F12C67B93}" type="presOf" srcId="{D4018EDA-3B36-4BB7-93EE-A5AE6D4BC740}" destId="{523D8A19-C021-40C5-80F1-63BA33F5A93A}" srcOrd="0" destOrd="1" presId="urn:microsoft.com/office/officeart/2005/8/layout/hProcess3"/>
    <dgm:cxn modelId="{3125B546-7ED0-0D49-A79E-4E60B22CC5F8}" type="presOf" srcId="{A08E1D6C-49B5-6146-945A-4C8734CD2E5F}" destId="{EB354949-62EA-F14C-AF2D-970B079D894D}" srcOrd="0" destOrd="0" presId="urn:microsoft.com/office/officeart/2005/8/layout/hProcess3"/>
    <dgm:cxn modelId="{92CF004F-F674-4903-856E-E578FD7B99DD}" type="presOf" srcId="{345706F5-C358-4A59-86D8-432323F4E95F}" destId="{6ED7E767-54CD-4AFC-A7C1-61853F719F62}" srcOrd="0" destOrd="1" presId="urn:microsoft.com/office/officeart/2005/8/layout/hProcess3"/>
    <dgm:cxn modelId="{70A05F7B-D806-40F1-9471-C0F14FDA62B5}" type="presOf" srcId="{D1DB1B6E-7359-4565-8CC8-2D68D9A6C499}" destId="{523D8A19-C021-40C5-80F1-63BA33F5A93A}" srcOrd="0" destOrd="0" presId="urn:microsoft.com/office/officeart/2005/8/layout/hProcess3"/>
    <dgm:cxn modelId="{73206B91-1685-7745-8FA2-47523E954007}" type="presOf" srcId="{15572791-0DFD-634A-8174-1B0B14AC1A0A}" destId="{823E7A14-3FD7-6346-ABD1-F598DD4CDC1E}" srcOrd="0" destOrd="0" presId="urn:microsoft.com/office/officeart/2005/8/layout/hProcess3"/>
    <dgm:cxn modelId="{C510029D-99EA-4FB3-B73E-9008DDF724DC}" srcId="{D71DCC9E-A193-FF41-BE88-EDFC0898D27C}" destId="{A695A1B1-33BA-412A-87EE-961B0C39765E}" srcOrd="1" destOrd="0" parTransId="{7552F729-49F8-4EFB-A84C-03333F31966B}" sibTransId="{F1962D7A-B161-4DD8-BFB4-7341FE6F4D57}"/>
    <dgm:cxn modelId="{92651DBA-4B93-435D-A217-493E523F46B8}" type="presOf" srcId="{C7ED1435-5AB6-4937-BB5E-5E3ABE78B209}" destId="{6ED7E767-54CD-4AFC-A7C1-61853F719F62}" srcOrd="0" destOrd="0" presId="urn:microsoft.com/office/officeart/2005/8/layout/hProcess3"/>
    <dgm:cxn modelId="{62ECA5BE-D647-E04E-91B7-209B0FA2FB49}" srcId="{15572791-0DFD-634A-8174-1B0B14AC1A0A}" destId="{AC8A3AAE-E2E6-8F49-BCF9-0921A41D3A4E}" srcOrd="0" destOrd="0" parTransId="{BCE5B883-0BBE-9242-A3B2-414EA4F56C40}" sibTransId="{04E4DE88-2657-7943-B040-D219E39C6991}"/>
    <dgm:cxn modelId="{EABF65C5-B008-4913-8507-FABFD27E6F2E}" srcId="{D71DCC9E-A193-FF41-BE88-EDFC0898D27C}" destId="{166B1161-5657-4168-9B6F-FA3D13D81AD4}" srcOrd="0" destOrd="0" parTransId="{4C224500-29AA-4A20-9235-443860DF5520}" sibTransId="{21E4FC8E-F06B-48D9-94FE-1C98502401ED}"/>
    <dgm:cxn modelId="{7219E4C6-375D-6742-A9ED-503148C020C0}" srcId="{15572791-0DFD-634A-8174-1B0B14AC1A0A}" destId="{D71DCC9E-A193-FF41-BE88-EDFC0898D27C}" srcOrd="2" destOrd="0" parTransId="{3A7E2AAC-53FA-9541-A3FD-BA4D7E688F1D}" sibTransId="{CEDD652A-9E27-F647-9D6D-576398959B14}"/>
    <dgm:cxn modelId="{9DE843D1-67F2-7A47-BC52-696107B1A1B7}" type="presOf" srcId="{AC8A3AAE-E2E6-8F49-BCF9-0921A41D3A4E}" destId="{00B3E074-E800-EC4A-A679-11A1E4698E4E}" srcOrd="0" destOrd="0" presId="urn:microsoft.com/office/officeart/2005/8/layout/hProcess3"/>
    <dgm:cxn modelId="{35D454DB-412D-4813-88BD-3B90DB8C79EF}" srcId="{AC8A3AAE-E2E6-8F49-BCF9-0921A41D3A4E}" destId="{C7ED1435-5AB6-4937-BB5E-5E3ABE78B209}" srcOrd="0" destOrd="0" parTransId="{57BAA35E-32AB-4912-9AEA-772207C5CE58}" sibTransId="{515FE1C6-C6C2-4A65-9FF3-C7AECF9815A3}"/>
    <dgm:cxn modelId="{291AC9DF-B7E0-4C72-A990-D750FC10C19B}" srcId="{A08E1D6C-49B5-6146-945A-4C8734CD2E5F}" destId="{D4018EDA-3B36-4BB7-93EE-A5AE6D4BC740}" srcOrd="1" destOrd="0" parTransId="{647CC108-F0D3-4F38-A87E-6A1296D4BF5E}" sibTransId="{42F59184-B802-4775-A7D2-84AF0F9F8312}"/>
    <dgm:cxn modelId="{4ECAABE7-98F2-46B1-A28A-F1194B4B126C}" srcId="{AC8A3AAE-E2E6-8F49-BCF9-0921A41D3A4E}" destId="{345706F5-C358-4A59-86D8-432323F4E95F}" srcOrd="1" destOrd="0" parTransId="{8D85EBF7-1E89-4A27-8680-F4473186EAEC}" sibTransId="{70507B5D-957A-4A5A-96DE-620E929A5616}"/>
    <dgm:cxn modelId="{2C418CEF-195B-4343-A42F-E1A2AAE9479A}" type="presOf" srcId="{A695A1B1-33BA-412A-87EE-961B0C39765E}" destId="{CFD2B127-A896-4CEA-8895-5C197E88FBD1}" srcOrd="0" destOrd="1" presId="urn:microsoft.com/office/officeart/2005/8/layout/hProcess3"/>
    <dgm:cxn modelId="{0A4098F7-8275-D84F-B625-9A6DC7784581}" type="presParOf" srcId="{823E7A14-3FD7-6346-ABD1-F598DD4CDC1E}" destId="{B019DD6A-2D2B-CF4D-A0EF-E191188BF2BE}" srcOrd="0" destOrd="0" presId="urn:microsoft.com/office/officeart/2005/8/layout/hProcess3"/>
    <dgm:cxn modelId="{ABDF0412-2C50-BD45-9A0F-07F47865FA68}" type="presParOf" srcId="{823E7A14-3FD7-6346-ABD1-F598DD4CDC1E}" destId="{F586B108-F09E-8B4E-8FE6-801317F48E70}" srcOrd="1" destOrd="0" presId="urn:microsoft.com/office/officeart/2005/8/layout/hProcess3"/>
    <dgm:cxn modelId="{E6E97632-426B-8A4A-B250-210493850409}" type="presParOf" srcId="{F586B108-F09E-8B4E-8FE6-801317F48E70}" destId="{589FF328-5D20-8946-B8AB-1982A8301D14}" srcOrd="0" destOrd="0" presId="urn:microsoft.com/office/officeart/2005/8/layout/hProcess3"/>
    <dgm:cxn modelId="{7FCBA9A6-B7CE-D840-82CE-FE1B717BEFE1}" type="presParOf" srcId="{F586B108-F09E-8B4E-8FE6-801317F48E70}" destId="{7A36D67B-395F-DC44-A7E6-B371EA377201}" srcOrd="1" destOrd="0" presId="urn:microsoft.com/office/officeart/2005/8/layout/hProcess3"/>
    <dgm:cxn modelId="{BD2996EF-CA23-4245-867D-FE6A7A881A55}" type="presParOf" srcId="{7A36D67B-395F-DC44-A7E6-B371EA377201}" destId="{4A519B98-B74E-4F4D-8AA9-A4FAEFE1E4A9}" srcOrd="0" destOrd="0" presId="urn:microsoft.com/office/officeart/2005/8/layout/hProcess3"/>
    <dgm:cxn modelId="{E3FEE38C-385E-F448-AE64-E7F144233143}" type="presParOf" srcId="{7A36D67B-395F-DC44-A7E6-B371EA377201}" destId="{00B3E074-E800-EC4A-A679-11A1E4698E4E}" srcOrd="1" destOrd="0" presId="urn:microsoft.com/office/officeart/2005/8/layout/hProcess3"/>
    <dgm:cxn modelId="{340BB4FC-9333-D54F-8AEF-1E18EC95933F}" type="presParOf" srcId="{7A36D67B-395F-DC44-A7E6-B371EA377201}" destId="{E6C0EBA6-C70B-8B43-B235-766141BC414D}" srcOrd="2" destOrd="0" presId="urn:microsoft.com/office/officeart/2005/8/layout/hProcess3"/>
    <dgm:cxn modelId="{C2758A61-006E-344C-A341-396AE3FF0D5D}" type="presParOf" srcId="{7A36D67B-395F-DC44-A7E6-B371EA377201}" destId="{482FA5CF-1A02-5847-9A96-D292FE372945}" srcOrd="3" destOrd="0" presId="urn:microsoft.com/office/officeart/2005/8/layout/hProcess3"/>
    <dgm:cxn modelId="{82D968DF-8499-4C42-9B57-DC05C66071DE}" type="presParOf" srcId="{7A36D67B-395F-DC44-A7E6-B371EA377201}" destId="{6ED7E767-54CD-4AFC-A7C1-61853F719F62}" srcOrd="4" destOrd="0" presId="urn:microsoft.com/office/officeart/2005/8/layout/hProcess3"/>
    <dgm:cxn modelId="{EA94CC6A-AB9D-DA43-89D9-31F0AE4654C3}" type="presParOf" srcId="{F586B108-F09E-8B4E-8FE6-801317F48E70}" destId="{095B19FF-169D-AF4A-9D02-E335AFF39B14}" srcOrd="2" destOrd="0" presId="urn:microsoft.com/office/officeart/2005/8/layout/hProcess3"/>
    <dgm:cxn modelId="{60BD589B-4DD8-1E43-A794-D6D7D74E1EFE}" type="presParOf" srcId="{F586B108-F09E-8B4E-8FE6-801317F48E70}" destId="{146C1B94-0CEF-D146-85AB-67337E613F73}" srcOrd="3" destOrd="0" presId="urn:microsoft.com/office/officeart/2005/8/layout/hProcess3"/>
    <dgm:cxn modelId="{A6AADDD2-ECCA-EB42-8E5D-EAAB8F2F61DE}" type="presParOf" srcId="{146C1B94-0CEF-D146-85AB-67337E613F73}" destId="{175215FD-F8E1-FE48-BFA9-A8DA0DA25886}" srcOrd="0" destOrd="0" presId="urn:microsoft.com/office/officeart/2005/8/layout/hProcess3"/>
    <dgm:cxn modelId="{A19ACC2F-2BED-234B-9B19-D767A64144AE}" type="presParOf" srcId="{146C1B94-0CEF-D146-85AB-67337E613F73}" destId="{EB354949-62EA-F14C-AF2D-970B079D894D}" srcOrd="1" destOrd="0" presId="urn:microsoft.com/office/officeart/2005/8/layout/hProcess3"/>
    <dgm:cxn modelId="{37B7170E-A4B2-8847-AA97-77E9A8668F2F}" type="presParOf" srcId="{146C1B94-0CEF-D146-85AB-67337E613F73}" destId="{36FC3B2A-B3E7-BF4E-911D-46DD6701954F}" srcOrd="2" destOrd="0" presId="urn:microsoft.com/office/officeart/2005/8/layout/hProcess3"/>
    <dgm:cxn modelId="{EC32BDB2-EFBD-8346-B6B5-4F5088A83BD3}" type="presParOf" srcId="{146C1B94-0CEF-D146-85AB-67337E613F73}" destId="{9A33D67F-AEF5-6343-8FD6-E3A38FD4BBDF}" srcOrd="3" destOrd="0" presId="urn:microsoft.com/office/officeart/2005/8/layout/hProcess3"/>
    <dgm:cxn modelId="{262EE976-2A9C-420A-BF51-ABADEEA9F241}" type="presParOf" srcId="{146C1B94-0CEF-D146-85AB-67337E613F73}" destId="{523D8A19-C021-40C5-80F1-63BA33F5A93A}" srcOrd="4" destOrd="0" presId="urn:microsoft.com/office/officeart/2005/8/layout/hProcess3"/>
    <dgm:cxn modelId="{C19409A6-3E7B-604E-9CBA-7C0B250CB00E}" type="presParOf" srcId="{F586B108-F09E-8B4E-8FE6-801317F48E70}" destId="{7532F222-6DA7-804D-B761-AF3879D77F87}" srcOrd="4" destOrd="0" presId="urn:microsoft.com/office/officeart/2005/8/layout/hProcess3"/>
    <dgm:cxn modelId="{DB7E0FEC-BDB0-C947-90B5-3987D5B067DF}" type="presParOf" srcId="{F586B108-F09E-8B4E-8FE6-801317F48E70}" destId="{377DF0C4-E0D3-BB4F-9208-854380F02A89}" srcOrd="5" destOrd="0" presId="urn:microsoft.com/office/officeart/2005/8/layout/hProcess3"/>
    <dgm:cxn modelId="{57B12959-084A-C046-AE1C-196EB843C865}" type="presParOf" srcId="{377DF0C4-E0D3-BB4F-9208-854380F02A89}" destId="{B18445DA-73BD-D645-AD16-A4701F11A9F7}" srcOrd="0" destOrd="0" presId="urn:microsoft.com/office/officeart/2005/8/layout/hProcess3"/>
    <dgm:cxn modelId="{5AD9C81A-808A-CF4A-A42B-7FDE8668B4D2}" type="presParOf" srcId="{377DF0C4-E0D3-BB4F-9208-854380F02A89}" destId="{EF10262B-E279-E346-8502-388192BB452E}" srcOrd="1" destOrd="0" presId="urn:microsoft.com/office/officeart/2005/8/layout/hProcess3"/>
    <dgm:cxn modelId="{30184BD9-69D9-1D4F-8B77-5F2445567019}" type="presParOf" srcId="{377DF0C4-E0D3-BB4F-9208-854380F02A89}" destId="{09D906EA-8C5D-7B49-AFE9-9685FC2C1516}" srcOrd="2" destOrd="0" presId="urn:microsoft.com/office/officeart/2005/8/layout/hProcess3"/>
    <dgm:cxn modelId="{6BA7B6D5-F61A-254E-9CA5-EC8C563BB831}" type="presParOf" srcId="{377DF0C4-E0D3-BB4F-9208-854380F02A89}" destId="{BA5D469D-5CB9-C749-BD92-56A687446239}" srcOrd="3" destOrd="0" presId="urn:microsoft.com/office/officeart/2005/8/layout/hProcess3"/>
    <dgm:cxn modelId="{C217357E-40D4-4B32-AE62-1FE3AD2C7F5C}" type="presParOf" srcId="{377DF0C4-E0D3-BB4F-9208-854380F02A89}" destId="{CFD2B127-A896-4CEA-8895-5C197E88FBD1}" srcOrd="4" destOrd="0" presId="urn:microsoft.com/office/officeart/2005/8/layout/hProcess3"/>
    <dgm:cxn modelId="{C82C6C0E-2B52-D246-8EF1-736E66AC9973}" type="presParOf" srcId="{F586B108-F09E-8B4E-8FE6-801317F48E70}" destId="{F5A7FE68-68A6-4C4D-A9C8-A9F735CEF7B7}" srcOrd="6" destOrd="0" presId="urn:microsoft.com/office/officeart/2005/8/layout/hProcess3"/>
    <dgm:cxn modelId="{61F5E6C7-2EB7-FB46-BD7E-71ECE9EC3B67}" type="presParOf" srcId="{F586B108-F09E-8B4E-8FE6-801317F48E70}" destId="{91FA39E6-E034-564D-9504-3223201EE7DA}" srcOrd="7" destOrd="0" presId="urn:microsoft.com/office/officeart/2005/8/layout/hProcess3"/>
    <dgm:cxn modelId="{2299FDDE-9F5F-DE4A-B12E-F3B34302A4C5}" type="presParOf" srcId="{F586B108-F09E-8B4E-8FE6-801317F48E70}" destId="{CE9539B8-E54B-CC49-A722-1482151DDA7F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B4836-3948-1441-88C0-A610F5FF0547}">
      <dsp:nvSpPr>
        <dsp:cNvPr id="0" name=""/>
        <dsp:cNvSpPr/>
      </dsp:nvSpPr>
      <dsp:spPr>
        <a:xfrm>
          <a:off x="2579790" y="136775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F618E-DB11-DD49-A43D-A3BB35054650}">
      <dsp:nvSpPr>
        <dsp:cNvPr id="0" name=""/>
        <dsp:cNvSpPr/>
      </dsp:nvSpPr>
      <dsp:spPr>
        <a:xfrm>
          <a:off x="2862627" y="419612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vital component of successful </a:t>
          </a:r>
          <a:r>
            <a:rPr lang="pl-PL" sz="2000" kern="1200" dirty="0"/>
            <a:t>L2/</a:t>
          </a:r>
          <a:r>
            <a:rPr lang="pl-PL" sz="2000" kern="1200" dirty="0" err="1"/>
            <a:t>Ln</a:t>
          </a:r>
          <a:r>
            <a:rPr lang="en-US" sz="2000" kern="1200" dirty="0"/>
            <a:t> learning</a:t>
          </a:r>
          <a:endParaRPr lang="en-GB" sz="2000" kern="1200" dirty="0"/>
        </a:p>
      </dsp:txBody>
      <dsp:txXfrm>
        <a:off x="2947593" y="504578"/>
        <a:ext cx="1570603" cy="1570603"/>
      </dsp:txXfrm>
    </dsp:sp>
    <dsp:sp modelId="{984A76C6-FEAB-DD4C-821C-E3E4ACDB0824}">
      <dsp:nvSpPr>
        <dsp:cNvPr id="0" name=""/>
        <dsp:cNvSpPr/>
      </dsp:nvSpPr>
      <dsp:spPr>
        <a:xfrm>
          <a:off x="5662739" y="704894"/>
          <a:ext cx="4315570" cy="2853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reduced phonemic discrimination mechanisms in </a:t>
          </a:r>
          <a:r>
            <a:rPr lang="pl-PL" sz="3800" kern="1200" dirty="0"/>
            <a:t>the </a:t>
          </a:r>
          <a:r>
            <a:rPr lang="en-US" sz="3800" b="1" kern="1200" dirty="0"/>
            <a:t>L2</a:t>
          </a:r>
          <a:endParaRPr lang="en-GB" sz="3800" kern="1200" dirty="0"/>
        </a:p>
      </dsp:txBody>
      <dsp:txXfrm>
        <a:off x="5802026" y="844181"/>
        <a:ext cx="4036996" cy="2574737"/>
      </dsp:txXfrm>
    </dsp:sp>
    <dsp:sp modelId="{1C79A5D7-571C-2241-B737-67D11CF4F895}">
      <dsp:nvSpPr>
        <dsp:cNvPr id="0" name=""/>
        <dsp:cNvSpPr/>
      </dsp:nvSpPr>
      <dsp:spPr>
        <a:xfrm>
          <a:off x="2862627" y="2464741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L3</a:t>
          </a:r>
          <a:r>
            <a:rPr lang="pl-PL" sz="3800" kern="1200" dirty="0"/>
            <a:t>/</a:t>
          </a:r>
          <a:r>
            <a:rPr lang="pl-PL" sz="3800" kern="1200" dirty="0" err="1"/>
            <a:t>Ln</a:t>
          </a:r>
          <a:endParaRPr lang="en-GB" sz="3800" kern="1200" dirty="0"/>
        </a:p>
      </dsp:txBody>
      <dsp:txXfrm>
        <a:off x="2947593" y="2549707"/>
        <a:ext cx="1570603" cy="1570603"/>
      </dsp:txXfrm>
    </dsp:sp>
    <dsp:sp modelId="{E1F8B3F2-47F0-9148-BACA-A00E8049A16F}">
      <dsp:nvSpPr>
        <dsp:cNvPr id="0" name=""/>
        <dsp:cNvSpPr/>
      </dsp:nvSpPr>
      <dsp:spPr>
        <a:xfrm flipV="1">
          <a:off x="6852360" y="3777413"/>
          <a:ext cx="2348417" cy="573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179E8-3E25-49F0-BF3C-FB55D25C44B3}">
      <dsp:nvSpPr>
        <dsp:cNvPr id="0" name=""/>
        <dsp:cNvSpPr/>
      </dsp:nvSpPr>
      <dsp:spPr>
        <a:xfrm>
          <a:off x="3517264" y="0"/>
          <a:ext cx="835456" cy="8354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86D41-F298-4A9A-9542-692074324612}">
      <dsp:nvSpPr>
        <dsp:cNvPr id="0" name=""/>
        <dsp:cNvSpPr/>
      </dsp:nvSpPr>
      <dsp:spPr>
        <a:xfrm>
          <a:off x="3600810" y="83545"/>
          <a:ext cx="668365" cy="66836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2C0BC-5FC6-4B14-9021-C33810F279B2}">
      <dsp:nvSpPr>
        <dsp:cNvPr id="0" name=""/>
        <dsp:cNvSpPr/>
      </dsp:nvSpPr>
      <dsp:spPr>
        <a:xfrm>
          <a:off x="4526775" y="0"/>
          <a:ext cx="2471559" cy="83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0" tIns="109220" rIns="109220" bIns="109220" numCol="1" spcCol="1270" anchor="b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b="0" kern="1200" dirty="0"/>
            <a:t>EEG/ERP</a:t>
          </a:r>
          <a:endParaRPr lang="en-GB" sz="4300" b="0" kern="1200" dirty="0"/>
        </a:p>
      </dsp:txBody>
      <dsp:txXfrm>
        <a:off x="4526775" y="0"/>
        <a:ext cx="2471559" cy="835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006DB-54E0-2F45-9F6C-F25E3D37C7F1}">
      <dsp:nvSpPr>
        <dsp:cNvPr id="0" name=""/>
        <dsp:cNvSpPr/>
      </dsp:nvSpPr>
      <dsp:spPr>
        <a:xfrm>
          <a:off x="1647259" y="108791"/>
          <a:ext cx="429612" cy="3824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3DB2B-F0AD-C044-B4E8-E9CE96B52632}">
      <dsp:nvSpPr>
        <dsp:cNvPr id="0" name=""/>
        <dsp:cNvSpPr/>
      </dsp:nvSpPr>
      <dsp:spPr>
        <a:xfrm>
          <a:off x="1745871" y="126025"/>
          <a:ext cx="249703" cy="292446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0539C-C24D-EF45-9214-AB38E458EBD8}">
      <dsp:nvSpPr>
        <dsp:cNvPr id="0" name=""/>
        <dsp:cNvSpPr/>
      </dsp:nvSpPr>
      <dsp:spPr>
        <a:xfrm>
          <a:off x="735731" y="512179"/>
          <a:ext cx="2205725" cy="2127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/>
            <a:t>Oddball</a:t>
          </a:r>
          <a:r>
            <a:rPr lang="pl-PL" sz="2000" b="1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 sequence  of  frequently  occurring  standard  stimuli  interrupted  by  the  occasional appearance of deviant stimuli)</a:t>
          </a:r>
          <a:endParaRPr lang="en-GB" sz="2000" kern="1200" dirty="0"/>
        </a:p>
      </dsp:txBody>
      <dsp:txXfrm>
        <a:off x="735731" y="512179"/>
        <a:ext cx="2205725" cy="2127993"/>
      </dsp:txXfrm>
    </dsp:sp>
    <dsp:sp modelId="{232ECCAB-3A86-4C40-9F9B-200456A6B305}">
      <dsp:nvSpPr>
        <dsp:cNvPr id="0" name=""/>
        <dsp:cNvSpPr/>
      </dsp:nvSpPr>
      <dsp:spPr>
        <a:xfrm>
          <a:off x="717065" y="269779"/>
          <a:ext cx="2070501" cy="699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717065" y="269779"/>
        <a:ext cx="2070501" cy="699887"/>
      </dsp:txXfrm>
    </dsp:sp>
    <dsp:sp modelId="{807DDB6A-255A-CF4B-AB02-F97B12CD443D}">
      <dsp:nvSpPr>
        <dsp:cNvPr id="0" name=""/>
        <dsp:cNvSpPr/>
      </dsp:nvSpPr>
      <dsp:spPr>
        <a:xfrm>
          <a:off x="5247901" y="3595729"/>
          <a:ext cx="456935" cy="46701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FC28B-5055-1147-8B9E-966AFF69390E}">
      <dsp:nvSpPr>
        <dsp:cNvPr id="0" name=""/>
        <dsp:cNvSpPr/>
      </dsp:nvSpPr>
      <dsp:spPr>
        <a:xfrm flipH="1">
          <a:off x="5321694" y="3697329"/>
          <a:ext cx="303549" cy="27673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075EF-AA00-C141-BA05-490BAB976C61}">
      <dsp:nvSpPr>
        <dsp:cNvPr id="0" name=""/>
        <dsp:cNvSpPr/>
      </dsp:nvSpPr>
      <dsp:spPr>
        <a:xfrm>
          <a:off x="3287587" y="4545116"/>
          <a:ext cx="5865626" cy="401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Times New Roman" panose="02020603050405020304" pitchFamily="18" charset="0"/>
            </a:rPr>
            <a:t>MMN:</a:t>
          </a:r>
          <a:r>
            <a:rPr lang="en-US" sz="2000" b="1" kern="1200" dirty="0">
              <a:effectLst/>
              <a:latin typeface="+mn-lt"/>
              <a:ea typeface="Times New Roman" panose="02020603050405020304" pitchFamily="18" charset="0"/>
            </a:rPr>
            <a:t> </a:t>
          </a:r>
          <a:endParaRPr lang="pl-PL" sz="2000" b="1" kern="1200" dirty="0">
            <a:effectLst/>
            <a:latin typeface="+mn-lt"/>
            <a:ea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effectLst/>
              <a:latin typeface="+mn-lt"/>
              <a:ea typeface="Times New Roman" panose="02020603050405020304" pitchFamily="18" charset="0"/>
            </a:rPr>
            <a:t>a </a:t>
          </a:r>
          <a:r>
            <a:rPr lang="en-US" sz="2000" kern="1200" dirty="0">
              <a:effectLst/>
              <a:latin typeface="+mn-lt"/>
              <a:ea typeface="Times New Roman" panose="02020603050405020304" pitchFamily="18" charset="0"/>
            </a:rPr>
            <a:t>negative-going wave deflection of frontocentral distribution with a peak at around 150-250 milliseconds from change onset</a:t>
          </a:r>
          <a:r>
            <a:rPr lang="pl-PL" sz="2000" kern="1200" dirty="0">
              <a:latin typeface="+mn-lt"/>
              <a:ea typeface="Times New Roman" panose="02020603050405020304" pitchFamily="18" charset="0"/>
            </a:rPr>
            <a:t>.</a:t>
          </a:r>
          <a:endParaRPr lang="en-GB" sz="2000" kern="1200" dirty="0">
            <a:latin typeface="+mn-lt"/>
          </a:endParaRPr>
        </a:p>
      </dsp:txBody>
      <dsp:txXfrm>
        <a:off x="3287587" y="4545116"/>
        <a:ext cx="5865626" cy="401805"/>
      </dsp:txXfrm>
    </dsp:sp>
    <dsp:sp modelId="{A1D365B2-BAA9-B04A-BB78-468697A46237}">
      <dsp:nvSpPr>
        <dsp:cNvPr id="0" name=""/>
        <dsp:cNvSpPr/>
      </dsp:nvSpPr>
      <dsp:spPr>
        <a:xfrm>
          <a:off x="10071075" y="120429"/>
          <a:ext cx="441636" cy="436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56962-995A-044E-85CF-8EF51037F4BC}">
      <dsp:nvSpPr>
        <dsp:cNvPr id="0" name=""/>
        <dsp:cNvSpPr/>
      </dsp:nvSpPr>
      <dsp:spPr>
        <a:xfrm flipV="1">
          <a:off x="10163520" y="234288"/>
          <a:ext cx="242368" cy="22383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D8437-2015-2143-9500-AFFAF2B17CC0}">
      <dsp:nvSpPr>
        <dsp:cNvPr id="0" name=""/>
        <dsp:cNvSpPr/>
      </dsp:nvSpPr>
      <dsp:spPr>
        <a:xfrm>
          <a:off x="9086210" y="2120890"/>
          <a:ext cx="2488328" cy="961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</a:rPr>
            <a:t>P300 and LDN: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>
              <a:latin typeface="+mn-lt"/>
            </a:rPr>
            <a:t>often</a:t>
          </a:r>
          <a:r>
            <a:rPr lang="pl-PL" sz="2000" kern="1200" dirty="0">
              <a:latin typeface="+mn-lt"/>
            </a:rPr>
            <a:t> </a:t>
          </a:r>
          <a:r>
            <a:rPr lang="pl-PL" sz="2000" kern="1200" dirty="0" err="1">
              <a:latin typeface="+mn-lt"/>
            </a:rPr>
            <a:t>following</a:t>
          </a:r>
          <a:r>
            <a:rPr lang="pl-PL" sz="2000" kern="1200" dirty="0">
              <a:latin typeface="+mn-lt"/>
            </a:rPr>
            <a:t> the MMN. </a:t>
          </a:r>
          <a:r>
            <a:rPr lang="pl-PL" sz="2000" b="1" kern="1200" dirty="0">
              <a:latin typeface="+mn-lt"/>
            </a:rPr>
            <a:t>P300 </a:t>
          </a:r>
          <a:r>
            <a:rPr lang="pl-PL" sz="2000" b="0" kern="1200" dirty="0" err="1">
              <a:latin typeface="+mn-lt"/>
            </a:rPr>
            <a:t>is</a:t>
          </a:r>
          <a:r>
            <a:rPr lang="pl-PL" sz="2000" b="1" kern="1200" dirty="0">
              <a:latin typeface="+mn-lt"/>
            </a:rPr>
            <a:t> </a:t>
          </a:r>
          <a:r>
            <a:rPr lang="pl-PL" sz="2000" b="0" kern="1200" dirty="0" err="1">
              <a:latin typeface="+mn-lt"/>
            </a:rPr>
            <a:t>associated</a:t>
          </a:r>
          <a:r>
            <a:rPr lang="pl-PL" sz="2000" b="0" kern="1200" dirty="0">
              <a:latin typeface="+mn-lt"/>
            </a:rPr>
            <a:t> with </a:t>
          </a:r>
          <a:r>
            <a:rPr lang="pl-PL" sz="2000" b="0" kern="1200" dirty="0" err="1">
              <a:latin typeface="+mn-lt"/>
            </a:rPr>
            <a:t>switch</a:t>
          </a:r>
          <a:r>
            <a:rPr lang="pl-PL" sz="2000" b="0" kern="1200" dirty="0">
              <a:latin typeface="+mn-lt"/>
            </a:rPr>
            <a:t> of </a:t>
          </a:r>
          <a:r>
            <a:rPr lang="pl-PL" sz="2000" b="0" kern="1200" dirty="0" err="1">
              <a:latin typeface="+mn-lt"/>
            </a:rPr>
            <a:t>attention</a:t>
          </a:r>
          <a:r>
            <a:rPr lang="pl-PL" sz="2000" b="0" kern="1200" dirty="0">
              <a:latin typeface="+mn-lt"/>
            </a:rPr>
            <a:t>, </a:t>
          </a:r>
          <a:r>
            <a:rPr lang="pl-PL" sz="2000" b="1" kern="1200" dirty="0">
              <a:latin typeface="+mn-lt"/>
            </a:rPr>
            <a:t>LDN</a:t>
          </a:r>
          <a:r>
            <a:rPr lang="pl-PL" sz="2000" b="0" kern="1200" dirty="0">
              <a:latin typeface="+mn-lt"/>
            </a:rPr>
            <a:t> </a:t>
          </a:r>
          <a:r>
            <a:rPr lang="pl-PL" sz="2000" b="0" kern="1200" dirty="0" err="1">
              <a:latin typeface="+mn-lt"/>
            </a:rPr>
            <a:t>involves</a:t>
          </a:r>
          <a:r>
            <a:rPr lang="pl-PL" sz="2000" b="0" kern="1200" dirty="0">
              <a:latin typeface="+mn-lt"/>
            </a:rPr>
            <a:t> </a:t>
          </a:r>
          <a:r>
            <a:rPr lang="pl-PL" sz="2000" b="0" kern="1200" dirty="0" err="1">
              <a:latin typeface="+mn-lt"/>
            </a:rPr>
            <a:t>additional</a:t>
          </a:r>
          <a:r>
            <a:rPr lang="pl-PL" sz="2000" b="0" kern="1200" dirty="0">
              <a:latin typeface="+mn-lt"/>
            </a:rPr>
            <a:t> </a:t>
          </a:r>
          <a:r>
            <a:rPr lang="pl-PL" sz="2000" b="0" kern="1200" dirty="0" err="1">
              <a:latin typeface="+mn-lt"/>
            </a:rPr>
            <a:t>cortical</a:t>
          </a:r>
          <a:r>
            <a:rPr lang="pl-PL" sz="2000" b="0" kern="1200" dirty="0">
              <a:latin typeface="+mn-lt"/>
            </a:rPr>
            <a:t> </a:t>
          </a:r>
          <a:r>
            <a:rPr lang="pl-PL" sz="2000" b="0" kern="1200" dirty="0" err="1">
              <a:latin typeface="+mn-lt"/>
            </a:rPr>
            <a:t>resources</a:t>
          </a:r>
          <a:r>
            <a:rPr lang="pl-PL" sz="2000" b="0" kern="1200" dirty="0">
              <a:latin typeface="+mn-lt"/>
            </a:rPr>
            <a:t> to </a:t>
          </a:r>
          <a:r>
            <a:rPr lang="pl-PL" sz="2000" b="0" kern="1200" dirty="0" err="1">
              <a:latin typeface="+mn-lt"/>
            </a:rPr>
            <a:t>extract</a:t>
          </a:r>
          <a:r>
            <a:rPr lang="pl-PL" sz="2000" b="0" kern="1200" dirty="0">
              <a:latin typeface="+mn-lt"/>
            </a:rPr>
            <a:t> the </a:t>
          </a:r>
          <a:r>
            <a:rPr lang="pl-PL" sz="2000" b="0" kern="1200" dirty="0" err="1">
              <a:latin typeface="+mn-lt"/>
            </a:rPr>
            <a:t>difference</a:t>
          </a:r>
          <a:r>
            <a:rPr lang="pl-PL" sz="2000" b="0" kern="1200" dirty="0">
              <a:latin typeface="+mn-lt"/>
            </a:rPr>
            <a:t>.</a:t>
          </a:r>
          <a:endParaRPr lang="en-GB" sz="2000" b="1" kern="1200" dirty="0">
            <a:latin typeface="+mn-lt"/>
          </a:endParaRPr>
        </a:p>
      </dsp:txBody>
      <dsp:txXfrm>
        <a:off x="9086210" y="2120890"/>
        <a:ext cx="2488328" cy="961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EC278-47DC-7848-8CA8-A343C62FD375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F95F8-7599-0841-B471-462B48A624F1}">
      <dsp:nvSpPr>
        <dsp:cNvPr id="0" name=""/>
        <dsp:cNvSpPr/>
      </dsp:nvSpPr>
      <dsp:spPr>
        <a:xfrm>
          <a:off x="0" y="2124"/>
          <a:ext cx="2103120" cy="434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 dirty="0">
              <a:solidFill>
                <a:schemeClr val="accent1"/>
              </a:solidFill>
              <a:latin typeface="DIN Condensed" pitchFamily="2" charset="0"/>
            </a:rPr>
            <a:t>MMN</a:t>
          </a:r>
          <a:endParaRPr lang="en-GB" sz="5600" kern="1200" dirty="0">
            <a:solidFill>
              <a:schemeClr val="accent1"/>
            </a:solidFill>
            <a:latin typeface="DIN Condensed" pitchFamily="2" charset="0"/>
          </a:endParaRPr>
        </a:p>
      </dsp:txBody>
      <dsp:txXfrm>
        <a:off x="0" y="2124"/>
        <a:ext cx="2103120" cy="4347088"/>
      </dsp:txXfrm>
    </dsp:sp>
    <dsp:sp modelId="{0EF3F891-812C-4E4A-8127-6036EF38B8D7}">
      <dsp:nvSpPr>
        <dsp:cNvPr id="0" name=""/>
        <dsp:cNvSpPr/>
      </dsp:nvSpPr>
      <dsp:spPr>
        <a:xfrm>
          <a:off x="2260854" y="165140"/>
          <a:ext cx="8254746" cy="126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DIN Condensed" pitchFamily="2" charset="0"/>
            </a:rPr>
            <a:t>Winkler et al. (1999): </a:t>
          </a:r>
          <a:r>
            <a:rPr lang="en-US" sz="2000" kern="1200" dirty="0">
              <a:sym typeface="Wingdings" panose="05000000000000000000" pitchFamily="2" charset="2"/>
            </a:rPr>
            <a:t>a similar MMN response to Finnish vowel contrast in native speakers of Finnish and a group Hungarian</a:t>
          </a:r>
          <a:r>
            <a:rPr lang="pl-PL" sz="2000" kern="1200" dirty="0">
              <a:sym typeface="Wingdings" panose="05000000000000000000" pitchFamily="2" charset="2"/>
            </a:rPr>
            <a:t> </a:t>
          </a:r>
          <a:r>
            <a:rPr lang="en-US" sz="2000" kern="1200" dirty="0">
              <a:sym typeface="Wingdings" panose="05000000000000000000" pitchFamily="2" charset="2"/>
            </a:rPr>
            <a:t>late learners of Finnish </a:t>
          </a:r>
          <a:br>
            <a:rPr lang="pl-PL" sz="2000" kern="1200" dirty="0">
              <a:sym typeface="Wingdings" panose="05000000000000000000" pitchFamily="2" charset="2"/>
            </a:rPr>
          </a:br>
          <a:r>
            <a:rPr lang="pl-PL" sz="2000" kern="1200" dirty="0">
              <a:sym typeface="Wingdings" panose="05000000000000000000" pitchFamily="2" charset="2"/>
            </a:rPr>
            <a:t>(</a:t>
          </a:r>
          <a:r>
            <a:rPr lang="en-US" sz="2000" kern="1200" dirty="0">
              <a:sym typeface="Wingdings" panose="05000000000000000000" pitchFamily="2" charset="2"/>
            </a:rPr>
            <a:t>a naturalistic setting</a:t>
          </a:r>
          <a:r>
            <a:rPr lang="pl-PL" sz="2000" kern="1200" dirty="0">
              <a:sym typeface="Wingdings" panose="05000000000000000000" pitchFamily="2" charset="2"/>
            </a:rPr>
            <a:t>).</a:t>
          </a:r>
          <a:endParaRPr lang="en-GB" sz="2000" kern="1200" dirty="0">
            <a:latin typeface="DIN Condensed" pitchFamily="2" charset="0"/>
          </a:endParaRPr>
        </a:p>
      </dsp:txBody>
      <dsp:txXfrm>
        <a:off x="2260854" y="165140"/>
        <a:ext cx="8254746" cy="1267154"/>
      </dsp:txXfrm>
    </dsp:sp>
    <dsp:sp modelId="{F122F2BC-77F6-2548-A481-AECD458BEE65}">
      <dsp:nvSpPr>
        <dsp:cNvPr id="0" name=""/>
        <dsp:cNvSpPr/>
      </dsp:nvSpPr>
      <dsp:spPr>
        <a:xfrm>
          <a:off x="2103120" y="208173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163DC-0A57-D045-B78B-B7691A450013}">
      <dsp:nvSpPr>
        <dsp:cNvPr id="0" name=""/>
        <dsp:cNvSpPr/>
      </dsp:nvSpPr>
      <dsp:spPr>
        <a:xfrm>
          <a:off x="2260854" y="1216266"/>
          <a:ext cx="8254746" cy="57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/>
            <a:t>Peltola</a:t>
          </a:r>
          <a:r>
            <a:rPr lang="pl-PL" sz="2000" b="1" kern="1200" dirty="0"/>
            <a:t> et al. (2003): </a:t>
          </a:r>
          <a:r>
            <a:rPr lang="en-US" sz="2000" kern="1200" dirty="0">
              <a:sym typeface="Wingdings" panose="05000000000000000000" pitchFamily="2" charset="2"/>
            </a:rPr>
            <a:t>a significant difference between native speakers of English and advanced Finnish students of </a:t>
          </a:r>
          <a:r>
            <a:rPr lang="en-US" sz="2000" kern="1200" dirty="0" err="1">
              <a:sym typeface="Wingdings" panose="05000000000000000000" pitchFamily="2" charset="2"/>
            </a:rPr>
            <a:t>Englis</a:t>
          </a:r>
          <a:r>
            <a:rPr lang="pl-PL" sz="2000" kern="1200" dirty="0">
              <a:sym typeface="Wingdings" panose="05000000000000000000" pitchFamily="2" charset="2"/>
            </a:rPr>
            <a:t>h (a </a:t>
          </a:r>
          <a:r>
            <a:rPr lang="pl-PL" sz="2000" kern="1200" dirty="0" err="1">
              <a:sym typeface="Wingdings" panose="05000000000000000000" pitchFamily="2" charset="2"/>
            </a:rPr>
            <a:t>classroom</a:t>
          </a:r>
          <a:r>
            <a:rPr lang="pl-PL" sz="2000" kern="1200" dirty="0">
              <a:sym typeface="Wingdings" panose="05000000000000000000" pitchFamily="2" charset="2"/>
            </a:rPr>
            <a:t> </a:t>
          </a:r>
          <a:r>
            <a:rPr lang="pl-PL" sz="2000" kern="1200" dirty="0" err="1">
              <a:sym typeface="Wingdings" panose="05000000000000000000" pitchFamily="2" charset="2"/>
            </a:rPr>
            <a:t>setting</a:t>
          </a:r>
          <a:r>
            <a:rPr lang="pl-PL" sz="2000" kern="1200" dirty="0">
              <a:sym typeface="Wingdings" panose="05000000000000000000" pitchFamily="2" charset="2"/>
            </a:rPr>
            <a:t>).</a:t>
          </a:r>
          <a:endParaRPr lang="en-GB" sz="2000" kern="1200" dirty="0">
            <a:latin typeface="DIN Condensed" pitchFamily="2" charset="0"/>
          </a:endParaRPr>
        </a:p>
      </dsp:txBody>
      <dsp:txXfrm>
        <a:off x="2260854" y="1216266"/>
        <a:ext cx="8254746" cy="577304"/>
      </dsp:txXfrm>
    </dsp:sp>
    <dsp:sp modelId="{BB97E24A-6D6A-BF45-AC3C-0957F7A8AAEC}">
      <dsp:nvSpPr>
        <dsp:cNvPr id="0" name=""/>
        <dsp:cNvSpPr/>
      </dsp:nvSpPr>
      <dsp:spPr>
        <a:xfrm>
          <a:off x="2103120" y="299603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85E54-DFDF-7648-8833-1EF0218AB0A7}">
      <dsp:nvSpPr>
        <dsp:cNvPr id="0" name=""/>
        <dsp:cNvSpPr/>
      </dsp:nvSpPr>
      <dsp:spPr>
        <a:xfrm>
          <a:off x="2260854" y="2171474"/>
          <a:ext cx="8254746" cy="68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pl-PL" sz="2000" b="1" kern="1200" dirty="0" err="1">
              <a:sym typeface="Wingdings" panose="05000000000000000000" pitchFamily="2" charset="2"/>
            </a:rPr>
            <a:t>Díaz</a:t>
          </a:r>
          <a:r>
            <a:rPr lang="pl-PL" sz="2000" b="1" kern="1200" dirty="0">
              <a:sym typeface="Wingdings" panose="05000000000000000000" pitchFamily="2" charset="2"/>
            </a:rPr>
            <a:t> et al. (2016):</a:t>
          </a:r>
          <a:r>
            <a:rPr lang="pl-PL" sz="2000" kern="1200" dirty="0">
              <a:sym typeface="Wingdings" panose="05000000000000000000" pitchFamily="2" charset="2"/>
            </a:rPr>
            <a:t> </a:t>
          </a:r>
          <a:r>
            <a:rPr lang="en-US" sz="2000" kern="1200" dirty="0">
              <a:sym typeface="Wingdings" panose="05000000000000000000" pitchFamily="2" charset="2"/>
            </a:rPr>
            <a:t>MMN was attenuated in poor L2 perceivers</a:t>
          </a:r>
          <a:r>
            <a:rPr lang="pl-PL" sz="2000" kern="1200" dirty="0">
              <a:sym typeface="Wingdings" panose="05000000000000000000" pitchFamily="2" charset="2"/>
            </a:rPr>
            <a:t> (the </a:t>
          </a:r>
          <a:r>
            <a:rPr lang="pl-PL" sz="2000" kern="1200" dirty="0" err="1">
              <a:sym typeface="Wingdings" panose="05000000000000000000" pitchFamily="2" charset="2"/>
            </a:rPr>
            <a:t>importance</a:t>
          </a:r>
          <a:r>
            <a:rPr lang="pl-PL" sz="2000" kern="1200" dirty="0">
              <a:sym typeface="Wingdings" panose="05000000000000000000" pitchFamily="2" charset="2"/>
            </a:rPr>
            <a:t> of </a:t>
          </a:r>
          <a:r>
            <a:rPr lang="pl-PL" sz="2000" b="0" i="0" kern="1200" dirty="0" err="1">
              <a:sym typeface="Wingdings" panose="05000000000000000000" pitchFamily="2" charset="2"/>
            </a:rPr>
            <a:t>individual</a:t>
          </a:r>
          <a:r>
            <a:rPr lang="pl-PL" sz="2000" b="0" i="0" kern="1200" dirty="0">
              <a:sym typeface="Wingdings" panose="05000000000000000000" pitchFamily="2" charset="2"/>
            </a:rPr>
            <a:t> speech-</a:t>
          </a:r>
          <a:r>
            <a:rPr lang="pl-PL" sz="2000" b="0" i="0" kern="1200" dirty="0" err="1">
              <a:sym typeface="Wingdings" panose="05000000000000000000" pitchFamily="2" charset="2"/>
            </a:rPr>
            <a:t>specific</a:t>
          </a:r>
          <a:r>
            <a:rPr lang="pl-PL" sz="2000" b="0" i="0" kern="1200" dirty="0">
              <a:sym typeface="Wingdings" panose="05000000000000000000" pitchFamily="2" charset="2"/>
            </a:rPr>
            <a:t> </a:t>
          </a:r>
          <a:r>
            <a:rPr lang="pl-PL" sz="2000" b="0" i="0" kern="1200" dirty="0" err="1">
              <a:sym typeface="Wingdings" panose="05000000000000000000" pitchFamily="2" charset="2"/>
            </a:rPr>
            <a:t>capabilities</a:t>
          </a:r>
          <a:r>
            <a:rPr lang="pl-PL" sz="2000" kern="1200" dirty="0">
              <a:sym typeface="Wingdings" panose="05000000000000000000" pitchFamily="2" charset="2"/>
            </a:rPr>
            <a:t>).</a:t>
          </a:r>
        </a:p>
      </dsp:txBody>
      <dsp:txXfrm>
        <a:off x="2260854" y="2171474"/>
        <a:ext cx="8254746" cy="689589"/>
      </dsp:txXfrm>
    </dsp:sp>
    <dsp:sp modelId="{41C67D43-B39E-8045-8879-8CC1D8D68F86}">
      <dsp:nvSpPr>
        <dsp:cNvPr id="0" name=""/>
        <dsp:cNvSpPr/>
      </dsp:nvSpPr>
      <dsp:spPr>
        <a:xfrm>
          <a:off x="2103120" y="402529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2C8BB-4445-4CEC-AADF-9CBE486F0322}">
      <dsp:nvSpPr>
        <dsp:cNvPr id="0" name=""/>
        <dsp:cNvSpPr/>
      </dsp:nvSpPr>
      <dsp:spPr>
        <a:xfrm>
          <a:off x="2260854" y="3188236"/>
          <a:ext cx="8254746" cy="996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pl-PL" sz="2000" b="1" kern="1200" dirty="0"/>
            <a:t>Liang and Chen (2022): </a:t>
          </a:r>
          <a:r>
            <a:rPr lang="en-US" sz="2000" kern="1200" dirty="0">
              <a:sym typeface="Wingdings" panose="05000000000000000000" pitchFamily="2" charset="2"/>
            </a:rPr>
            <a:t>different neural responses in adult Mandarin learners of English with high and low proficiency levels</a:t>
          </a:r>
          <a:r>
            <a:rPr lang="pl-PL" sz="2000" kern="1200" dirty="0">
              <a:sym typeface="Wingdings" panose="05000000000000000000" pitchFamily="2" charset="2"/>
            </a:rPr>
            <a:t>.</a:t>
          </a:r>
        </a:p>
      </dsp:txBody>
      <dsp:txXfrm>
        <a:off x="2260854" y="3188236"/>
        <a:ext cx="8254746" cy="996776"/>
      </dsp:txXfrm>
    </dsp:sp>
    <dsp:sp modelId="{A622A0AB-3DBB-40F4-B97B-5BAF8D7AA0C3}">
      <dsp:nvSpPr>
        <dsp:cNvPr id="0" name=""/>
        <dsp:cNvSpPr/>
      </dsp:nvSpPr>
      <dsp:spPr>
        <a:xfrm>
          <a:off x="2103120" y="14464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EC278-47DC-7848-8CA8-A343C62FD37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F95F8-7599-0841-B471-462B48A624F1}">
      <dsp:nvSpPr>
        <dsp:cNvPr id="0" name=""/>
        <dsp:cNvSpPr/>
      </dsp:nvSpPr>
      <dsp:spPr>
        <a:xfrm>
          <a:off x="0" y="0"/>
          <a:ext cx="210312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 err="1">
              <a:solidFill>
                <a:schemeClr val="accent1"/>
              </a:solidFill>
              <a:latin typeface="DIN Condensed" pitchFamily="2" charset="0"/>
            </a:rPr>
            <a:t>Questions</a:t>
          </a:r>
          <a:endParaRPr lang="en-GB" sz="3500" kern="1200" dirty="0">
            <a:solidFill>
              <a:schemeClr val="accent1"/>
            </a:solidFill>
            <a:latin typeface="DIN Condensed" pitchFamily="2" charset="0"/>
          </a:endParaRPr>
        </a:p>
      </dsp:txBody>
      <dsp:txXfrm>
        <a:off x="0" y="0"/>
        <a:ext cx="2103120" cy="2175669"/>
      </dsp:txXfrm>
    </dsp:sp>
    <dsp:sp modelId="{61C24B1B-D062-4FF1-A287-C4F48F257CA6}">
      <dsp:nvSpPr>
        <dsp:cNvPr id="0" name=""/>
        <dsp:cNvSpPr/>
      </dsp:nvSpPr>
      <dsp:spPr>
        <a:xfrm>
          <a:off x="2260854" y="151015"/>
          <a:ext cx="8254746" cy="683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DIN Condensed" pitchFamily="2" charset="0"/>
            </a:rPr>
            <a:t>Will</a:t>
          </a:r>
          <a:r>
            <a:rPr lang="pl-PL" sz="1800" kern="1200" dirty="0">
              <a:latin typeface="DIN Condensed" pitchFamily="2" charset="0"/>
            </a:rPr>
            <a:t> </a:t>
          </a:r>
          <a:r>
            <a:rPr lang="pl-PL" sz="1800" kern="1200" dirty="0" err="1">
              <a:latin typeface="DIN Condensed" pitchFamily="2" charset="0"/>
            </a:rPr>
            <a:t>phonological</a:t>
          </a:r>
          <a:r>
            <a:rPr lang="pl-PL" sz="1800" kern="1200" dirty="0">
              <a:latin typeface="DIN Condensed" pitchFamily="2" charset="0"/>
            </a:rPr>
            <a:t> </a:t>
          </a:r>
          <a:r>
            <a:rPr lang="pl-PL" sz="1800" kern="1200" dirty="0" err="1">
              <a:latin typeface="DIN Condensed" pitchFamily="2" charset="0"/>
            </a:rPr>
            <a:t>contrasts</a:t>
          </a:r>
          <a:r>
            <a:rPr lang="pl-PL" sz="1800" kern="1200" dirty="0">
              <a:latin typeface="DIN Condensed" pitchFamily="2" charset="0"/>
            </a:rPr>
            <a:t> be </a:t>
          </a:r>
          <a:r>
            <a:rPr lang="pl-PL" sz="1800" kern="1200" dirty="0" err="1">
              <a:latin typeface="DIN Condensed" pitchFamily="2" charset="0"/>
            </a:rPr>
            <a:t>equally</a:t>
          </a:r>
          <a:r>
            <a:rPr lang="pl-PL" sz="1800" kern="1200" dirty="0">
              <a:latin typeface="DIN Condensed" pitchFamily="2" charset="0"/>
            </a:rPr>
            <a:t> </a:t>
          </a:r>
          <a:r>
            <a:rPr lang="pl-PL" sz="1800" kern="1200" dirty="0" err="1">
              <a:latin typeface="DIN Condensed" pitchFamily="2" charset="0"/>
            </a:rPr>
            <a:t>easy</a:t>
          </a:r>
          <a:r>
            <a:rPr lang="pl-PL" sz="1800" kern="1200" dirty="0">
              <a:latin typeface="DIN Condensed" pitchFamily="2" charset="0"/>
            </a:rPr>
            <a:t> to </a:t>
          </a:r>
          <a:r>
            <a:rPr lang="pl-PL" sz="1800" kern="1200" dirty="0" err="1">
              <a:latin typeface="DIN Condensed" pitchFamily="2" charset="0"/>
            </a:rPr>
            <a:t>detect</a:t>
          </a:r>
          <a:r>
            <a:rPr lang="pl-PL" sz="1800" kern="1200" dirty="0">
              <a:latin typeface="DIN Condensed" pitchFamily="2" charset="0"/>
            </a:rPr>
            <a:t> and </a:t>
          </a:r>
          <a:r>
            <a:rPr lang="pl-PL" sz="1800" kern="1200" dirty="0" err="1">
              <a:latin typeface="DIN Condensed" pitchFamily="2" charset="0"/>
            </a:rPr>
            <a:t>process</a:t>
          </a:r>
          <a:r>
            <a:rPr lang="pl-PL" sz="1800" kern="1200" dirty="0">
              <a:latin typeface="DIN Condensed" pitchFamily="2" charset="0"/>
            </a:rPr>
            <a:t> in </a:t>
          </a:r>
          <a:r>
            <a:rPr lang="pl-PL" sz="1800" b="1" kern="1200" dirty="0">
              <a:latin typeface="DIN Condensed" pitchFamily="2" charset="0"/>
            </a:rPr>
            <a:t>native and non-native </a:t>
          </a:r>
          <a:r>
            <a:rPr lang="pl-PL" sz="1800" kern="1200" dirty="0" err="1">
              <a:latin typeface="DIN Condensed" pitchFamily="2" charset="0"/>
            </a:rPr>
            <a:t>langauges</a:t>
          </a:r>
          <a:r>
            <a:rPr lang="pl-PL" sz="1800" kern="1200" dirty="0">
              <a:latin typeface="DIN Condensed" pitchFamily="2" charset="0"/>
            </a:rPr>
            <a:t>?  </a:t>
          </a:r>
          <a:endParaRPr lang="en-GB" sz="1800" kern="1200" dirty="0">
            <a:latin typeface="DIN Condensed" pitchFamily="2" charset="0"/>
          </a:endParaRPr>
        </a:p>
      </dsp:txBody>
      <dsp:txXfrm>
        <a:off x="2260854" y="151015"/>
        <a:ext cx="8254746" cy="683574"/>
      </dsp:txXfrm>
    </dsp:sp>
    <dsp:sp modelId="{66CDB80A-6593-49B9-B7F5-0CE374CAE29A}">
      <dsp:nvSpPr>
        <dsp:cNvPr id="0" name=""/>
        <dsp:cNvSpPr/>
      </dsp:nvSpPr>
      <dsp:spPr>
        <a:xfrm>
          <a:off x="2103120" y="76197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163DC-0A57-D045-B78B-B7691A450013}">
      <dsp:nvSpPr>
        <dsp:cNvPr id="0" name=""/>
        <dsp:cNvSpPr/>
      </dsp:nvSpPr>
      <dsp:spPr>
        <a:xfrm>
          <a:off x="2260854" y="934362"/>
          <a:ext cx="8254746" cy="40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Will</a:t>
          </a:r>
          <a:r>
            <a:rPr lang="pl-PL" sz="1800" kern="1200" dirty="0"/>
            <a:t> </a:t>
          </a:r>
          <a:r>
            <a:rPr lang="pl-PL" sz="1800" kern="1200" dirty="0" err="1"/>
            <a:t>any</a:t>
          </a:r>
          <a:r>
            <a:rPr lang="pl-PL" sz="1800" kern="1200" dirty="0"/>
            <a:t> </a:t>
          </a:r>
          <a:r>
            <a:rPr lang="pl-PL" sz="1800" kern="1200" dirty="0" err="1"/>
            <a:t>significant</a:t>
          </a:r>
          <a:r>
            <a:rPr lang="pl-PL" sz="1800" kern="1200" dirty="0"/>
            <a:t> </a:t>
          </a:r>
          <a:r>
            <a:rPr lang="pl-PL" sz="1800" kern="1200" dirty="0" err="1"/>
            <a:t>distinctions</a:t>
          </a:r>
          <a:r>
            <a:rPr lang="pl-PL" sz="1800" kern="1200" dirty="0"/>
            <a:t> </a:t>
          </a:r>
          <a:r>
            <a:rPr lang="pl-PL" sz="1800" kern="1200" dirty="0" err="1"/>
            <a:t>emerge</a:t>
          </a:r>
          <a:r>
            <a:rPr lang="pl-PL" sz="1800" kern="1200" dirty="0"/>
            <a:t> in </a:t>
          </a:r>
          <a:r>
            <a:rPr lang="pl-PL" sz="1800" b="1" kern="1200" dirty="0"/>
            <a:t>L3/</a:t>
          </a:r>
          <a:r>
            <a:rPr lang="pl-PL" sz="1800" b="1" kern="1200" dirty="0" err="1"/>
            <a:t>L</a:t>
          </a:r>
          <a:r>
            <a:rPr lang="pl-PL" sz="1800" b="1" i="1" kern="1200" dirty="0" err="1"/>
            <a:t>n</a:t>
          </a:r>
          <a:r>
            <a:rPr lang="pl-PL" sz="1800" b="1" kern="1200" dirty="0"/>
            <a:t> as </a:t>
          </a:r>
          <a:r>
            <a:rPr lang="pl-PL" sz="1800" b="1" kern="1200" dirty="0" err="1"/>
            <a:t>opposed</a:t>
          </a:r>
          <a:r>
            <a:rPr lang="pl-PL" sz="1800" b="1" kern="1200" dirty="0"/>
            <a:t> to L1 and L2</a:t>
          </a:r>
          <a:r>
            <a:rPr lang="pl-PL" sz="1800" kern="1200" dirty="0"/>
            <a:t>?</a:t>
          </a:r>
          <a:endParaRPr lang="en-GB" sz="1800" kern="1200" dirty="0">
            <a:latin typeface="DIN Condensed" pitchFamily="2" charset="0"/>
          </a:endParaRPr>
        </a:p>
      </dsp:txBody>
      <dsp:txXfrm>
        <a:off x="2260854" y="934362"/>
        <a:ext cx="8254746" cy="400658"/>
      </dsp:txXfrm>
    </dsp:sp>
    <dsp:sp modelId="{BB97E24A-6D6A-BF45-AC3C-0957F7A8AAEC}">
      <dsp:nvSpPr>
        <dsp:cNvPr id="0" name=""/>
        <dsp:cNvSpPr/>
      </dsp:nvSpPr>
      <dsp:spPr>
        <a:xfrm>
          <a:off x="2103120" y="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E269C-361B-4B8D-97CF-0F627DBEB54E}">
      <dsp:nvSpPr>
        <dsp:cNvPr id="0" name=""/>
        <dsp:cNvSpPr/>
      </dsp:nvSpPr>
      <dsp:spPr>
        <a:xfrm>
          <a:off x="2260854" y="1556282"/>
          <a:ext cx="8254746" cy="77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DIN Condensed" pitchFamily="2" charset="0"/>
            </a:rPr>
            <a:t>Will</a:t>
          </a:r>
          <a:r>
            <a:rPr lang="pl-PL" sz="1800" kern="1200" dirty="0">
              <a:latin typeface="DIN Condensed" pitchFamily="2" charset="0"/>
            </a:rPr>
            <a:t> we </a:t>
          </a:r>
          <a:r>
            <a:rPr lang="pl-PL" sz="1800" kern="1200" dirty="0" err="1">
              <a:latin typeface="DIN Condensed" pitchFamily="2" charset="0"/>
            </a:rPr>
            <a:t>observe</a:t>
          </a:r>
          <a:r>
            <a:rPr lang="pl-PL" sz="1800" kern="1200" dirty="0">
              <a:latin typeface="DIN Condensed" pitchFamily="2" charset="0"/>
            </a:rPr>
            <a:t> </a:t>
          </a:r>
          <a:r>
            <a:rPr lang="pl-PL" sz="1800" kern="1200" dirty="0" err="1">
              <a:latin typeface="DIN Condensed" pitchFamily="2" charset="0"/>
            </a:rPr>
            <a:t>any</a:t>
          </a:r>
          <a:r>
            <a:rPr lang="pl-PL" sz="1800" kern="1200" dirty="0">
              <a:latin typeface="DIN Condensed" pitchFamily="2" charset="0"/>
            </a:rPr>
            <a:t> </a:t>
          </a:r>
          <a:r>
            <a:rPr lang="pl-PL" sz="1800" kern="1200" dirty="0" err="1">
              <a:latin typeface="DIN Condensed" pitchFamily="2" charset="0"/>
            </a:rPr>
            <a:t>significant</a:t>
          </a:r>
          <a:r>
            <a:rPr lang="pl-PL" sz="1800" kern="1200" dirty="0">
              <a:latin typeface="DIN Condensed" pitchFamily="2" charset="0"/>
            </a:rPr>
            <a:t> </a:t>
          </a:r>
          <a:r>
            <a:rPr lang="pl-PL" sz="1800" kern="1200" dirty="0" err="1">
              <a:latin typeface="DIN Condensed" pitchFamily="2" charset="0"/>
            </a:rPr>
            <a:t>differences</a:t>
          </a:r>
          <a:r>
            <a:rPr lang="pl-PL" sz="1800" kern="1200" dirty="0">
              <a:latin typeface="DIN Condensed" pitchFamily="2" charset="0"/>
            </a:rPr>
            <a:t> </a:t>
          </a:r>
          <a:r>
            <a:rPr lang="pl-PL" sz="1800" kern="1200" dirty="0" err="1">
              <a:latin typeface="DIN Condensed" pitchFamily="2" charset="0"/>
            </a:rPr>
            <a:t>between</a:t>
          </a:r>
          <a:r>
            <a:rPr lang="pl-PL" sz="1800" kern="1200" dirty="0">
              <a:latin typeface="DIN Condensed" pitchFamily="2" charset="0"/>
            </a:rPr>
            <a:t> </a:t>
          </a:r>
          <a:r>
            <a:rPr lang="pl-PL" sz="1800" b="1" kern="1200" dirty="0" err="1">
              <a:latin typeface="DIN Condensed" pitchFamily="2" charset="0"/>
            </a:rPr>
            <a:t>formal</a:t>
          </a:r>
          <a:r>
            <a:rPr lang="pl-PL" sz="1800" b="1" kern="1200" dirty="0">
              <a:latin typeface="DIN Condensed" pitchFamily="2" charset="0"/>
            </a:rPr>
            <a:t> and </a:t>
          </a:r>
          <a:r>
            <a:rPr lang="pl-PL" sz="1800" b="1" kern="1200" dirty="0" err="1">
              <a:latin typeface="DIN Condensed" pitchFamily="2" charset="0"/>
            </a:rPr>
            <a:t>naturalistic</a:t>
          </a:r>
          <a:r>
            <a:rPr lang="pl-PL" sz="1800" b="1" kern="1200" dirty="0">
              <a:latin typeface="DIN Condensed" pitchFamily="2" charset="0"/>
            </a:rPr>
            <a:t> </a:t>
          </a:r>
          <a:r>
            <a:rPr lang="pl-PL" sz="1800" kern="1200" dirty="0" err="1">
              <a:latin typeface="DIN Condensed" pitchFamily="2" charset="0"/>
            </a:rPr>
            <a:t>learners</a:t>
          </a:r>
          <a:r>
            <a:rPr lang="pl-PL" sz="1800" kern="1200" dirty="0">
              <a:latin typeface="DIN Condensed" pitchFamily="2" charset="0"/>
            </a:rPr>
            <a:t>?</a:t>
          </a:r>
          <a:endParaRPr lang="en-GB" sz="1800" kern="1200" dirty="0">
            <a:latin typeface="DIN Condensed" pitchFamily="2" charset="0"/>
          </a:endParaRPr>
        </a:p>
      </dsp:txBody>
      <dsp:txXfrm>
        <a:off x="2260854" y="1556282"/>
        <a:ext cx="8254746" cy="775805"/>
      </dsp:txXfrm>
    </dsp:sp>
    <dsp:sp modelId="{B8828358-0AC4-4FAC-9880-E4E8B2478ABC}">
      <dsp:nvSpPr>
        <dsp:cNvPr id="0" name=""/>
        <dsp:cNvSpPr/>
      </dsp:nvSpPr>
      <dsp:spPr>
        <a:xfrm>
          <a:off x="2103120" y="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A0D63-5367-41A8-B74F-309EB424CF0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7857A-FE47-49FA-871E-8BB02F9A40AB}">
      <dsp:nvSpPr>
        <dsp:cNvPr id="0" name=""/>
        <dsp:cNvSpPr/>
      </dsp:nvSpPr>
      <dsp:spPr>
        <a:xfrm>
          <a:off x="0" y="2175669"/>
          <a:ext cx="210312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 err="1">
              <a:solidFill>
                <a:schemeClr val="accent1"/>
              </a:solidFill>
              <a:latin typeface="DIN Condensed" pitchFamily="2" charset="0"/>
            </a:rPr>
            <a:t>Predictions</a:t>
          </a:r>
          <a:endParaRPr lang="en-GB" sz="3200" kern="1200" dirty="0">
            <a:latin typeface="DIN Condensed" pitchFamily="2" charset="0"/>
          </a:endParaRPr>
        </a:p>
      </dsp:txBody>
      <dsp:txXfrm>
        <a:off x="0" y="2175669"/>
        <a:ext cx="2103120" cy="2175669"/>
      </dsp:txXfrm>
    </dsp:sp>
    <dsp:sp modelId="{1CA399E1-9E48-4ECE-9A85-5A6BE36F5CC0}">
      <dsp:nvSpPr>
        <dsp:cNvPr id="0" name=""/>
        <dsp:cNvSpPr/>
      </dsp:nvSpPr>
      <dsp:spPr>
        <a:xfrm>
          <a:off x="2260854" y="2431600"/>
          <a:ext cx="8254746" cy="101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</a:t>
          </a:r>
          <a:r>
            <a:rPr lang="en-US" sz="1800" kern="1200" dirty="0"/>
            <a:t>e predict the MMN to be </a:t>
          </a:r>
          <a:r>
            <a:rPr lang="pl-PL" sz="1800" b="1" kern="1200" dirty="0" err="1"/>
            <a:t>stronger</a:t>
          </a:r>
          <a:r>
            <a:rPr lang="en-US" sz="1800" b="1" kern="1200" dirty="0"/>
            <a:t> in native when compared with non-native </a:t>
          </a:r>
          <a:r>
            <a:rPr lang="en-US" sz="1800" kern="1200" dirty="0"/>
            <a:t>speech (</a:t>
          </a:r>
          <a:r>
            <a:rPr lang="en-US" sz="1800" kern="1200" dirty="0" err="1"/>
            <a:t>Jakoby</a:t>
          </a:r>
          <a:r>
            <a:rPr lang="en-US" sz="1800" kern="1200" dirty="0"/>
            <a:t> et al., 2011; Liang &amp; Chen, 2022; </a:t>
          </a:r>
          <a:r>
            <a:rPr lang="en-US" sz="1800" kern="1200" dirty="0" err="1"/>
            <a:t>Näätänen</a:t>
          </a:r>
          <a:r>
            <a:rPr lang="en-US" sz="1800" kern="1200" dirty="0"/>
            <a:t> et al., 1997; Song &amp; Iverson, 2018)</a:t>
          </a:r>
          <a:endParaRPr lang="en-GB" sz="1800" kern="1200" dirty="0">
            <a:latin typeface="DIN Condensed" pitchFamily="2" charset="0"/>
          </a:endParaRPr>
        </a:p>
      </dsp:txBody>
      <dsp:txXfrm>
        <a:off x="2260854" y="2431600"/>
        <a:ext cx="8254746" cy="1011346"/>
      </dsp:txXfrm>
    </dsp:sp>
    <dsp:sp modelId="{12A76BEC-449B-455E-A432-D7683B60F387}">
      <dsp:nvSpPr>
        <dsp:cNvPr id="0" name=""/>
        <dsp:cNvSpPr/>
      </dsp:nvSpPr>
      <dsp:spPr>
        <a:xfrm>
          <a:off x="2103120" y="323758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03D1C-5428-4D23-AA4B-4DCCC5E1C8FA}">
      <dsp:nvSpPr>
        <dsp:cNvPr id="0" name=""/>
        <dsp:cNvSpPr/>
      </dsp:nvSpPr>
      <dsp:spPr>
        <a:xfrm>
          <a:off x="2260854" y="3288149"/>
          <a:ext cx="8254746" cy="101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scale of the MMN effect in L2 when compared with L3/Ln is, however, </a:t>
          </a:r>
          <a:r>
            <a:rPr lang="en-US" sz="1800" b="1" kern="1200" dirty="0"/>
            <a:t>impossible to predict</a:t>
          </a:r>
          <a:r>
            <a:rPr lang="en-US" sz="1800" kern="1200" dirty="0"/>
            <a:t> due to the lack of previous studies which would focus on such a comparison</a:t>
          </a:r>
          <a:endParaRPr lang="en-GB" sz="1800" kern="1200" dirty="0">
            <a:latin typeface="DIN Condensed" pitchFamily="2" charset="0"/>
          </a:endParaRPr>
        </a:p>
      </dsp:txBody>
      <dsp:txXfrm>
        <a:off x="2260854" y="3288149"/>
        <a:ext cx="8254746" cy="1011346"/>
      </dsp:txXfrm>
    </dsp:sp>
    <dsp:sp modelId="{92C6D017-BB6C-4629-9EB1-DCCAA01853D3}">
      <dsp:nvSpPr>
        <dsp:cNvPr id="0" name=""/>
        <dsp:cNvSpPr/>
      </dsp:nvSpPr>
      <dsp:spPr>
        <a:xfrm>
          <a:off x="2103120" y="429949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31821-BF11-D244-B013-C2012834527C}">
      <dsp:nvSpPr>
        <dsp:cNvPr id="0" name=""/>
        <dsp:cNvSpPr/>
      </dsp:nvSpPr>
      <dsp:spPr>
        <a:xfrm rot="5400000">
          <a:off x="-651426" y="655673"/>
          <a:ext cx="4342843" cy="30399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DIN Condensed" pitchFamily="2" charset="0"/>
            </a:rPr>
            <a:t>AMU</a:t>
          </a:r>
          <a:endParaRPr lang="en-GB" sz="2400" kern="1200" dirty="0">
            <a:latin typeface="DIN Condensed" pitchFamily="2" charset="0"/>
          </a:endParaRPr>
        </a:p>
      </dsp:txBody>
      <dsp:txXfrm rot="-5400000">
        <a:off x="1" y="1524241"/>
        <a:ext cx="3039990" cy="1302853"/>
      </dsp:txXfrm>
    </dsp:sp>
    <dsp:sp modelId="{F8600A80-3566-784F-87FE-B2F3421BFA83}">
      <dsp:nvSpPr>
        <dsp:cNvPr id="0" name=""/>
        <dsp:cNvSpPr/>
      </dsp:nvSpPr>
      <dsp:spPr>
        <a:xfrm rot="5400000">
          <a:off x="4992325" y="-1312494"/>
          <a:ext cx="2822848" cy="6727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u="sng" kern="1200" dirty="0"/>
            <a:t>23 </a:t>
          </a:r>
          <a:r>
            <a:rPr lang="pl-PL" sz="2000" b="1" u="sng" kern="1200" dirty="0" err="1"/>
            <a:t>participants</a:t>
          </a:r>
          <a:r>
            <a:rPr lang="pl-PL" sz="2000" b="1" u="sng" kern="1200" dirty="0"/>
            <a:t>:</a:t>
          </a:r>
          <a:endParaRPr lang="en-GB" sz="2000" b="1" u="sng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000" kern="1200" dirty="0"/>
            <a:t>mean age = 22,55</a:t>
          </a:r>
          <a:r>
            <a:rPr lang="pl-PL" sz="2000" kern="1200" dirty="0"/>
            <a:t> (</a:t>
          </a:r>
          <a:r>
            <a:rPr lang="en-GB" sz="2000" kern="1200" dirty="0"/>
            <a:t>range: 18–38</a:t>
          </a:r>
          <a:r>
            <a:rPr lang="pl-PL" sz="2000" kern="1200" dirty="0"/>
            <a:t>),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000" kern="1200" dirty="0"/>
            <a:t>five males</a:t>
          </a:r>
          <a:r>
            <a:rPr lang="pl-PL" sz="2000" kern="1200" dirty="0"/>
            <a:t>,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000" kern="1200" dirty="0"/>
            <a:t>college students (N = 18)</a:t>
          </a:r>
          <a:r>
            <a:rPr lang="pl-PL" sz="2000" kern="1200" dirty="0"/>
            <a:t>,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000" kern="1200" dirty="0"/>
            <a:t>college graduates (</a:t>
          </a:r>
          <a:r>
            <a:rPr lang="pl-PL" sz="2000" kern="1200" dirty="0"/>
            <a:t>MA, </a:t>
          </a:r>
          <a:r>
            <a:rPr lang="en-GB" sz="2000" kern="1200" dirty="0"/>
            <a:t>N = 4)</a:t>
          </a:r>
          <a:r>
            <a:rPr lang="pl-PL" sz="2000" kern="1200" dirty="0"/>
            <a:t>,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000" b="0" u="none" kern="1200" dirty="0" err="1"/>
            <a:t>formal</a:t>
          </a:r>
          <a:r>
            <a:rPr lang="pl-PL" sz="2000" b="0" kern="1200" dirty="0"/>
            <a:t> </a:t>
          </a:r>
          <a:r>
            <a:rPr lang="pl-PL" sz="2000" b="0" kern="1200" dirty="0" err="1"/>
            <a:t>langauge</a:t>
          </a:r>
          <a:r>
            <a:rPr lang="pl-PL" sz="2000" b="0" kern="1200" dirty="0"/>
            <a:t> </a:t>
          </a:r>
          <a:r>
            <a:rPr lang="pl-PL" sz="2000" b="0" kern="1200" dirty="0" err="1"/>
            <a:t>learners</a:t>
          </a:r>
          <a:r>
            <a:rPr lang="pl-PL" sz="2000" b="0" kern="1200" dirty="0"/>
            <a:t>,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000" kern="1200" dirty="0" err="1"/>
            <a:t>AoA</a:t>
          </a:r>
          <a:r>
            <a:rPr lang="pl-PL" sz="2000" kern="1200" dirty="0"/>
            <a:t> (English) = </a:t>
          </a:r>
          <a:r>
            <a:rPr lang="en-GB" sz="2000" kern="1200" dirty="0"/>
            <a:t>5,86 years (range: 3–10)</a:t>
          </a:r>
          <a:r>
            <a:rPr lang="pl-PL" sz="2000" kern="1200" dirty="0"/>
            <a:t>, 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000" kern="1200" dirty="0" err="1"/>
            <a:t>AoA</a:t>
          </a:r>
          <a:r>
            <a:rPr lang="pl-PL" sz="2000" kern="1200" dirty="0"/>
            <a:t> (</a:t>
          </a:r>
          <a:r>
            <a:rPr lang="pl-PL" sz="2000" kern="1200" dirty="0" err="1"/>
            <a:t>Norwegian</a:t>
          </a:r>
          <a:r>
            <a:rPr lang="pl-PL" sz="2000" kern="1200" dirty="0"/>
            <a:t>) = </a:t>
          </a:r>
          <a:r>
            <a:rPr lang="en-US" sz="2000" kern="1200" dirty="0"/>
            <a:t>20,27 years (range: 13–36)</a:t>
          </a:r>
          <a:r>
            <a:rPr lang="pl-PL" sz="2000" kern="1200" dirty="0"/>
            <a:t>,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000" kern="1200" dirty="0"/>
            <a:t>N</a:t>
          </a:r>
          <a:r>
            <a:rPr lang="en-GB" sz="2000" kern="1200" dirty="0" err="1"/>
            <a:t>orwegian</a:t>
          </a:r>
          <a:r>
            <a:rPr lang="en-GB" sz="2000" kern="1200" dirty="0"/>
            <a:t> </a:t>
          </a:r>
          <a:r>
            <a:rPr lang="pl-PL" sz="2000" kern="1200" dirty="0"/>
            <a:t>as </a:t>
          </a:r>
          <a:r>
            <a:rPr lang="pl-PL" sz="2000" kern="1200" dirty="0" err="1"/>
            <a:t>chronologically</a:t>
          </a:r>
          <a:r>
            <a:rPr lang="pl-PL" sz="2000" kern="1200" dirty="0"/>
            <a:t> </a:t>
          </a:r>
          <a:r>
            <a:rPr lang="en-GB" sz="2000" kern="1200" dirty="0"/>
            <a:t>the third (N = 9)</a:t>
          </a:r>
          <a:r>
            <a:rPr lang="pl-PL" sz="2000" kern="1200" dirty="0"/>
            <a:t>,</a:t>
          </a:r>
          <a:r>
            <a:rPr lang="en-GB" sz="2000" kern="1200" dirty="0"/>
            <a:t> the fourth (N = 11)</a:t>
          </a:r>
          <a:r>
            <a:rPr lang="pl-PL" sz="2000" kern="1200" dirty="0"/>
            <a:t>, the </a:t>
          </a:r>
          <a:r>
            <a:rPr lang="pl-PL" sz="2000" kern="1200" dirty="0" err="1"/>
            <a:t>fifth</a:t>
          </a:r>
          <a:r>
            <a:rPr lang="pl-PL" sz="2000" kern="1200" dirty="0"/>
            <a:t> (N = 1) </a:t>
          </a:r>
          <a:r>
            <a:rPr lang="pl-PL" sz="2000" kern="1200" dirty="0" err="1"/>
            <a:t>or</a:t>
          </a:r>
          <a:r>
            <a:rPr lang="pl-PL" sz="2000" kern="1200" dirty="0"/>
            <a:t> the </a:t>
          </a:r>
          <a:r>
            <a:rPr lang="pl-PL" sz="2000" kern="1200" dirty="0" err="1"/>
            <a:t>sixth</a:t>
          </a:r>
          <a:r>
            <a:rPr lang="pl-PL" sz="2000" kern="1200" dirty="0"/>
            <a:t> (N = 1)</a:t>
          </a:r>
          <a:r>
            <a:rPr lang="en-GB" sz="2000" kern="1200" dirty="0"/>
            <a:t> language</a:t>
          </a:r>
        </a:p>
      </dsp:txBody>
      <dsp:txXfrm rot="-5400000">
        <a:off x="3039991" y="777640"/>
        <a:ext cx="6589717" cy="2547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EC278-47DC-7848-8CA8-A343C62FD37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F95F8-7599-0841-B471-462B48A624F1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>
              <a:solidFill>
                <a:schemeClr val="accent1"/>
              </a:solidFill>
              <a:latin typeface="DIN Condensed" pitchFamily="2" charset="0"/>
            </a:rPr>
            <a:t>Sounds</a:t>
          </a:r>
          <a:endParaRPr lang="en-GB" sz="4600" kern="1200" dirty="0">
            <a:solidFill>
              <a:schemeClr val="accent1"/>
            </a:solidFill>
            <a:latin typeface="DIN Condensed" pitchFamily="2" charset="0"/>
          </a:endParaRPr>
        </a:p>
      </dsp:txBody>
      <dsp:txXfrm>
        <a:off x="0" y="0"/>
        <a:ext cx="2103120" cy="4351338"/>
      </dsp:txXfrm>
    </dsp:sp>
    <dsp:sp modelId="{0EF3F891-812C-4E4A-8127-6036EF38B8D7}">
      <dsp:nvSpPr>
        <dsp:cNvPr id="0" name=""/>
        <dsp:cNvSpPr/>
      </dsp:nvSpPr>
      <dsp:spPr>
        <a:xfrm>
          <a:off x="2260854" y="74576"/>
          <a:ext cx="8254746" cy="149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i="0" kern="1200" dirty="0"/>
            <a:t>T</a:t>
          </a:r>
          <a:r>
            <a:rPr lang="en-US" sz="2900" i="0" kern="1200" dirty="0"/>
            <a:t>he Polish /ɨ/-/ɛ/ contrast </a:t>
          </a:r>
          <a:r>
            <a:rPr lang="pl-PL" sz="2900" i="0" kern="1200" dirty="0"/>
            <a:t>was </a:t>
          </a:r>
          <a:r>
            <a:rPr lang="en-US" sz="2900" i="0" kern="1200" dirty="0"/>
            <a:t>mainly manifested in </a:t>
          </a:r>
          <a:r>
            <a:rPr lang="en-US" sz="2900" b="1" kern="1200" dirty="0"/>
            <a:t>height</a:t>
          </a:r>
          <a:r>
            <a:rPr lang="pl-PL" sz="2900" b="1" i="0" kern="1200" dirty="0"/>
            <a:t> </a:t>
          </a:r>
          <a:r>
            <a:rPr lang="pl-PL" sz="2900" b="0" i="0" kern="1200" dirty="0"/>
            <a:t>(</a:t>
          </a:r>
          <a:r>
            <a:rPr lang="pl-PL" sz="2900" i="0" kern="1200" dirty="0"/>
            <a:t>and </a:t>
          </a:r>
          <a:r>
            <a:rPr lang="en-US" sz="2900" i="0" kern="1200" dirty="0"/>
            <a:t>also </a:t>
          </a:r>
          <a:r>
            <a:rPr lang="en-US" sz="2900" i="0" kern="1200" dirty="0" err="1"/>
            <a:t>exis</a:t>
          </a:r>
          <a:r>
            <a:rPr lang="pl-PL" sz="2900" i="0" kern="1200" dirty="0" err="1"/>
            <a:t>ts</a:t>
          </a:r>
          <a:r>
            <a:rPr lang="en-US" sz="2900" i="0" kern="1200" dirty="0"/>
            <a:t> in the other investigated languages</a:t>
          </a:r>
          <a:r>
            <a:rPr lang="pl-PL" sz="2900" i="0" kern="1200" dirty="0"/>
            <a:t>).</a:t>
          </a:r>
          <a:endParaRPr lang="en-GB" sz="2900" kern="1200" dirty="0">
            <a:latin typeface="DIN Condensed" pitchFamily="2" charset="0"/>
          </a:endParaRPr>
        </a:p>
      </dsp:txBody>
      <dsp:txXfrm>
        <a:off x="2260854" y="74576"/>
        <a:ext cx="8254746" cy="1491523"/>
      </dsp:txXfrm>
    </dsp:sp>
    <dsp:sp modelId="{F122F2BC-77F6-2548-A481-AECD458BEE65}">
      <dsp:nvSpPr>
        <dsp:cNvPr id="0" name=""/>
        <dsp:cNvSpPr/>
      </dsp:nvSpPr>
      <dsp:spPr>
        <a:xfrm>
          <a:off x="2103120" y="156609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163DC-0A57-D045-B78B-B7691A450013}">
      <dsp:nvSpPr>
        <dsp:cNvPr id="0" name=""/>
        <dsp:cNvSpPr/>
      </dsp:nvSpPr>
      <dsp:spPr>
        <a:xfrm>
          <a:off x="2260854" y="1640675"/>
          <a:ext cx="8254746" cy="106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i="0" kern="1200" dirty="0"/>
            <a:t>T</a:t>
          </a:r>
          <a:r>
            <a:rPr lang="en-US" sz="2900" i="0" kern="1200" dirty="0"/>
            <a:t>he English /ɪ/-/ʊ/ contrast </a:t>
          </a:r>
          <a:r>
            <a:rPr lang="pl-PL" sz="2900" i="0" kern="1200" dirty="0"/>
            <a:t>was </a:t>
          </a:r>
          <a:r>
            <a:rPr lang="en-US" sz="2900" i="0" kern="1200" dirty="0"/>
            <a:t>mainly manifested in </a:t>
          </a:r>
          <a:r>
            <a:rPr lang="en-US" sz="2900" b="1" kern="1200" dirty="0"/>
            <a:t>backness</a:t>
          </a:r>
          <a:r>
            <a:rPr lang="pl-PL" sz="2900" i="0" kern="1200" dirty="0"/>
            <a:t>.</a:t>
          </a:r>
          <a:endParaRPr lang="en-GB" sz="2900" kern="1200" dirty="0">
            <a:latin typeface="DIN Condensed" pitchFamily="2" charset="0"/>
          </a:endParaRPr>
        </a:p>
      </dsp:txBody>
      <dsp:txXfrm>
        <a:off x="2260854" y="1640675"/>
        <a:ext cx="8254746" cy="1065394"/>
      </dsp:txXfrm>
    </dsp:sp>
    <dsp:sp modelId="{BB97E24A-6D6A-BF45-AC3C-0957F7A8AAEC}">
      <dsp:nvSpPr>
        <dsp:cNvPr id="0" name=""/>
        <dsp:cNvSpPr/>
      </dsp:nvSpPr>
      <dsp:spPr>
        <a:xfrm>
          <a:off x="2103120" y="270607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85E54-DFDF-7648-8833-1EF0218AB0A7}">
      <dsp:nvSpPr>
        <dsp:cNvPr id="0" name=""/>
        <dsp:cNvSpPr/>
      </dsp:nvSpPr>
      <dsp:spPr>
        <a:xfrm>
          <a:off x="2260854" y="2780646"/>
          <a:ext cx="8254746" cy="149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i="0" kern="1200" dirty="0"/>
            <a:t>T</a:t>
          </a:r>
          <a:r>
            <a:rPr lang="en-US" sz="2900" i="0" kern="1200" dirty="0"/>
            <a:t>he Norwegian /</a:t>
          </a:r>
          <a:r>
            <a:rPr lang="pl-PL" sz="2900" i="0" kern="1200" dirty="0"/>
            <a:t>i</a:t>
          </a:r>
          <a:r>
            <a:rPr lang="en-US" sz="2900" i="0" kern="1200" dirty="0"/>
            <a:t>/-/ʏ/ contrast </a:t>
          </a:r>
          <a:r>
            <a:rPr lang="pl-PL" sz="2900" i="0" kern="1200" dirty="0"/>
            <a:t>was </a:t>
          </a:r>
          <a:r>
            <a:rPr lang="en-US" sz="2900" i="0" kern="1200" dirty="0"/>
            <a:t>mainly manifested in </a:t>
          </a:r>
          <a:r>
            <a:rPr lang="en-US" sz="2900" b="1" kern="1200" dirty="0"/>
            <a:t>roundness</a:t>
          </a:r>
          <a:r>
            <a:rPr lang="pl-PL" sz="2900" i="0" kern="1200" dirty="0"/>
            <a:t>.</a:t>
          </a:r>
          <a:endParaRPr lang="en-GB" sz="2900" kern="1200" dirty="0">
            <a:latin typeface="DIN Condensed" pitchFamily="2" charset="0"/>
          </a:endParaRPr>
        </a:p>
      </dsp:txBody>
      <dsp:txXfrm>
        <a:off x="2260854" y="2780646"/>
        <a:ext cx="8254746" cy="1491523"/>
      </dsp:txXfrm>
    </dsp:sp>
    <dsp:sp modelId="{41C67D43-B39E-8045-8879-8CC1D8D68F86}">
      <dsp:nvSpPr>
        <dsp:cNvPr id="0" name=""/>
        <dsp:cNvSpPr/>
      </dsp:nvSpPr>
      <dsp:spPr>
        <a:xfrm>
          <a:off x="2103120" y="427216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539B8-E54B-CC49-A722-1482151DDA7F}">
      <dsp:nvSpPr>
        <dsp:cNvPr id="0" name=""/>
        <dsp:cNvSpPr/>
      </dsp:nvSpPr>
      <dsp:spPr>
        <a:xfrm>
          <a:off x="0" y="17088"/>
          <a:ext cx="10515600" cy="410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2B127-A896-4CEA-8895-5C197E88FBD1}">
      <dsp:nvSpPr>
        <dsp:cNvPr id="0" name=""/>
        <dsp:cNvSpPr/>
      </dsp:nvSpPr>
      <dsp:spPr>
        <a:xfrm>
          <a:off x="6625574" y="3308266"/>
          <a:ext cx="2359146" cy="10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rgbClr val="0070C0"/>
              </a:solidFill>
            </a:rPr>
            <a:t>langauge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tests</a:t>
          </a:r>
          <a:endParaRPr lang="en-GB" sz="2000" kern="1200" dirty="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rgbClr val="0070C0"/>
              </a:solidFill>
            </a:rPr>
            <a:t>gating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task</a:t>
          </a:r>
          <a:endParaRPr lang="en-GB" sz="2000" kern="1200" dirty="0">
            <a:solidFill>
              <a:srgbClr val="0070C0"/>
            </a:solidFill>
          </a:endParaRPr>
        </a:p>
      </dsp:txBody>
      <dsp:txXfrm>
        <a:off x="6625574" y="3308266"/>
        <a:ext cx="2359146" cy="1026000"/>
      </dsp:txXfrm>
    </dsp:sp>
    <dsp:sp modelId="{EF10262B-E279-E346-8502-388192BB452E}">
      <dsp:nvSpPr>
        <dsp:cNvPr id="0" name=""/>
        <dsp:cNvSpPr/>
      </dsp:nvSpPr>
      <dsp:spPr>
        <a:xfrm>
          <a:off x="7105173" y="1047069"/>
          <a:ext cx="2358586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7040" rIns="0" bIns="4470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 err="1">
              <a:solidFill>
                <a:schemeClr val="bg1"/>
              </a:solidFill>
            </a:rPr>
            <a:t>Tests</a:t>
          </a:r>
          <a:endParaRPr lang="en-GB" sz="4400" kern="1200" dirty="0">
            <a:solidFill>
              <a:schemeClr val="bg1"/>
            </a:solidFill>
          </a:endParaRPr>
        </a:p>
      </dsp:txBody>
      <dsp:txXfrm>
        <a:off x="7105173" y="1047069"/>
        <a:ext cx="2358586" cy="2052000"/>
      </dsp:txXfrm>
    </dsp:sp>
    <dsp:sp modelId="{523D8A19-C021-40C5-80F1-63BA33F5A93A}">
      <dsp:nvSpPr>
        <dsp:cNvPr id="0" name=""/>
        <dsp:cNvSpPr/>
      </dsp:nvSpPr>
      <dsp:spPr>
        <a:xfrm>
          <a:off x="3999317" y="3304269"/>
          <a:ext cx="2744615" cy="10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rgbClr val="0070C0"/>
              </a:solidFill>
            </a:rPr>
            <a:t>sound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stimuli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presentation</a:t>
          </a:r>
          <a:endParaRPr lang="en-GB" sz="2000" kern="1200" dirty="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rgbClr val="0070C0"/>
              </a:solidFill>
            </a:rPr>
            <a:t>cartoon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watching</a:t>
          </a:r>
          <a:endParaRPr lang="en-GB" sz="2000" kern="1200" dirty="0">
            <a:solidFill>
              <a:srgbClr val="0070C0"/>
            </a:solidFill>
          </a:endParaRPr>
        </a:p>
      </dsp:txBody>
      <dsp:txXfrm>
        <a:off x="3999317" y="3304269"/>
        <a:ext cx="2744615" cy="1026000"/>
      </dsp:txXfrm>
    </dsp:sp>
    <dsp:sp modelId="{EB354949-62EA-F14C-AF2D-970B079D894D}">
      <dsp:nvSpPr>
        <dsp:cNvPr id="0" name=""/>
        <dsp:cNvSpPr/>
      </dsp:nvSpPr>
      <dsp:spPr>
        <a:xfrm>
          <a:off x="4020830" y="1047069"/>
          <a:ext cx="2701589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7040" rIns="0" bIns="4470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bg1"/>
              </a:solidFill>
            </a:rPr>
            <a:t>Experiment</a:t>
          </a:r>
          <a:endParaRPr lang="en-GB" sz="4400" kern="1200" dirty="0"/>
        </a:p>
      </dsp:txBody>
      <dsp:txXfrm>
        <a:off x="4020830" y="1047069"/>
        <a:ext cx="2701589" cy="2052000"/>
      </dsp:txXfrm>
    </dsp:sp>
    <dsp:sp modelId="{6ED7E767-54CD-4AFC-A7C1-61853F719F62}">
      <dsp:nvSpPr>
        <dsp:cNvPr id="0" name=""/>
        <dsp:cNvSpPr/>
      </dsp:nvSpPr>
      <dsp:spPr>
        <a:xfrm>
          <a:off x="1059422" y="3304269"/>
          <a:ext cx="2363910" cy="10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rgbClr val="0070C0"/>
              </a:solidFill>
            </a:rPr>
            <a:t>consent</a:t>
          </a:r>
          <a:r>
            <a:rPr lang="pl-PL" sz="2000" kern="1200" dirty="0">
              <a:solidFill>
                <a:srgbClr val="0070C0"/>
              </a:solidFill>
            </a:rPr>
            <a:t>, </a:t>
          </a:r>
          <a:r>
            <a:rPr lang="pl-PL" sz="2000" kern="1200" dirty="0" err="1">
              <a:solidFill>
                <a:srgbClr val="0070C0"/>
              </a:solidFill>
            </a:rPr>
            <a:t>surveys</a:t>
          </a:r>
          <a:endParaRPr lang="en-GB" sz="2000" kern="1200" dirty="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70C0"/>
              </a:solidFill>
            </a:rPr>
            <a:t>cap </a:t>
          </a:r>
          <a:r>
            <a:rPr lang="pl-PL" sz="2000" kern="1200" dirty="0" err="1">
              <a:solidFill>
                <a:srgbClr val="0070C0"/>
              </a:solidFill>
            </a:rPr>
            <a:t>preparation</a:t>
          </a:r>
          <a:endParaRPr lang="en-GB" sz="2000" kern="1200" dirty="0">
            <a:solidFill>
              <a:srgbClr val="0070C0"/>
            </a:solidFill>
          </a:endParaRPr>
        </a:p>
      </dsp:txBody>
      <dsp:txXfrm>
        <a:off x="1059422" y="3304269"/>
        <a:ext cx="2363910" cy="1026000"/>
      </dsp:txXfrm>
    </dsp:sp>
    <dsp:sp modelId="{00B3E074-E800-EC4A-A679-11A1E4698E4E}">
      <dsp:nvSpPr>
        <dsp:cNvPr id="0" name=""/>
        <dsp:cNvSpPr/>
      </dsp:nvSpPr>
      <dsp:spPr>
        <a:xfrm>
          <a:off x="844398" y="1047069"/>
          <a:ext cx="2793959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7040" rIns="0" bIns="4470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 err="1">
              <a:solidFill>
                <a:schemeClr val="bg1"/>
              </a:solidFill>
            </a:rPr>
            <a:t>Preparation</a:t>
          </a:r>
          <a:endParaRPr lang="en-GB" sz="4400" kern="1200" dirty="0">
            <a:solidFill>
              <a:schemeClr val="bg1"/>
            </a:solidFill>
          </a:endParaRPr>
        </a:p>
      </dsp:txBody>
      <dsp:txXfrm>
        <a:off x="844398" y="1047069"/>
        <a:ext cx="2793959" cy="205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4DE8F-F457-B246-B000-92D427ECB760}" type="datetimeFigureOut">
              <a:rPr lang="en-PL" smtClean="0"/>
              <a:t>05/25/2023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24D6E-D28B-134A-BADC-A3193AB1593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0719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476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3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7236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5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4538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992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13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1588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14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290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EC2-CEA1-7941-AC4F-B23266D4B1A6}" type="datetime1">
              <a:rPr lang="pl-PL" smtClean="0"/>
              <a:t>25.05.2023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464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B3CD-A8AD-BF40-9625-D0A9C9BD1503}" type="datetime1">
              <a:rPr lang="pl-PL" smtClean="0"/>
              <a:t>25.05.2023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6783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64-EDB6-3F48-B852-BC7B70688346}" type="datetime1">
              <a:rPr lang="pl-PL" smtClean="0"/>
              <a:t>25.05.2023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030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7D8E-3012-D64F-9989-C0E954E2F572}" type="datetime1">
              <a:rPr lang="pl-PL" smtClean="0"/>
              <a:t>25.05.2023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4905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7010-B0DB-B14E-803C-BD900F4F843B}" type="datetime1">
              <a:rPr lang="pl-PL" smtClean="0"/>
              <a:t>25.05.2023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2517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5DE8-ED4D-0C41-9B3E-9A50281F3DFB}" type="datetime1">
              <a:rPr lang="pl-PL" smtClean="0"/>
              <a:t>25.05.2023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7755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6218-AA0C-F44B-8A17-B5D823D0AAE0}" type="datetime1">
              <a:rPr lang="pl-PL" smtClean="0"/>
              <a:t>25.05.2023</a:t>
            </a:fld>
            <a:endParaRPr lang="en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2695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BCC6-37DB-3A47-9CDB-C812ED46BE75}" type="datetime1">
              <a:rPr lang="pl-PL" smtClean="0"/>
              <a:t>25.05.2023</a:t>
            </a:fld>
            <a:endParaRPr lang="en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7788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0426-56C2-AC45-879E-77275BE27079}" type="datetime1">
              <a:rPr lang="pl-PL" smtClean="0"/>
              <a:t>25.05.2023</a:t>
            </a:fld>
            <a:endParaRPr lang="en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5507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F81D-94FA-E145-AF19-EE94635FA99E}" type="datetime1">
              <a:rPr lang="pl-PL" smtClean="0"/>
              <a:t>25.05.2023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6993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82-C243-7842-8808-C709D08D8A19}" type="datetime1">
              <a:rPr lang="pl-PL" smtClean="0"/>
              <a:t>25.05.2023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6750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A523-4F90-6446-9728-05428D901DC5}" type="datetime1">
              <a:rPr lang="pl-PL" smtClean="0"/>
              <a:t>25.05.2023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665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wmf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B7ED-4164-E847-8755-7B8F62D52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5515"/>
            <a:ext cx="9144000" cy="16557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DIN Condensed" pitchFamily="2" charset="0"/>
              </a:rPr>
              <a:t> The neurophysiology of phonemic perception in multilingual</a:t>
            </a:r>
            <a:r>
              <a:rPr lang="pl-PL" sz="4800" dirty="0">
                <a:latin typeface="DIN Condensed" pitchFamily="2" charset="0"/>
              </a:rPr>
              <a:t> </a:t>
            </a:r>
            <a:r>
              <a:rPr lang="pl-PL" sz="4800" dirty="0" err="1">
                <a:latin typeface="DIN Condensed" pitchFamily="2" charset="0"/>
              </a:rPr>
              <a:t>speakers</a:t>
            </a:r>
            <a:endParaRPr lang="en-PL" sz="4800" dirty="0">
              <a:latin typeface="DIN Condensed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8FE1E-0FBE-404C-A7B7-8F265935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393"/>
            <a:ext cx="9144000" cy="1655762"/>
          </a:xfrm>
        </p:spPr>
        <p:txBody>
          <a:bodyPr/>
          <a:lstStyle/>
          <a:p>
            <a:r>
              <a:rPr lang="pl-PL" dirty="0">
                <a:latin typeface="DIN Condensed" pitchFamily="2" charset="0"/>
              </a:rPr>
              <a:t>Hanna Kędzierska, Karolina Rataj, Anna Balas, Zuzanna Cal, </a:t>
            </a:r>
            <a:br>
              <a:rPr lang="pl-PL" dirty="0">
                <a:latin typeface="DIN Condensed" pitchFamily="2" charset="0"/>
              </a:rPr>
            </a:br>
            <a:r>
              <a:rPr lang="pl-PL" dirty="0">
                <a:latin typeface="DIN Condensed" pitchFamily="2" charset="0"/>
              </a:rPr>
              <a:t>Magdalena </a:t>
            </a:r>
            <a:r>
              <a:rPr lang="pl-PL" dirty="0" err="1">
                <a:latin typeface="DIN Condensed" pitchFamily="2" charset="0"/>
              </a:rPr>
              <a:t>Wrembel</a:t>
            </a:r>
            <a:endParaRPr lang="pl-PL" dirty="0">
              <a:latin typeface="DIN Condensed" pitchFamily="2" charset="0"/>
            </a:endParaRPr>
          </a:p>
          <a:p>
            <a:endParaRPr lang="pl-PL" sz="2000" dirty="0">
              <a:latin typeface="DIN Condensed" pitchFamily="2" charset="0"/>
            </a:endParaRPr>
          </a:p>
          <a:p>
            <a:r>
              <a:rPr lang="pl-PL" sz="2000" dirty="0">
                <a:latin typeface="DIN Condensed" pitchFamily="2" charset="0"/>
              </a:rPr>
              <a:t>01.06.2023</a:t>
            </a:r>
            <a:endParaRPr lang="en-PL" sz="2000" dirty="0">
              <a:latin typeface="DIN Condensed" pitchFamily="2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AE32187-D338-9240-A810-35C094A94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3" y="5443614"/>
            <a:ext cx="3061730" cy="14143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44B23E-8A7E-174B-9AA2-CAF17CBB553D}"/>
              </a:ext>
            </a:extLst>
          </p:cNvPr>
          <p:cNvCxnSpPr/>
          <p:nvPr/>
        </p:nvCxnSpPr>
        <p:spPr>
          <a:xfrm>
            <a:off x="4399005" y="3547034"/>
            <a:ext cx="3707027" cy="0"/>
          </a:xfrm>
          <a:prstGeom prst="line">
            <a:avLst/>
          </a:prstGeom>
          <a:ln>
            <a:gradFill>
              <a:gsLst>
                <a:gs pos="19000">
                  <a:srgbClr val="0070C0">
                    <a:alpha val="95000"/>
                  </a:srgbClr>
                </a:gs>
                <a:gs pos="44000">
                  <a:schemeClr val="accent1">
                    <a:lumMod val="45000"/>
                    <a:lumOff val="55000"/>
                  </a:schemeClr>
                </a:gs>
                <a:gs pos="65000">
                  <a:schemeClr val="accent1">
                    <a:lumMod val="45000"/>
                    <a:lumOff val="55000"/>
                  </a:schemeClr>
                </a:gs>
                <a:gs pos="54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Procedure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30BD39-43D9-AA41-8107-88387DA9B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1001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11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pic>
        <p:nvPicPr>
          <p:cNvPr id="5" name="Picture 22" descr="Download Arctic - Ear Headphones Transparent Background PNG Image with No  Background - PNGkey.com">
            <a:extLst>
              <a:ext uri="{FF2B5EF4-FFF2-40B4-BE49-F238E27FC236}">
                <a16:creationId xmlns:a16="http://schemas.microsoft.com/office/drawing/2014/main" id="{169C31C9-5AD4-297C-F034-8737B699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73" y="1646238"/>
            <a:ext cx="1343898" cy="16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Download Mac Transparent Image - Blank Computer Screen PNG Image with No  Background - PNGkey.com">
            <a:extLst>
              <a:ext uri="{FF2B5EF4-FFF2-40B4-BE49-F238E27FC236}">
                <a16:creationId xmlns:a16="http://schemas.microsoft.com/office/drawing/2014/main" id="{5397DAAF-3347-7428-2A8D-16E5107E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57" y="1885331"/>
            <a:ext cx="1239805" cy="9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BC4B750-D6AA-635F-FB2A-E93D43CD9F0F}"/>
              </a:ext>
            </a:extLst>
          </p:cNvPr>
          <p:cNvSpPr txBox="1"/>
          <p:nvPr/>
        </p:nvSpPr>
        <p:spPr>
          <a:xfrm>
            <a:off x="7880957" y="2067601"/>
            <a:ext cx="151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BAG    BEG</a:t>
            </a:r>
          </a:p>
        </p:txBody>
      </p:sp>
      <p:pic>
        <p:nvPicPr>
          <p:cNvPr id="6146" name="Picture 2" descr="Bolek and Lolek - Wikipedia">
            <a:extLst>
              <a:ext uri="{FF2B5EF4-FFF2-40B4-BE49-F238E27FC236}">
                <a16:creationId xmlns:a16="http://schemas.microsoft.com/office/drawing/2014/main" id="{65C71C94-1631-498D-B607-E3AEE1B8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29" y="2221705"/>
            <a:ext cx="859048" cy="13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djęcie">
            <a:extLst>
              <a:ext uri="{FF2B5EF4-FFF2-40B4-BE49-F238E27FC236}">
                <a16:creationId xmlns:a16="http://schemas.microsoft.com/office/drawing/2014/main" id="{0FC812B6-1BF5-B040-ABC4-E5E88AB1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49" y="1706189"/>
            <a:ext cx="1837909" cy="18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8081DE-731D-49FE-1B3A-2C1BD09B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85893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5" y="198666"/>
            <a:ext cx="10515600" cy="88290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ERP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results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12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6730C1A-92B2-3859-5DE9-5B916134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  <p:sp>
        <p:nvSpPr>
          <p:cNvPr id="268" name="pole tekstowe 267">
            <a:extLst>
              <a:ext uri="{FF2B5EF4-FFF2-40B4-BE49-F238E27FC236}">
                <a16:creationId xmlns:a16="http://schemas.microsoft.com/office/drawing/2014/main" id="{C0D56F8B-8512-8BA9-1EDE-4C6D68576771}"/>
              </a:ext>
            </a:extLst>
          </p:cNvPr>
          <p:cNvSpPr txBox="1"/>
          <p:nvPr/>
        </p:nvSpPr>
        <p:spPr>
          <a:xfrm>
            <a:off x="1295175" y="593798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L1 POLISH</a:t>
            </a:r>
          </a:p>
        </p:txBody>
      </p:sp>
      <p:sp>
        <p:nvSpPr>
          <p:cNvPr id="272" name="pole tekstowe 271">
            <a:extLst>
              <a:ext uri="{FF2B5EF4-FFF2-40B4-BE49-F238E27FC236}">
                <a16:creationId xmlns:a16="http://schemas.microsoft.com/office/drawing/2014/main" id="{E0082741-713D-44B3-A55B-3559B8EE364C}"/>
              </a:ext>
            </a:extLst>
          </p:cNvPr>
          <p:cNvSpPr txBox="1"/>
          <p:nvPr/>
        </p:nvSpPr>
        <p:spPr>
          <a:xfrm>
            <a:off x="5308124" y="598501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L2 ENGLISH</a:t>
            </a:r>
          </a:p>
        </p:txBody>
      </p:sp>
      <p:sp>
        <p:nvSpPr>
          <p:cNvPr id="273" name="pole tekstowe 272">
            <a:extLst>
              <a:ext uri="{FF2B5EF4-FFF2-40B4-BE49-F238E27FC236}">
                <a16:creationId xmlns:a16="http://schemas.microsoft.com/office/drawing/2014/main" id="{BCC5B5B8-E79B-C5B1-C578-489A4B9EDCAD}"/>
              </a:ext>
            </a:extLst>
          </p:cNvPr>
          <p:cNvSpPr txBox="1"/>
          <p:nvPr/>
        </p:nvSpPr>
        <p:spPr>
          <a:xfrm>
            <a:off x="9031689" y="5995495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L3/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NORWEGIAN</a:t>
            </a:r>
          </a:p>
        </p:txBody>
      </p:sp>
      <p:pic>
        <p:nvPicPr>
          <p:cNvPr id="898" name="Obraz 897">
            <a:extLst>
              <a:ext uri="{FF2B5EF4-FFF2-40B4-BE49-F238E27FC236}">
                <a16:creationId xmlns:a16="http://schemas.microsoft.com/office/drawing/2014/main" id="{871E47C4-6C01-F24C-830E-8401852C2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98" y="3911170"/>
            <a:ext cx="2164124" cy="2347406"/>
          </a:xfrm>
          <a:prstGeom prst="rect">
            <a:avLst/>
          </a:prstGeom>
        </p:spPr>
      </p:pic>
      <p:pic>
        <p:nvPicPr>
          <p:cNvPr id="900" name="Obraz 899">
            <a:extLst>
              <a:ext uri="{FF2B5EF4-FFF2-40B4-BE49-F238E27FC236}">
                <a16:creationId xmlns:a16="http://schemas.microsoft.com/office/drawing/2014/main" id="{8F4FD6A3-B634-223E-C916-CE5D3E56A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498" y="3981530"/>
            <a:ext cx="2267821" cy="2285374"/>
          </a:xfrm>
          <a:prstGeom prst="rect">
            <a:avLst/>
          </a:prstGeom>
        </p:spPr>
      </p:pic>
      <p:cxnSp>
        <p:nvCxnSpPr>
          <p:cNvPr id="901" name="Łącznik prosty ze strzałką 900">
            <a:extLst>
              <a:ext uri="{FF2B5EF4-FFF2-40B4-BE49-F238E27FC236}">
                <a16:creationId xmlns:a16="http://schemas.microsoft.com/office/drawing/2014/main" id="{BF5F03CD-5513-C14C-E1BE-ACC410603C4F}"/>
              </a:ext>
            </a:extLst>
          </p:cNvPr>
          <p:cNvCxnSpPr>
            <a:cxnSpLocks/>
          </p:cNvCxnSpPr>
          <p:nvPr/>
        </p:nvCxnSpPr>
        <p:spPr>
          <a:xfrm flipH="1">
            <a:off x="5498764" y="4130892"/>
            <a:ext cx="94192" cy="1825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4" name="pole tekstowe 903">
            <a:extLst>
              <a:ext uri="{FF2B5EF4-FFF2-40B4-BE49-F238E27FC236}">
                <a16:creationId xmlns:a16="http://schemas.microsoft.com/office/drawing/2014/main" id="{0545790F-01A4-D06D-70ED-2A7F0D296674}"/>
              </a:ext>
            </a:extLst>
          </p:cNvPr>
          <p:cNvSpPr txBox="1"/>
          <p:nvPr/>
        </p:nvSpPr>
        <p:spPr>
          <a:xfrm>
            <a:off x="5418386" y="3886405"/>
            <a:ext cx="677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LDN</a:t>
            </a:r>
          </a:p>
        </p:txBody>
      </p:sp>
      <p:pic>
        <p:nvPicPr>
          <p:cNvPr id="974" name="Obraz 973">
            <a:extLst>
              <a:ext uri="{FF2B5EF4-FFF2-40B4-BE49-F238E27FC236}">
                <a16:creationId xmlns:a16="http://schemas.microsoft.com/office/drawing/2014/main" id="{C9698E70-1969-031E-3E35-B1A25DA86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987" y="3911169"/>
            <a:ext cx="2356310" cy="2384699"/>
          </a:xfrm>
          <a:prstGeom prst="rect">
            <a:avLst/>
          </a:prstGeom>
        </p:spPr>
      </p:pic>
      <p:sp>
        <p:nvSpPr>
          <p:cNvPr id="976" name="Łącznik prosty 975">
            <a:extLst>
              <a:ext uri="{FF2B5EF4-FFF2-40B4-BE49-F238E27FC236}">
                <a16:creationId xmlns:a16="http://schemas.microsoft.com/office/drawing/2014/main" id="{86F8AAFB-0AF4-45F6-7D3F-6E6FD49F0FF0}"/>
              </a:ext>
            </a:extLst>
          </p:cNvPr>
          <p:cNvSpPr/>
          <p:nvPr/>
        </p:nvSpPr>
        <p:spPr>
          <a:xfrm rot="16200000" flipH="1">
            <a:off x="5479703" y="3789787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77" name="Łącznik prosty 976">
            <a:extLst>
              <a:ext uri="{FF2B5EF4-FFF2-40B4-BE49-F238E27FC236}">
                <a16:creationId xmlns:a16="http://schemas.microsoft.com/office/drawing/2014/main" id="{49920C02-02B7-C90A-2627-5FF1FA65E8FF}"/>
              </a:ext>
            </a:extLst>
          </p:cNvPr>
          <p:cNvSpPr/>
          <p:nvPr/>
        </p:nvSpPr>
        <p:spPr>
          <a:xfrm rot="16200000" flipH="1">
            <a:off x="1293326" y="3789787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80" name="Obraz 979">
            <a:extLst>
              <a:ext uri="{FF2B5EF4-FFF2-40B4-BE49-F238E27FC236}">
                <a16:creationId xmlns:a16="http://schemas.microsoft.com/office/drawing/2014/main" id="{011796F5-3E62-BEBE-B553-562BA3369D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2728" y="3983531"/>
            <a:ext cx="2287763" cy="2332548"/>
          </a:xfrm>
          <a:prstGeom prst="rect">
            <a:avLst/>
          </a:prstGeom>
        </p:spPr>
      </p:pic>
      <p:pic>
        <p:nvPicPr>
          <p:cNvPr id="981" name="Obraz 980">
            <a:extLst>
              <a:ext uri="{FF2B5EF4-FFF2-40B4-BE49-F238E27FC236}">
                <a16:creationId xmlns:a16="http://schemas.microsoft.com/office/drawing/2014/main" id="{7790087C-1443-1972-6F74-B365B7B190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6247" y="4082717"/>
            <a:ext cx="2171740" cy="2185187"/>
          </a:xfrm>
          <a:prstGeom prst="rect">
            <a:avLst/>
          </a:prstGeom>
        </p:spPr>
      </p:pic>
      <p:pic>
        <p:nvPicPr>
          <p:cNvPr id="982" name="Obraz 981">
            <a:extLst>
              <a:ext uri="{FF2B5EF4-FFF2-40B4-BE49-F238E27FC236}">
                <a16:creationId xmlns:a16="http://schemas.microsoft.com/office/drawing/2014/main" id="{556AC40F-028A-51C6-E90D-BA008ED38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2171" y="4042446"/>
            <a:ext cx="2158404" cy="2208756"/>
          </a:xfrm>
          <a:prstGeom prst="rect">
            <a:avLst/>
          </a:prstGeom>
        </p:spPr>
      </p:pic>
      <p:pic>
        <p:nvPicPr>
          <p:cNvPr id="984" name="Obraz 983">
            <a:extLst>
              <a:ext uri="{FF2B5EF4-FFF2-40B4-BE49-F238E27FC236}">
                <a16:creationId xmlns:a16="http://schemas.microsoft.com/office/drawing/2014/main" id="{DE19D04C-2A46-7A17-8B99-F467E80616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387" y="1035795"/>
            <a:ext cx="2388858" cy="2569594"/>
          </a:xfrm>
          <a:prstGeom prst="rect">
            <a:avLst/>
          </a:prstGeom>
        </p:spPr>
      </p:pic>
      <p:pic>
        <p:nvPicPr>
          <p:cNvPr id="985" name="Obraz 984">
            <a:extLst>
              <a:ext uri="{FF2B5EF4-FFF2-40B4-BE49-F238E27FC236}">
                <a16:creationId xmlns:a16="http://schemas.microsoft.com/office/drawing/2014/main" id="{606895A6-5581-37A2-BA94-B95E44940B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0776" y="1116804"/>
            <a:ext cx="2378876" cy="2494169"/>
          </a:xfrm>
          <a:prstGeom prst="rect">
            <a:avLst/>
          </a:prstGeom>
        </p:spPr>
      </p:pic>
      <p:pic>
        <p:nvPicPr>
          <p:cNvPr id="994" name="Obraz 993">
            <a:extLst>
              <a:ext uri="{FF2B5EF4-FFF2-40B4-BE49-F238E27FC236}">
                <a16:creationId xmlns:a16="http://schemas.microsoft.com/office/drawing/2014/main" id="{8A8D79CA-13B6-05C8-13C3-0DC12A6FF7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25164" y="1081573"/>
            <a:ext cx="2344809" cy="2528180"/>
          </a:xfrm>
          <a:prstGeom prst="rect">
            <a:avLst/>
          </a:prstGeom>
        </p:spPr>
      </p:pic>
      <p:pic>
        <p:nvPicPr>
          <p:cNvPr id="995" name="Obraz 994">
            <a:extLst>
              <a:ext uri="{FF2B5EF4-FFF2-40B4-BE49-F238E27FC236}">
                <a16:creationId xmlns:a16="http://schemas.microsoft.com/office/drawing/2014/main" id="{0C78F132-531F-12EC-F99D-51D7A865B9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9272" y="505773"/>
            <a:ext cx="1447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3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5" y="198666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Result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analysis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13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6730C1A-92B2-3859-5DE9-5B916134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  <p:sp>
        <p:nvSpPr>
          <p:cNvPr id="268" name="pole tekstowe 267">
            <a:extLst>
              <a:ext uri="{FF2B5EF4-FFF2-40B4-BE49-F238E27FC236}">
                <a16:creationId xmlns:a16="http://schemas.microsoft.com/office/drawing/2014/main" id="{C0D56F8B-8512-8BA9-1EDE-4C6D68576771}"/>
              </a:ext>
            </a:extLst>
          </p:cNvPr>
          <p:cNvSpPr txBox="1"/>
          <p:nvPr/>
        </p:nvSpPr>
        <p:spPr>
          <a:xfrm>
            <a:off x="2303967" y="69776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MMN</a:t>
            </a:r>
          </a:p>
        </p:txBody>
      </p:sp>
      <p:sp>
        <p:nvSpPr>
          <p:cNvPr id="272" name="pole tekstowe 271">
            <a:extLst>
              <a:ext uri="{FF2B5EF4-FFF2-40B4-BE49-F238E27FC236}">
                <a16:creationId xmlns:a16="http://schemas.microsoft.com/office/drawing/2014/main" id="{E0082741-713D-44B3-A55B-3559B8EE364C}"/>
              </a:ext>
            </a:extLst>
          </p:cNvPr>
          <p:cNvSpPr txBox="1"/>
          <p:nvPr/>
        </p:nvSpPr>
        <p:spPr>
          <a:xfrm>
            <a:off x="9037482" y="699036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LDN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9442216-8110-E6B6-40E1-EAD10D482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99" y="1332888"/>
            <a:ext cx="4896761" cy="27017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452F18-F2FF-4291-DA9F-CEFF3B59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6" y="4293777"/>
            <a:ext cx="2887603" cy="20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2E1BE0-5A54-9810-9065-EF1817CB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33" y="4271391"/>
            <a:ext cx="2349355" cy="21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Łącznik prosty 13">
            <a:extLst>
              <a:ext uri="{FF2B5EF4-FFF2-40B4-BE49-F238E27FC236}">
                <a16:creationId xmlns:a16="http://schemas.microsoft.com/office/drawing/2014/main" id="{46F2BA1E-BA23-EC28-40FB-542AA2A555F4}"/>
              </a:ext>
            </a:extLst>
          </p:cNvPr>
          <p:cNvSpPr/>
          <p:nvPr/>
        </p:nvSpPr>
        <p:spPr>
          <a:xfrm rot="16200000" flipH="1">
            <a:off x="3373793" y="3626458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FFCF03-91A5-86E1-79AC-4AF28DE7B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255" y="1594104"/>
            <a:ext cx="5759196" cy="1834896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276CF28-8B1D-5C4F-32D9-D944B02B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55" y="3445526"/>
            <a:ext cx="2304430" cy="27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A0CE8BC-F8FC-2433-5BAE-EE663F24089D}"/>
              </a:ext>
            </a:extLst>
          </p:cNvPr>
          <p:cNvSpPr txBox="1"/>
          <p:nvPr/>
        </p:nvSpPr>
        <p:spPr>
          <a:xfrm>
            <a:off x="1259443" y="39860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/>
              <a:t>150-200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A8F8449-63E5-0A33-E630-2F809B81CE83}"/>
              </a:ext>
            </a:extLst>
          </p:cNvPr>
          <p:cNvSpPr txBox="1"/>
          <p:nvPr/>
        </p:nvSpPr>
        <p:spPr>
          <a:xfrm>
            <a:off x="3969900" y="39860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/>
              <a:t>150-200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3D5F7E5C-DBB8-9689-70F2-1EA4254D66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600" y="4203936"/>
            <a:ext cx="6175768" cy="12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1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84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Discussion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14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5C0E2B-15E2-4D30-C60E-A5EBCFE0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E6B9600-CC7F-49E7-5B22-E0135F293EC2}"/>
              </a:ext>
            </a:extLst>
          </p:cNvPr>
          <p:cNvSpPr/>
          <p:nvPr/>
        </p:nvSpPr>
        <p:spPr>
          <a:xfrm>
            <a:off x="3123863" y="4953375"/>
            <a:ext cx="8254746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80917AD-9383-5372-4E85-B7325102746C}"/>
              </a:ext>
            </a:extLst>
          </p:cNvPr>
          <p:cNvSpPr/>
          <p:nvPr/>
        </p:nvSpPr>
        <p:spPr>
          <a:xfrm>
            <a:off x="2855311" y="2930612"/>
            <a:ext cx="6481378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BD2A3AC7-26A1-6E42-C562-42EE043D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 err="1"/>
              <a:t>Conclusion</a:t>
            </a:r>
            <a:endParaRPr lang="pl-PL" sz="4400" b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532ED0-91C1-B4B5-FB33-D6AA3DF6F146}"/>
              </a:ext>
            </a:extLst>
          </p:cNvPr>
          <p:cNvSpPr txBox="1">
            <a:spLocks/>
          </p:cNvSpPr>
          <p:nvPr/>
        </p:nvSpPr>
        <p:spPr>
          <a:xfrm>
            <a:off x="4140199" y="1825625"/>
            <a:ext cx="64813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hypothesized that the response to the change would be deficient for non-native languages when compared to L1. This hypothesis was confirmed.</a:t>
            </a:r>
          </a:p>
          <a:p>
            <a:r>
              <a:rPr lang="en-US" dirty="0"/>
              <a:t>In addition, we have observed differences between L2 English and L3/Ln Norwegian. In the early 100-150 </a:t>
            </a:r>
            <a:r>
              <a:rPr lang="en-US" dirty="0" err="1"/>
              <a:t>ms</a:t>
            </a:r>
            <a:r>
              <a:rPr lang="en-US" dirty="0"/>
              <a:t> time window the MMN emerged </a:t>
            </a:r>
            <a:r>
              <a:rPr lang="pl-PL" dirty="0"/>
              <a:t>in L3/</a:t>
            </a:r>
            <a:r>
              <a:rPr lang="pl-PL" dirty="0" err="1"/>
              <a:t>L</a:t>
            </a:r>
            <a:r>
              <a:rPr lang="pl-PL" i="1" dirty="0" err="1"/>
              <a:t>n</a:t>
            </a:r>
            <a:r>
              <a:rPr lang="en-US" dirty="0"/>
              <a:t> Norwegian but not </a:t>
            </a:r>
            <a:r>
              <a:rPr lang="pl-PL" dirty="0"/>
              <a:t>in L2</a:t>
            </a:r>
            <a:r>
              <a:rPr lang="en-US" dirty="0"/>
              <a:t> English.</a:t>
            </a:r>
            <a:endParaRPr lang="pl-PL" dirty="0"/>
          </a:p>
          <a:p>
            <a:pPr lvl="1"/>
            <a:r>
              <a:rPr lang="en-US" dirty="0"/>
              <a:t>Th</a:t>
            </a:r>
            <a:r>
              <a:rPr lang="pl-PL" dirty="0" err="1"/>
              <a:t>is</a:t>
            </a:r>
            <a:r>
              <a:rPr lang="en-US" dirty="0"/>
              <a:t> finding opens the discussion on the participants’ language dominance as a factor influencing phonemic perception  mechanisms.</a:t>
            </a:r>
          </a:p>
          <a:p>
            <a:r>
              <a:rPr lang="en-US" dirty="0"/>
              <a:t>The LDN was less pronounced in L3 when compared with L1, but not with L2.</a:t>
            </a:r>
            <a:endParaRPr lang="pl-PL" dirty="0"/>
          </a:p>
          <a:p>
            <a:pPr lvl="1"/>
            <a:r>
              <a:rPr lang="en-US" dirty="0"/>
              <a:t>This finding opens the discussion on the significance of LDN.</a:t>
            </a:r>
            <a:endParaRPr lang="pl-PL" dirty="0"/>
          </a:p>
          <a:p>
            <a:pPr lvl="1"/>
            <a:r>
              <a:rPr lang="pl-PL" dirty="0" err="1"/>
              <a:t>While</a:t>
            </a:r>
            <a:r>
              <a:rPr lang="pl-PL" dirty="0"/>
              <a:t> </a:t>
            </a:r>
            <a:r>
              <a:rPr lang="en-US" dirty="0"/>
              <a:t>typically associated with pre-attentive cognitive evaluation of the stimulus</a:t>
            </a:r>
            <a:r>
              <a:rPr lang="pl-PL" dirty="0"/>
              <a:t> (Jakoby et al., 2011), the component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associated</a:t>
            </a:r>
            <a:r>
              <a:rPr lang="pl-PL" dirty="0"/>
              <a:t> with </a:t>
            </a:r>
            <a:r>
              <a:rPr lang="en-US" dirty="0"/>
              <a:t>extracting the phonological difference between STANDARD and DEVIANT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en-US" dirty="0"/>
              <a:t>attention reorienting back to the original task (</a:t>
            </a:r>
            <a:r>
              <a:rPr lang="en-US" dirty="0" err="1"/>
              <a:t>Escera</a:t>
            </a:r>
            <a:r>
              <a:rPr lang="pl-PL" dirty="0"/>
              <a:t> et al., 2000).</a:t>
            </a:r>
            <a:endParaRPr lang="en-PL" dirty="0"/>
          </a:p>
          <a:p>
            <a:endParaRPr lang="en-PL" sz="2200" dirty="0"/>
          </a:p>
        </p:txBody>
      </p:sp>
    </p:spTree>
    <p:extLst>
      <p:ext uri="{BB962C8B-B14F-4D97-AF65-F5344CB8AC3E}">
        <p14:creationId xmlns:p14="http://schemas.microsoft.com/office/powerpoint/2010/main" val="822922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B7ED-4164-E847-8755-7B8F62D52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0006"/>
            <a:ext cx="9144000" cy="2387600"/>
          </a:xfrm>
        </p:spPr>
        <p:txBody>
          <a:bodyPr/>
          <a:lstStyle/>
          <a:p>
            <a:r>
              <a:rPr lang="en-PL" dirty="0">
                <a:latin typeface="DIN Condensed" pitchFamily="2" charset="0"/>
              </a:rPr>
              <a:t>Acknowledgements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44B23E-8A7E-174B-9AA2-CAF17CBB553D}"/>
              </a:ext>
            </a:extLst>
          </p:cNvPr>
          <p:cNvCxnSpPr/>
          <p:nvPr/>
        </p:nvCxnSpPr>
        <p:spPr>
          <a:xfrm>
            <a:off x="4399005" y="3547034"/>
            <a:ext cx="3707027" cy="0"/>
          </a:xfrm>
          <a:prstGeom prst="line">
            <a:avLst/>
          </a:prstGeom>
          <a:ln>
            <a:gradFill>
              <a:gsLst>
                <a:gs pos="19000">
                  <a:srgbClr val="0070C0">
                    <a:alpha val="95000"/>
                  </a:srgbClr>
                </a:gs>
                <a:gs pos="44000">
                  <a:schemeClr val="accent1">
                    <a:lumMod val="45000"/>
                    <a:lumOff val="55000"/>
                  </a:schemeClr>
                </a:gs>
                <a:gs pos="65000">
                  <a:schemeClr val="accent1">
                    <a:lumMod val="45000"/>
                    <a:lumOff val="55000"/>
                  </a:schemeClr>
                </a:gs>
                <a:gs pos="54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A7B173E-EB35-EB4C-9C64-7910D2D5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943" y="890673"/>
            <a:ext cx="917147" cy="1164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C594CA-353E-4245-8275-429C9B4A650D}"/>
              </a:ext>
            </a:extLst>
          </p:cNvPr>
          <p:cNvSpPr txBox="1"/>
          <p:nvPr/>
        </p:nvSpPr>
        <p:spPr>
          <a:xfrm>
            <a:off x="2594919" y="4164227"/>
            <a:ext cx="7055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L" dirty="0"/>
              <a:t>This research has been supported financially by the Polish National Science Centre (NCN) in Poland.</a:t>
            </a:r>
          </a:p>
          <a:p>
            <a:pPr algn="ctr"/>
            <a:endParaRPr lang="en-PL" dirty="0"/>
          </a:p>
          <a:p>
            <a:pPr algn="ctr"/>
            <a:r>
              <a:rPr lang="en-GB" dirty="0"/>
              <a:t>ID nr: DEC-2019/34/H/HS2/00495</a:t>
            </a:r>
          </a:p>
          <a:p>
            <a:pPr algn="ctr"/>
            <a:r>
              <a:rPr lang="en-GB" dirty="0"/>
              <a:t>Period: Dec 2021-April 2024</a:t>
            </a:r>
          </a:p>
          <a:p>
            <a:pPr algn="ctr"/>
            <a:r>
              <a:rPr lang="en-GB" dirty="0"/>
              <a:t>PIs: Magdalena </a:t>
            </a:r>
            <a:r>
              <a:rPr lang="en-GB" dirty="0" err="1"/>
              <a:t>Wrembel</a:t>
            </a:r>
            <a:r>
              <a:rPr lang="en-GB" dirty="0"/>
              <a:t>, </a:t>
            </a:r>
            <a:r>
              <a:rPr lang="en-GB" dirty="0" err="1"/>
              <a:t>Marit</a:t>
            </a:r>
            <a:r>
              <a:rPr lang="en-GB" dirty="0"/>
              <a:t> </a:t>
            </a:r>
            <a:r>
              <a:rPr lang="en-GB" dirty="0" err="1"/>
              <a:t>Westergaard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55700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B7ED-4164-E847-8755-7B8F62D52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0006"/>
            <a:ext cx="9144000" cy="2387600"/>
          </a:xfrm>
        </p:spPr>
        <p:txBody>
          <a:bodyPr/>
          <a:lstStyle/>
          <a:p>
            <a:r>
              <a:rPr lang="en-PL" dirty="0">
                <a:latin typeface="DIN Condensed" pitchFamily="2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8FE1E-0FBE-404C-A7B7-8F265935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393"/>
            <a:ext cx="9144000" cy="1655762"/>
          </a:xfrm>
        </p:spPr>
        <p:txBody>
          <a:bodyPr/>
          <a:lstStyle/>
          <a:p>
            <a:r>
              <a:rPr lang="pl-PL" dirty="0" err="1">
                <a:latin typeface="DIN Condensed" pitchFamily="2" charset="0"/>
              </a:rPr>
              <a:t>hanked</a:t>
            </a:r>
            <a:r>
              <a:rPr lang="en-PL" dirty="0">
                <a:latin typeface="DIN Condensed" pitchFamily="2" charset="0"/>
              </a:rPr>
              <a:t>@amu.edu.pl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44B23E-8A7E-174B-9AA2-CAF17CBB553D}"/>
              </a:ext>
            </a:extLst>
          </p:cNvPr>
          <p:cNvCxnSpPr/>
          <p:nvPr/>
        </p:nvCxnSpPr>
        <p:spPr>
          <a:xfrm>
            <a:off x="4399005" y="3547034"/>
            <a:ext cx="3707027" cy="0"/>
          </a:xfrm>
          <a:prstGeom prst="line">
            <a:avLst/>
          </a:prstGeom>
          <a:ln>
            <a:gradFill>
              <a:gsLst>
                <a:gs pos="19000">
                  <a:srgbClr val="0070C0">
                    <a:alpha val="95000"/>
                  </a:srgbClr>
                </a:gs>
                <a:gs pos="44000">
                  <a:schemeClr val="accent1">
                    <a:lumMod val="45000"/>
                    <a:lumOff val="55000"/>
                  </a:schemeClr>
                </a:gs>
                <a:gs pos="65000">
                  <a:schemeClr val="accent1">
                    <a:lumMod val="45000"/>
                    <a:lumOff val="55000"/>
                  </a:schemeClr>
                </a:gs>
                <a:gs pos="54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5EB0D7C-939E-6742-8689-12AED469E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632" y="4615274"/>
            <a:ext cx="1364735" cy="1733213"/>
          </a:xfrm>
          <a:prstGeom prst="rect">
            <a:avLst/>
          </a:prstGeom>
        </p:spPr>
      </p:pic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80D05585-3AE5-2556-05EE-C2B415912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079" y="336591"/>
            <a:ext cx="1965841" cy="19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Presentation plan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9311-2F77-C640-BE06-BBC634970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599" y="1614165"/>
            <a:ext cx="41148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 err="1">
                <a:latin typeface="DIN Condensed" pitchFamily="2" charset="0"/>
              </a:rPr>
              <a:t>Introduction</a:t>
            </a:r>
            <a:endParaRPr lang="pl-PL" b="1" dirty="0">
              <a:latin typeface="DIN Condensed" pitchFamily="2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l-PL" sz="2000" dirty="0" err="1">
                <a:latin typeface="DIN Condensed" pitchFamily="2" charset="0"/>
              </a:rPr>
              <a:t>Phonemic</a:t>
            </a:r>
            <a:r>
              <a:rPr lang="pl-PL" sz="2000" dirty="0">
                <a:latin typeface="DIN Condensed" pitchFamily="2" charset="0"/>
              </a:rPr>
              <a:t> </a:t>
            </a:r>
            <a:r>
              <a:rPr lang="pl-PL" sz="2000" dirty="0" err="1">
                <a:latin typeface="DIN Condensed" pitchFamily="2" charset="0"/>
              </a:rPr>
              <a:t>perception</a:t>
            </a:r>
            <a:r>
              <a:rPr lang="pl-PL" sz="2000" dirty="0">
                <a:latin typeface="DIN Condensed" pitchFamily="2" charset="0"/>
              </a:rPr>
              <a:t> in L1 and L2.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pl-PL" sz="2000" dirty="0">
                <a:latin typeface="DIN Condensed" pitchFamily="2" charset="0"/>
              </a:rPr>
              <a:t>The ERP </a:t>
            </a:r>
            <a:r>
              <a:rPr lang="pl-PL" sz="2000" dirty="0" err="1">
                <a:latin typeface="DIN Condensed" pitchFamily="2" charset="0"/>
              </a:rPr>
              <a:t>technique</a:t>
            </a:r>
            <a:r>
              <a:rPr lang="pl-PL" sz="2000" dirty="0">
                <a:latin typeface="DIN Condensed" pitchFamily="2" charset="0"/>
              </a:rPr>
              <a:t>.</a:t>
            </a:r>
          </a:p>
          <a:p>
            <a:pPr algn="ctr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000" dirty="0" err="1">
                <a:latin typeface="DIN Condensed" pitchFamily="2" charset="0"/>
              </a:rPr>
              <a:t>Oddball</a:t>
            </a:r>
            <a:r>
              <a:rPr lang="pl-PL" sz="2000" dirty="0">
                <a:latin typeface="DIN Condensed" pitchFamily="2" charset="0"/>
              </a:rPr>
              <a:t> </a:t>
            </a:r>
            <a:r>
              <a:rPr lang="pl-PL" sz="2000" dirty="0" err="1">
                <a:latin typeface="DIN Condensed" pitchFamily="2" charset="0"/>
              </a:rPr>
              <a:t>paradigm</a:t>
            </a:r>
            <a:r>
              <a:rPr lang="pl-PL" sz="2000" dirty="0">
                <a:latin typeface="DIN Condensed" pitchFamily="2" charset="0"/>
              </a:rPr>
              <a:t> (MMN/P300/LDN). </a:t>
            </a:r>
          </a:p>
          <a:p>
            <a:pPr marL="0" indent="0" algn="ctr">
              <a:buNone/>
            </a:pPr>
            <a:r>
              <a:rPr lang="pl-PL" b="1" dirty="0" err="1">
                <a:latin typeface="DIN Condensed" pitchFamily="2" charset="0"/>
              </a:rPr>
              <a:t>Current</a:t>
            </a:r>
            <a:r>
              <a:rPr lang="pl-PL" b="1" dirty="0">
                <a:latin typeface="DIN Condensed" pitchFamily="2" charset="0"/>
              </a:rPr>
              <a:t> </a:t>
            </a:r>
            <a:r>
              <a:rPr lang="pl-PL" b="1" dirty="0" err="1">
                <a:latin typeface="DIN Condensed" pitchFamily="2" charset="0"/>
              </a:rPr>
              <a:t>study</a:t>
            </a:r>
            <a:endParaRPr lang="pl-PL" b="1" dirty="0">
              <a:latin typeface="DIN Condensed" pitchFamily="2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l-PL" sz="2000" dirty="0" err="1">
                <a:latin typeface="DIN Condensed" pitchFamily="2" charset="0"/>
              </a:rPr>
              <a:t>Participants</a:t>
            </a:r>
            <a:r>
              <a:rPr lang="pl-PL" sz="2000" dirty="0">
                <a:latin typeface="DIN Condensed" pitchFamily="2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pl-PL" sz="2000" dirty="0">
                <a:latin typeface="DIN Condensed" pitchFamily="2" charset="0"/>
              </a:rPr>
              <a:t>Materials.</a:t>
            </a:r>
          </a:p>
          <a:p>
            <a:pPr algn="ctr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000" dirty="0" err="1">
                <a:latin typeface="DIN Condensed" pitchFamily="2" charset="0"/>
              </a:rPr>
              <a:t>Procedure</a:t>
            </a:r>
            <a:r>
              <a:rPr lang="pl-PL" sz="2000" dirty="0">
                <a:latin typeface="DIN Condensed" pitchFamily="2" charset="0"/>
              </a:rPr>
              <a:t>.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pl-PL" b="1" dirty="0" err="1">
                <a:latin typeface="DIN Condensed" pitchFamily="2" charset="0"/>
              </a:rPr>
              <a:t>Results</a:t>
            </a:r>
            <a:endParaRPr lang="pl-PL" b="1" dirty="0">
              <a:latin typeface="DIN Condensed" pitchFamily="2" charset="0"/>
            </a:endParaRPr>
          </a:p>
          <a:p>
            <a:pPr marL="0" indent="0" algn="ctr">
              <a:buNone/>
            </a:pPr>
            <a:r>
              <a:rPr lang="pl-PL" b="1" dirty="0" err="1">
                <a:latin typeface="DIN Condensed" pitchFamily="2" charset="0"/>
              </a:rPr>
              <a:t>Discussion</a:t>
            </a:r>
            <a:endParaRPr lang="pl-PL" b="1" dirty="0">
              <a:latin typeface="DIN Condensed" pitchFamily="2" charset="0"/>
            </a:endParaRPr>
          </a:p>
          <a:p>
            <a:pPr algn="ctr"/>
            <a:endParaRPr lang="en-PL" b="1" dirty="0">
              <a:latin typeface="DIN Condensed" pitchFamily="2" charset="0"/>
            </a:endParaRPr>
          </a:p>
          <a:p>
            <a:endParaRPr lang="en-PL" sz="2200" dirty="0"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EC1AF-023E-DD4C-BA86-7BF07E18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E0F99-7FC6-EF4B-9162-9382544E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3</a:t>
            </a:fld>
            <a:endParaRPr lang="en-PL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9DD93F5-3F54-2F4B-968C-1CC1C054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8EDE30E-36FE-C246-B5E7-93BAF15D8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453" y="6345436"/>
            <a:ext cx="301147" cy="3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Phonemic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perception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in L2/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Ln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D435F0-095B-2E47-A267-112F1E974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111835"/>
              </p:ext>
            </p:extLst>
          </p:nvPr>
        </p:nvGraphicFramePr>
        <p:xfrm>
          <a:off x="332874" y="172889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20322-4970-1648-A1D7-49F999EF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4</a:t>
            </a:fld>
            <a:endParaRPr lang="en-PL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7607B72-AFA5-2446-B106-655A14E36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9E243307-54A7-1370-0D83-C42DAFFE830D}"/>
              </a:ext>
            </a:extLst>
          </p:cNvPr>
          <p:cNvSpPr/>
          <p:nvPr/>
        </p:nvSpPr>
        <p:spPr>
          <a:xfrm>
            <a:off x="7797069" y="4304189"/>
            <a:ext cx="733927" cy="70498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6C1E87B4-4D52-82EC-AFEC-44B53EE432A7}"/>
              </a:ext>
            </a:extLst>
          </p:cNvPr>
          <p:cNvCxnSpPr>
            <a:cxnSpLocks/>
          </p:cNvCxnSpPr>
          <p:nvPr/>
        </p:nvCxnSpPr>
        <p:spPr>
          <a:xfrm>
            <a:off x="8164032" y="5009172"/>
            <a:ext cx="0" cy="47079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4DAC028-6E0D-3F93-3B64-91B3562A43ED}"/>
              </a:ext>
            </a:extLst>
          </p:cNvPr>
          <p:cNvSpPr txBox="1"/>
          <p:nvPr/>
        </p:nvSpPr>
        <p:spPr>
          <a:xfrm>
            <a:off x="7294605" y="5613946"/>
            <a:ext cx="19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unknown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language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4DA45F1-D3D2-9BBB-AE23-FE6DBF7102AB}"/>
              </a:ext>
            </a:extLst>
          </p:cNvPr>
          <p:cNvSpPr txBox="1"/>
          <p:nvPr/>
        </p:nvSpPr>
        <p:spPr>
          <a:xfrm>
            <a:off x="5378251" y="1540961"/>
            <a:ext cx="6910136" cy="369332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Jakoby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et al., 2011; Liang &amp; Chen, 2022; Song &amp; Iverson, 2018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81610AB-65B4-B7BF-55D6-B9715A65900E}"/>
              </a:ext>
            </a:extLst>
          </p:cNvPr>
          <p:cNvSpPr/>
          <p:nvPr/>
        </p:nvSpPr>
        <p:spPr>
          <a:xfrm>
            <a:off x="5305789" y="1528131"/>
            <a:ext cx="5975549" cy="37070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7A4D9A2B-A9AC-8EC8-3E65-4ECAD926D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474" y="3000052"/>
            <a:ext cx="1880937" cy="1878203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0E7882-A962-2BFB-D771-500F581B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12407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Neurophysiology of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language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processing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8EFEDC-B59B-C74C-A421-F31147457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12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CCE64-9276-5B49-86F2-3D28A4C2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5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8250B92-FD65-9A41-9732-BE596584A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25CB048A-E0EC-E1E3-E0F8-88D8A87BE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29475"/>
              </p:ext>
            </p:extLst>
          </p:nvPr>
        </p:nvGraphicFramePr>
        <p:xfrm>
          <a:off x="8460613" y="2829418"/>
          <a:ext cx="3001318" cy="251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1593720" imgH="1333440" progId="PBrush">
                  <p:embed/>
                </p:oleObj>
              </mc:Choice>
              <mc:Fallback>
                <p:oleObj name="Bitmap Image" r:id="rId9" imgW="1593720" imgH="1333440" progId="PBrush">
                  <p:embed/>
                  <p:pic>
                    <p:nvPicPr>
                      <p:cNvPr id="8" name="Obiekt 7">
                        <a:extLst>
                          <a:ext uri="{FF2B5EF4-FFF2-40B4-BE49-F238E27FC236}">
                            <a16:creationId xmlns:a16="http://schemas.microsoft.com/office/drawing/2014/main" id="{340EC0A3-C657-8100-AEC7-4173CA7C1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60613" y="2829418"/>
                        <a:ext cx="3001318" cy="251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CF3778ED-9521-2634-E3DB-FD53553AE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02" y="2975146"/>
            <a:ext cx="3678194" cy="25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B54AB2F-AC5A-9B31-C393-102E34FE8AE9}"/>
              </a:ext>
            </a:extLst>
          </p:cNvPr>
          <p:cNvSpPr txBox="1"/>
          <p:nvPr/>
        </p:nvSpPr>
        <p:spPr>
          <a:xfrm rot="5400000" flipH="1">
            <a:off x="10816611" y="4076979"/>
            <a:ext cx="1544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Liang &amp; Chen, 2022, p. 9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A945E4C-B19B-C701-ADF1-EC93E67D5F1B}"/>
              </a:ext>
            </a:extLst>
          </p:cNvPr>
          <p:cNvSpPr txBox="1"/>
          <p:nvPr/>
        </p:nvSpPr>
        <p:spPr>
          <a:xfrm flipH="1">
            <a:off x="1128382" y="2400288"/>
            <a:ext cx="104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stimuli</a:t>
            </a:r>
            <a:endParaRPr lang="pl-PL" sz="24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7AF193C-4BF4-2640-6087-AFBBEC624BE5}"/>
              </a:ext>
            </a:extLst>
          </p:cNvPr>
          <p:cNvSpPr txBox="1"/>
          <p:nvPr/>
        </p:nvSpPr>
        <p:spPr>
          <a:xfrm flipH="1">
            <a:off x="1467494" y="5485317"/>
            <a:ext cx="138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amplified</a:t>
            </a:r>
            <a:endParaRPr lang="pl-PL" sz="24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7985CAF-ADBA-1E34-40DA-DF83CE5F48F4}"/>
              </a:ext>
            </a:extLst>
          </p:cNvPr>
          <p:cNvSpPr txBox="1"/>
          <p:nvPr/>
        </p:nvSpPr>
        <p:spPr>
          <a:xfrm flipH="1">
            <a:off x="4255192" y="5597162"/>
            <a:ext cx="389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averaged</a:t>
            </a:r>
            <a:r>
              <a:rPr lang="pl-PL" sz="2400" dirty="0"/>
              <a:t> (</a:t>
            </a:r>
            <a:r>
              <a:rPr lang="pl-PL" sz="2400" dirty="0" err="1"/>
              <a:t>time-locked</a:t>
            </a:r>
            <a:r>
              <a:rPr lang="pl-PL" sz="2400" dirty="0"/>
              <a:t> to the stimulus of </a:t>
            </a:r>
            <a:r>
              <a:rPr lang="pl-PL" sz="2400" dirty="0" err="1"/>
              <a:t>interest</a:t>
            </a:r>
            <a:r>
              <a:rPr lang="pl-PL" sz="2400" dirty="0"/>
              <a:t>)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639D7843-60BE-7139-7A03-BB464BFF5E10}"/>
              </a:ext>
            </a:extLst>
          </p:cNvPr>
          <p:cNvCxnSpPr>
            <a:cxnSpLocks/>
          </p:cNvCxnSpPr>
          <p:nvPr/>
        </p:nvCxnSpPr>
        <p:spPr>
          <a:xfrm>
            <a:off x="2172585" y="4972108"/>
            <a:ext cx="0" cy="625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83F174A-8061-27C1-724F-BAB9008D6340}"/>
              </a:ext>
            </a:extLst>
          </p:cNvPr>
          <p:cNvCxnSpPr>
            <a:cxnSpLocks/>
          </p:cNvCxnSpPr>
          <p:nvPr/>
        </p:nvCxnSpPr>
        <p:spPr>
          <a:xfrm>
            <a:off x="2937217" y="5755151"/>
            <a:ext cx="11013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28A395BD-4867-4C42-ADE5-C27F86AF2BF3}"/>
              </a:ext>
            </a:extLst>
          </p:cNvPr>
          <p:cNvCxnSpPr>
            <a:cxnSpLocks/>
          </p:cNvCxnSpPr>
          <p:nvPr/>
        </p:nvCxnSpPr>
        <p:spPr>
          <a:xfrm flipV="1">
            <a:off x="8153400" y="5082363"/>
            <a:ext cx="457200" cy="356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Obraz">
            <a:extLst>
              <a:ext uri="{FF2B5EF4-FFF2-40B4-BE49-F238E27FC236}">
                <a16:creationId xmlns:a16="http://schemas.microsoft.com/office/drawing/2014/main" id="{D48AF8F8-6179-776A-C082-8DF04AE1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31" y="3057638"/>
            <a:ext cx="2541577" cy="190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8DDC3B66-CC6A-D8D8-2175-9C2A7DE7D3B2}"/>
              </a:ext>
            </a:extLst>
          </p:cNvPr>
          <p:cNvCxnSpPr>
            <a:cxnSpLocks/>
          </p:cNvCxnSpPr>
          <p:nvPr/>
        </p:nvCxnSpPr>
        <p:spPr>
          <a:xfrm>
            <a:off x="1628340" y="2861102"/>
            <a:ext cx="0" cy="5669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CCC53D-0CC4-F3A1-D7BC-A53D8A9D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87009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Oddball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paradigm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8EFEDC-B59B-C74C-A421-F31147457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2808"/>
              </p:ext>
            </p:extLst>
          </p:nvPr>
        </p:nvGraphicFramePr>
        <p:xfrm>
          <a:off x="-159024" y="1044874"/>
          <a:ext cx="12014918" cy="50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CCE64-9276-5B49-86F2-3D28A4C2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6433" y="6429375"/>
            <a:ext cx="2743200" cy="365125"/>
          </a:xfrm>
        </p:spPr>
        <p:txBody>
          <a:bodyPr/>
          <a:lstStyle/>
          <a:p>
            <a:fld id="{C8B3DE92-C8EC-734E-992E-35AA7B45D236}" type="slidenum">
              <a:rPr lang="en-PL" smtClean="0"/>
              <a:t>6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8250B92-FD65-9A41-9732-BE596584A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0F8D69AD-F6A5-3984-94F8-8E700C10E9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23313" y="1532000"/>
            <a:ext cx="5241685" cy="2722625"/>
            <a:chOff x="7292" y="635"/>
            <a:chExt cx="2283" cy="2361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A482FAE-E71A-0DF9-95C1-513923F13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2" y="731"/>
              <a:ext cx="1" cy="2035"/>
            </a:xfrm>
            <a:custGeom>
              <a:avLst/>
              <a:gdLst>
                <a:gd name="T0" fmla="*/ 0 w 1"/>
                <a:gd name="T1" fmla="*/ 2004 h 2035"/>
                <a:gd name="T2" fmla="*/ 0 w 1"/>
                <a:gd name="T3" fmla="*/ 1969 h 2035"/>
                <a:gd name="T4" fmla="*/ 1 w 1"/>
                <a:gd name="T5" fmla="*/ 1939 h 2035"/>
                <a:gd name="T6" fmla="*/ 1 w 1"/>
                <a:gd name="T7" fmla="*/ 1911 h 2035"/>
                <a:gd name="T8" fmla="*/ 0 w 1"/>
                <a:gd name="T9" fmla="*/ 1881 h 2035"/>
                <a:gd name="T10" fmla="*/ 0 w 1"/>
                <a:gd name="T11" fmla="*/ 1834 h 2035"/>
                <a:gd name="T12" fmla="*/ 0 w 1"/>
                <a:gd name="T13" fmla="*/ 1800 h 2035"/>
                <a:gd name="T14" fmla="*/ 1 w 1"/>
                <a:gd name="T15" fmla="*/ 1769 h 2035"/>
                <a:gd name="T16" fmla="*/ 1 w 1"/>
                <a:gd name="T17" fmla="*/ 1742 h 2035"/>
                <a:gd name="T18" fmla="*/ 0 w 1"/>
                <a:gd name="T19" fmla="*/ 1712 h 2035"/>
                <a:gd name="T20" fmla="*/ 0 w 1"/>
                <a:gd name="T21" fmla="*/ 1665 h 2035"/>
                <a:gd name="T22" fmla="*/ 0 w 1"/>
                <a:gd name="T23" fmla="*/ 1631 h 2035"/>
                <a:gd name="T24" fmla="*/ 1 w 1"/>
                <a:gd name="T25" fmla="*/ 1600 h 2035"/>
                <a:gd name="T26" fmla="*/ 1 w 1"/>
                <a:gd name="T27" fmla="*/ 1573 h 2035"/>
                <a:gd name="T28" fmla="*/ 0 w 1"/>
                <a:gd name="T29" fmla="*/ 1542 h 2035"/>
                <a:gd name="T30" fmla="*/ 0 w 1"/>
                <a:gd name="T31" fmla="*/ 1496 h 2035"/>
                <a:gd name="T32" fmla="*/ 0 w 1"/>
                <a:gd name="T33" fmla="*/ 1461 h 2035"/>
                <a:gd name="T34" fmla="*/ 1 w 1"/>
                <a:gd name="T35" fmla="*/ 1431 h 2035"/>
                <a:gd name="T36" fmla="*/ 1 w 1"/>
                <a:gd name="T37" fmla="*/ 1404 h 2035"/>
                <a:gd name="T38" fmla="*/ 0 w 1"/>
                <a:gd name="T39" fmla="*/ 1373 h 2035"/>
                <a:gd name="T40" fmla="*/ 0 w 1"/>
                <a:gd name="T41" fmla="*/ 1327 h 2035"/>
                <a:gd name="T42" fmla="*/ 0 w 1"/>
                <a:gd name="T43" fmla="*/ 1292 h 2035"/>
                <a:gd name="T44" fmla="*/ 1 w 1"/>
                <a:gd name="T45" fmla="*/ 1262 h 2035"/>
                <a:gd name="T46" fmla="*/ 1 w 1"/>
                <a:gd name="T47" fmla="*/ 1235 h 2035"/>
                <a:gd name="T48" fmla="*/ 0 w 1"/>
                <a:gd name="T49" fmla="*/ 1204 h 2035"/>
                <a:gd name="T50" fmla="*/ 0 w 1"/>
                <a:gd name="T51" fmla="*/ 1158 h 2035"/>
                <a:gd name="T52" fmla="*/ 0 w 1"/>
                <a:gd name="T53" fmla="*/ 1123 h 2035"/>
                <a:gd name="T54" fmla="*/ 1 w 1"/>
                <a:gd name="T55" fmla="*/ 1092 h 2035"/>
                <a:gd name="T56" fmla="*/ 1 w 1"/>
                <a:gd name="T57" fmla="*/ 1065 h 2035"/>
                <a:gd name="T58" fmla="*/ 0 w 1"/>
                <a:gd name="T59" fmla="*/ 1034 h 2035"/>
                <a:gd name="T60" fmla="*/ 0 w 1"/>
                <a:gd name="T61" fmla="*/ 989 h 2035"/>
                <a:gd name="T62" fmla="*/ 0 w 1"/>
                <a:gd name="T63" fmla="*/ 954 h 2035"/>
                <a:gd name="T64" fmla="*/ 1 w 1"/>
                <a:gd name="T65" fmla="*/ 923 h 2035"/>
                <a:gd name="T66" fmla="*/ 1 w 1"/>
                <a:gd name="T67" fmla="*/ 896 h 2035"/>
                <a:gd name="T68" fmla="*/ 0 w 1"/>
                <a:gd name="T69" fmla="*/ 865 h 2035"/>
                <a:gd name="T70" fmla="*/ 0 w 1"/>
                <a:gd name="T71" fmla="*/ 819 h 2035"/>
                <a:gd name="T72" fmla="*/ 0 w 1"/>
                <a:gd name="T73" fmla="*/ 785 h 2035"/>
                <a:gd name="T74" fmla="*/ 1 w 1"/>
                <a:gd name="T75" fmla="*/ 754 h 2035"/>
                <a:gd name="T76" fmla="*/ 1 w 1"/>
                <a:gd name="T77" fmla="*/ 727 h 2035"/>
                <a:gd name="T78" fmla="*/ 0 w 1"/>
                <a:gd name="T79" fmla="*/ 696 h 2035"/>
                <a:gd name="T80" fmla="*/ 0 w 1"/>
                <a:gd name="T81" fmla="*/ 650 h 2035"/>
                <a:gd name="T82" fmla="*/ 0 w 1"/>
                <a:gd name="T83" fmla="*/ 615 h 2035"/>
                <a:gd name="T84" fmla="*/ 1 w 1"/>
                <a:gd name="T85" fmla="*/ 584 h 2035"/>
                <a:gd name="T86" fmla="*/ 1 w 1"/>
                <a:gd name="T87" fmla="*/ 558 h 2035"/>
                <a:gd name="T88" fmla="*/ 0 w 1"/>
                <a:gd name="T89" fmla="*/ 527 h 2035"/>
                <a:gd name="T90" fmla="*/ 0 w 1"/>
                <a:gd name="T91" fmla="*/ 481 h 2035"/>
                <a:gd name="T92" fmla="*/ 0 w 1"/>
                <a:gd name="T93" fmla="*/ 446 h 2035"/>
                <a:gd name="T94" fmla="*/ 1 w 1"/>
                <a:gd name="T95" fmla="*/ 415 h 2035"/>
                <a:gd name="T96" fmla="*/ 1 w 1"/>
                <a:gd name="T97" fmla="*/ 388 h 2035"/>
                <a:gd name="T98" fmla="*/ 0 w 1"/>
                <a:gd name="T99" fmla="*/ 357 h 2035"/>
                <a:gd name="T100" fmla="*/ 0 w 1"/>
                <a:gd name="T101" fmla="*/ 311 h 2035"/>
                <a:gd name="T102" fmla="*/ 0 w 1"/>
                <a:gd name="T103" fmla="*/ 277 h 2035"/>
                <a:gd name="T104" fmla="*/ 1 w 1"/>
                <a:gd name="T105" fmla="*/ 246 h 2035"/>
                <a:gd name="T106" fmla="*/ 1 w 1"/>
                <a:gd name="T107" fmla="*/ 219 h 2035"/>
                <a:gd name="T108" fmla="*/ 0 w 1"/>
                <a:gd name="T109" fmla="*/ 188 h 2035"/>
                <a:gd name="T110" fmla="*/ 0 w 1"/>
                <a:gd name="T111" fmla="*/ 142 h 2035"/>
                <a:gd name="T112" fmla="*/ 0 w 1"/>
                <a:gd name="T113" fmla="*/ 108 h 2035"/>
                <a:gd name="T114" fmla="*/ 1 w 1"/>
                <a:gd name="T115" fmla="*/ 77 h 2035"/>
                <a:gd name="T116" fmla="*/ 1 w 1"/>
                <a:gd name="T117" fmla="*/ 50 h 2035"/>
                <a:gd name="T118" fmla="*/ 0 w 1"/>
                <a:gd name="T119" fmla="*/ 1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" h="2035">
                  <a:moveTo>
                    <a:pt x="0" y="2035"/>
                  </a:moveTo>
                  <a:lnTo>
                    <a:pt x="0" y="2031"/>
                  </a:lnTo>
                  <a:lnTo>
                    <a:pt x="1" y="2031"/>
                  </a:lnTo>
                  <a:lnTo>
                    <a:pt x="1" y="2035"/>
                  </a:lnTo>
                  <a:lnTo>
                    <a:pt x="0" y="2035"/>
                  </a:lnTo>
                  <a:close/>
                  <a:moveTo>
                    <a:pt x="0" y="2019"/>
                  </a:moveTo>
                  <a:lnTo>
                    <a:pt x="0" y="2016"/>
                  </a:lnTo>
                  <a:lnTo>
                    <a:pt x="1" y="2016"/>
                  </a:lnTo>
                  <a:lnTo>
                    <a:pt x="1" y="2019"/>
                  </a:lnTo>
                  <a:lnTo>
                    <a:pt x="0" y="2019"/>
                  </a:lnTo>
                  <a:close/>
                  <a:moveTo>
                    <a:pt x="0" y="2004"/>
                  </a:moveTo>
                  <a:lnTo>
                    <a:pt x="0" y="2000"/>
                  </a:lnTo>
                  <a:lnTo>
                    <a:pt x="1" y="2000"/>
                  </a:lnTo>
                  <a:lnTo>
                    <a:pt x="1" y="2004"/>
                  </a:lnTo>
                  <a:lnTo>
                    <a:pt x="0" y="2004"/>
                  </a:lnTo>
                  <a:close/>
                  <a:moveTo>
                    <a:pt x="0" y="1988"/>
                  </a:moveTo>
                  <a:lnTo>
                    <a:pt x="0" y="1985"/>
                  </a:lnTo>
                  <a:lnTo>
                    <a:pt x="1" y="1985"/>
                  </a:lnTo>
                  <a:lnTo>
                    <a:pt x="1" y="1988"/>
                  </a:lnTo>
                  <a:lnTo>
                    <a:pt x="0" y="1988"/>
                  </a:lnTo>
                  <a:close/>
                  <a:moveTo>
                    <a:pt x="0" y="1973"/>
                  </a:moveTo>
                  <a:lnTo>
                    <a:pt x="0" y="1969"/>
                  </a:lnTo>
                  <a:lnTo>
                    <a:pt x="1" y="1969"/>
                  </a:lnTo>
                  <a:lnTo>
                    <a:pt x="1" y="1973"/>
                  </a:lnTo>
                  <a:lnTo>
                    <a:pt x="0" y="1973"/>
                  </a:lnTo>
                  <a:close/>
                  <a:moveTo>
                    <a:pt x="0" y="1958"/>
                  </a:moveTo>
                  <a:lnTo>
                    <a:pt x="0" y="1954"/>
                  </a:lnTo>
                  <a:lnTo>
                    <a:pt x="1" y="1954"/>
                  </a:lnTo>
                  <a:lnTo>
                    <a:pt x="1" y="1958"/>
                  </a:lnTo>
                  <a:lnTo>
                    <a:pt x="0" y="1958"/>
                  </a:lnTo>
                  <a:close/>
                  <a:moveTo>
                    <a:pt x="0" y="1942"/>
                  </a:moveTo>
                  <a:lnTo>
                    <a:pt x="0" y="1939"/>
                  </a:lnTo>
                  <a:lnTo>
                    <a:pt x="1" y="1939"/>
                  </a:lnTo>
                  <a:lnTo>
                    <a:pt x="1" y="1942"/>
                  </a:lnTo>
                  <a:lnTo>
                    <a:pt x="0" y="1942"/>
                  </a:lnTo>
                  <a:close/>
                  <a:moveTo>
                    <a:pt x="0" y="1927"/>
                  </a:moveTo>
                  <a:lnTo>
                    <a:pt x="0" y="1923"/>
                  </a:lnTo>
                  <a:lnTo>
                    <a:pt x="1" y="1923"/>
                  </a:lnTo>
                  <a:lnTo>
                    <a:pt x="1" y="1927"/>
                  </a:lnTo>
                  <a:lnTo>
                    <a:pt x="0" y="1927"/>
                  </a:lnTo>
                  <a:close/>
                  <a:moveTo>
                    <a:pt x="0" y="1911"/>
                  </a:moveTo>
                  <a:lnTo>
                    <a:pt x="0" y="1908"/>
                  </a:lnTo>
                  <a:lnTo>
                    <a:pt x="1" y="1908"/>
                  </a:lnTo>
                  <a:lnTo>
                    <a:pt x="1" y="1911"/>
                  </a:lnTo>
                  <a:lnTo>
                    <a:pt x="0" y="1911"/>
                  </a:lnTo>
                  <a:close/>
                  <a:moveTo>
                    <a:pt x="0" y="1896"/>
                  </a:moveTo>
                  <a:lnTo>
                    <a:pt x="0" y="1892"/>
                  </a:lnTo>
                  <a:lnTo>
                    <a:pt x="1" y="1892"/>
                  </a:lnTo>
                  <a:lnTo>
                    <a:pt x="1" y="1896"/>
                  </a:lnTo>
                  <a:lnTo>
                    <a:pt x="0" y="1896"/>
                  </a:lnTo>
                  <a:close/>
                  <a:moveTo>
                    <a:pt x="0" y="1881"/>
                  </a:moveTo>
                  <a:lnTo>
                    <a:pt x="0" y="1877"/>
                  </a:lnTo>
                  <a:lnTo>
                    <a:pt x="1" y="1877"/>
                  </a:lnTo>
                  <a:lnTo>
                    <a:pt x="1" y="1881"/>
                  </a:lnTo>
                  <a:lnTo>
                    <a:pt x="0" y="1881"/>
                  </a:lnTo>
                  <a:close/>
                  <a:moveTo>
                    <a:pt x="0" y="1865"/>
                  </a:moveTo>
                  <a:lnTo>
                    <a:pt x="0" y="1862"/>
                  </a:lnTo>
                  <a:lnTo>
                    <a:pt x="1" y="1862"/>
                  </a:lnTo>
                  <a:lnTo>
                    <a:pt x="1" y="1865"/>
                  </a:lnTo>
                  <a:lnTo>
                    <a:pt x="0" y="1865"/>
                  </a:lnTo>
                  <a:close/>
                  <a:moveTo>
                    <a:pt x="0" y="1850"/>
                  </a:moveTo>
                  <a:lnTo>
                    <a:pt x="0" y="1846"/>
                  </a:lnTo>
                  <a:lnTo>
                    <a:pt x="1" y="1846"/>
                  </a:lnTo>
                  <a:lnTo>
                    <a:pt x="1" y="1850"/>
                  </a:lnTo>
                  <a:lnTo>
                    <a:pt x="0" y="1850"/>
                  </a:lnTo>
                  <a:close/>
                  <a:moveTo>
                    <a:pt x="0" y="1834"/>
                  </a:moveTo>
                  <a:lnTo>
                    <a:pt x="0" y="1831"/>
                  </a:lnTo>
                  <a:lnTo>
                    <a:pt x="1" y="1831"/>
                  </a:lnTo>
                  <a:lnTo>
                    <a:pt x="1" y="1834"/>
                  </a:lnTo>
                  <a:lnTo>
                    <a:pt x="0" y="1834"/>
                  </a:lnTo>
                  <a:close/>
                  <a:moveTo>
                    <a:pt x="0" y="1819"/>
                  </a:moveTo>
                  <a:lnTo>
                    <a:pt x="0" y="1815"/>
                  </a:lnTo>
                  <a:lnTo>
                    <a:pt x="1" y="1815"/>
                  </a:lnTo>
                  <a:lnTo>
                    <a:pt x="1" y="1819"/>
                  </a:lnTo>
                  <a:lnTo>
                    <a:pt x="0" y="1819"/>
                  </a:lnTo>
                  <a:close/>
                  <a:moveTo>
                    <a:pt x="0" y="1804"/>
                  </a:moveTo>
                  <a:lnTo>
                    <a:pt x="0" y="1800"/>
                  </a:lnTo>
                  <a:lnTo>
                    <a:pt x="1" y="1800"/>
                  </a:lnTo>
                  <a:lnTo>
                    <a:pt x="1" y="1804"/>
                  </a:lnTo>
                  <a:lnTo>
                    <a:pt x="0" y="1804"/>
                  </a:lnTo>
                  <a:close/>
                  <a:moveTo>
                    <a:pt x="0" y="1788"/>
                  </a:moveTo>
                  <a:lnTo>
                    <a:pt x="0" y="1785"/>
                  </a:lnTo>
                  <a:lnTo>
                    <a:pt x="1" y="1785"/>
                  </a:lnTo>
                  <a:lnTo>
                    <a:pt x="1" y="1788"/>
                  </a:lnTo>
                  <a:lnTo>
                    <a:pt x="0" y="1788"/>
                  </a:lnTo>
                  <a:close/>
                  <a:moveTo>
                    <a:pt x="0" y="1773"/>
                  </a:moveTo>
                  <a:lnTo>
                    <a:pt x="0" y="1769"/>
                  </a:lnTo>
                  <a:lnTo>
                    <a:pt x="1" y="1769"/>
                  </a:lnTo>
                  <a:lnTo>
                    <a:pt x="1" y="1773"/>
                  </a:lnTo>
                  <a:lnTo>
                    <a:pt x="0" y="1773"/>
                  </a:lnTo>
                  <a:close/>
                  <a:moveTo>
                    <a:pt x="0" y="1758"/>
                  </a:moveTo>
                  <a:lnTo>
                    <a:pt x="0" y="1754"/>
                  </a:lnTo>
                  <a:lnTo>
                    <a:pt x="1" y="1754"/>
                  </a:lnTo>
                  <a:lnTo>
                    <a:pt x="1" y="1758"/>
                  </a:lnTo>
                  <a:lnTo>
                    <a:pt x="0" y="1758"/>
                  </a:lnTo>
                  <a:close/>
                  <a:moveTo>
                    <a:pt x="0" y="1742"/>
                  </a:moveTo>
                  <a:lnTo>
                    <a:pt x="0" y="1738"/>
                  </a:lnTo>
                  <a:lnTo>
                    <a:pt x="1" y="1738"/>
                  </a:lnTo>
                  <a:lnTo>
                    <a:pt x="1" y="1742"/>
                  </a:lnTo>
                  <a:lnTo>
                    <a:pt x="0" y="1742"/>
                  </a:lnTo>
                  <a:close/>
                  <a:moveTo>
                    <a:pt x="0" y="1727"/>
                  </a:moveTo>
                  <a:lnTo>
                    <a:pt x="0" y="1723"/>
                  </a:lnTo>
                  <a:lnTo>
                    <a:pt x="1" y="1723"/>
                  </a:lnTo>
                  <a:lnTo>
                    <a:pt x="1" y="1727"/>
                  </a:lnTo>
                  <a:lnTo>
                    <a:pt x="0" y="1727"/>
                  </a:lnTo>
                  <a:close/>
                  <a:moveTo>
                    <a:pt x="0" y="1712"/>
                  </a:moveTo>
                  <a:lnTo>
                    <a:pt x="0" y="1708"/>
                  </a:lnTo>
                  <a:lnTo>
                    <a:pt x="1" y="1708"/>
                  </a:lnTo>
                  <a:lnTo>
                    <a:pt x="1" y="1712"/>
                  </a:lnTo>
                  <a:lnTo>
                    <a:pt x="0" y="1712"/>
                  </a:lnTo>
                  <a:close/>
                  <a:moveTo>
                    <a:pt x="0" y="1696"/>
                  </a:moveTo>
                  <a:lnTo>
                    <a:pt x="0" y="1692"/>
                  </a:lnTo>
                  <a:lnTo>
                    <a:pt x="1" y="1692"/>
                  </a:lnTo>
                  <a:lnTo>
                    <a:pt x="1" y="1696"/>
                  </a:lnTo>
                  <a:lnTo>
                    <a:pt x="0" y="1696"/>
                  </a:lnTo>
                  <a:close/>
                  <a:moveTo>
                    <a:pt x="0" y="1681"/>
                  </a:moveTo>
                  <a:lnTo>
                    <a:pt x="0" y="1677"/>
                  </a:lnTo>
                  <a:lnTo>
                    <a:pt x="1" y="1677"/>
                  </a:lnTo>
                  <a:lnTo>
                    <a:pt x="1" y="1681"/>
                  </a:lnTo>
                  <a:lnTo>
                    <a:pt x="0" y="1681"/>
                  </a:lnTo>
                  <a:close/>
                  <a:moveTo>
                    <a:pt x="0" y="1665"/>
                  </a:moveTo>
                  <a:lnTo>
                    <a:pt x="0" y="1662"/>
                  </a:lnTo>
                  <a:lnTo>
                    <a:pt x="1" y="1662"/>
                  </a:lnTo>
                  <a:lnTo>
                    <a:pt x="1" y="1665"/>
                  </a:lnTo>
                  <a:lnTo>
                    <a:pt x="0" y="1665"/>
                  </a:lnTo>
                  <a:close/>
                  <a:moveTo>
                    <a:pt x="0" y="1650"/>
                  </a:moveTo>
                  <a:lnTo>
                    <a:pt x="0" y="1646"/>
                  </a:lnTo>
                  <a:lnTo>
                    <a:pt x="1" y="1646"/>
                  </a:lnTo>
                  <a:lnTo>
                    <a:pt x="1" y="1650"/>
                  </a:lnTo>
                  <a:lnTo>
                    <a:pt x="0" y="1650"/>
                  </a:lnTo>
                  <a:close/>
                  <a:moveTo>
                    <a:pt x="0" y="1635"/>
                  </a:moveTo>
                  <a:lnTo>
                    <a:pt x="0" y="1631"/>
                  </a:lnTo>
                  <a:lnTo>
                    <a:pt x="1" y="1631"/>
                  </a:lnTo>
                  <a:lnTo>
                    <a:pt x="1" y="1635"/>
                  </a:lnTo>
                  <a:lnTo>
                    <a:pt x="0" y="1635"/>
                  </a:lnTo>
                  <a:close/>
                  <a:moveTo>
                    <a:pt x="0" y="1619"/>
                  </a:moveTo>
                  <a:lnTo>
                    <a:pt x="0" y="1615"/>
                  </a:lnTo>
                  <a:lnTo>
                    <a:pt x="1" y="1615"/>
                  </a:lnTo>
                  <a:lnTo>
                    <a:pt x="1" y="1619"/>
                  </a:lnTo>
                  <a:lnTo>
                    <a:pt x="0" y="1619"/>
                  </a:lnTo>
                  <a:close/>
                  <a:moveTo>
                    <a:pt x="0" y="1604"/>
                  </a:moveTo>
                  <a:lnTo>
                    <a:pt x="0" y="1600"/>
                  </a:lnTo>
                  <a:lnTo>
                    <a:pt x="1" y="1600"/>
                  </a:lnTo>
                  <a:lnTo>
                    <a:pt x="1" y="1604"/>
                  </a:lnTo>
                  <a:lnTo>
                    <a:pt x="0" y="1604"/>
                  </a:lnTo>
                  <a:close/>
                  <a:moveTo>
                    <a:pt x="0" y="1588"/>
                  </a:moveTo>
                  <a:lnTo>
                    <a:pt x="0" y="1585"/>
                  </a:lnTo>
                  <a:lnTo>
                    <a:pt x="1" y="1585"/>
                  </a:lnTo>
                  <a:lnTo>
                    <a:pt x="1" y="1588"/>
                  </a:lnTo>
                  <a:lnTo>
                    <a:pt x="0" y="1588"/>
                  </a:lnTo>
                  <a:close/>
                  <a:moveTo>
                    <a:pt x="0" y="1573"/>
                  </a:moveTo>
                  <a:lnTo>
                    <a:pt x="0" y="1569"/>
                  </a:lnTo>
                  <a:lnTo>
                    <a:pt x="1" y="1569"/>
                  </a:lnTo>
                  <a:lnTo>
                    <a:pt x="1" y="1573"/>
                  </a:lnTo>
                  <a:lnTo>
                    <a:pt x="0" y="1573"/>
                  </a:lnTo>
                  <a:close/>
                  <a:moveTo>
                    <a:pt x="0" y="1558"/>
                  </a:moveTo>
                  <a:lnTo>
                    <a:pt x="0" y="1554"/>
                  </a:lnTo>
                  <a:lnTo>
                    <a:pt x="1" y="1554"/>
                  </a:lnTo>
                  <a:lnTo>
                    <a:pt x="1" y="1558"/>
                  </a:lnTo>
                  <a:lnTo>
                    <a:pt x="0" y="1558"/>
                  </a:lnTo>
                  <a:close/>
                  <a:moveTo>
                    <a:pt x="0" y="1542"/>
                  </a:moveTo>
                  <a:lnTo>
                    <a:pt x="0" y="1538"/>
                  </a:lnTo>
                  <a:lnTo>
                    <a:pt x="1" y="1538"/>
                  </a:lnTo>
                  <a:lnTo>
                    <a:pt x="1" y="1542"/>
                  </a:lnTo>
                  <a:lnTo>
                    <a:pt x="0" y="1542"/>
                  </a:lnTo>
                  <a:close/>
                  <a:moveTo>
                    <a:pt x="0" y="1527"/>
                  </a:moveTo>
                  <a:lnTo>
                    <a:pt x="0" y="1523"/>
                  </a:lnTo>
                  <a:lnTo>
                    <a:pt x="1" y="1523"/>
                  </a:lnTo>
                  <a:lnTo>
                    <a:pt x="1" y="1527"/>
                  </a:lnTo>
                  <a:lnTo>
                    <a:pt x="0" y="1527"/>
                  </a:lnTo>
                  <a:close/>
                  <a:moveTo>
                    <a:pt x="0" y="1511"/>
                  </a:moveTo>
                  <a:lnTo>
                    <a:pt x="0" y="1508"/>
                  </a:lnTo>
                  <a:lnTo>
                    <a:pt x="1" y="1508"/>
                  </a:lnTo>
                  <a:lnTo>
                    <a:pt x="1" y="1511"/>
                  </a:lnTo>
                  <a:lnTo>
                    <a:pt x="0" y="1511"/>
                  </a:lnTo>
                  <a:close/>
                  <a:moveTo>
                    <a:pt x="0" y="1496"/>
                  </a:moveTo>
                  <a:lnTo>
                    <a:pt x="0" y="1492"/>
                  </a:lnTo>
                  <a:lnTo>
                    <a:pt x="1" y="1492"/>
                  </a:lnTo>
                  <a:lnTo>
                    <a:pt x="1" y="1496"/>
                  </a:lnTo>
                  <a:lnTo>
                    <a:pt x="0" y="1496"/>
                  </a:lnTo>
                  <a:close/>
                  <a:moveTo>
                    <a:pt x="0" y="1481"/>
                  </a:moveTo>
                  <a:lnTo>
                    <a:pt x="0" y="1477"/>
                  </a:lnTo>
                  <a:lnTo>
                    <a:pt x="1" y="1477"/>
                  </a:lnTo>
                  <a:lnTo>
                    <a:pt x="1" y="1481"/>
                  </a:lnTo>
                  <a:lnTo>
                    <a:pt x="0" y="1481"/>
                  </a:lnTo>
                  <a:close/>
                  <a:moveTo>
                    <a:pt x="0" y="1465"/>
                  </a:moveTo>
                  <a:lnTo>
                    <a:pt x="0" y="1461"/>
                  </a:lnTo>
                  <a:lnTo>
                    <a:pt x="1" y="1461"/>
                  </a:lnTo>
                  <a:lnTo>
                    <a:pt x="1" y="1465"/>
                  </a:lnTo>
                  <a:lnTo>
                    <a:pt x="0" y="1465"/>
                  </a:lnTo>
                  <a:close/>
                  <a:moveTo>
                    <a:pt x="0" y="1450"/>
                  </a:moveTo>
                  <a:lnTo>
                    <a:pt x="0" y="1446"/>
                  </a:lnTo>
                  <a:lnTo>
                    <a:pt x="1" y="1446"/>
                  </a:lnTo>
                  <a:lnTo>
                    <a:pt x="1" y="1450"/>
                  </a:lnTo>
                  <a:lnTo>
                    <a:pt x="0" y="1450"/>
                  </a:lnTo>
                  <a:close/>
                  <a:moveTo>
                    <a:pt x="0" y="1434"/>
                  </a:moveTo>
                  <a:lnTo>
                    <a:pt x="0" y="1431"/>
                  </a:lnTo>
                  <a:lnTo>
                    <a:pt x="1" y="1431"/>
                  </a:lnTo>
                  <a:lnTo>
                    <a:pt x="1" y="1434"/>
                  </a:lnTo>
                  <a:lnTo>
                    <a:pt x="0" y="1434"/>
                  </a:lnTo>
                  <a:close/>
                  <a:moveTo>
                    <a:pt x="0" y="1419"/>
                  </a:moveTo>
                  <a:lnTo>
                    <a:pt x="0" y="1415"/>
                  </a:lnTo>
                  <a:lnTo>
                    <a:pt x="1" y="1415"/>
                  </a:lnTo>
                  <a:lnTo>
                    <a:pt x="1" y="1419"/>
                  </a:lnTo>
                  <a:lnTo>
                    <a:pt x="0" y="1419"/>
                  </a:lnTo>
                  <a:close/>
                  <a:moveTo>
                    <a:pt x="0" y="1404"/>
                  </a:moveTo>
                  <a:lnTo>
                    <a:pt x="0" y="1400"/>
                  </a:lnTo>
                  <a:lnTo>
                    <a:pt x="1" y="1400"/>
                  </a:lnTo>
                  <a:lnTo>
                    <a:pt x="1" y="1404"/>
                  </a:lnTo>
                  <a:lnTo>
                    <a:pt x="0" y="1404"/>
                  </a:lnTo>
                  <a:close/>
                  <a:moveTo>
                    <a:pt x="0" y="1389"/>
                  </a:moveTo>
                  <a:lnTo>
                    <a:pt x="0" y="1384"/>
                  </a:lnTo>
                  <a:lnTo>
                    <a:pt x="1" y="1384"/>
                  </a:lnTo>
                  <a:lnTo>
                    <a:pt x="1" y="1389"/>
                  </a:lnTo>
                  <a:lnTo>
                    <a:pt x="0" y="1389"/>
                  </a:lnTo>
                  <a:close/>
                  <a:moveTo>
                    <a:pt x="0" y="1373"/>
                  </a:moveTo>
                  <a:lnTo>
                    <a:pt x="0" y="1369"/>
                  </a:lnTo>
                  <a:lnTo>
                    <a:pt x="1" y="1369"/>
                  </a:lnTo>
                  <a:lnTo>
                    <a:pt x="1" y="1373"/>
                  </a:lnTo>
                  <a:lnTo>
                    <a:pt x="0" y="1373"/>
                  </a:lnTo>
                  <a:close/>
                  <a:moveTo>
                    <a:pt x="0" y="1358"/>
                  </a:moveTo>
                  <a:lnTo>
                    <a:pt x="0" y="1354"/>
                  </a:lnTo>
                  <a:lnTo>
                    <a:pt x="1" y="1354"/>
                  </a:lnTo>
                  <a:lnTo>
                    <a:pt x="1" y="1358"/>
                  </a:lnTo>
                  <a:lnTo>
                    <a:pt x="0" y="1358"/>
                  </a:lnTo>
                  <a:close/>
                  <a:moveTo>
                    <a:pt x="0" y="1342"/>
                  </a:moveTo>
                  <a:lnTo>
                    <a:pt x="0" y="1338"/>
                  </a:lnTo>
                  <a:lnTo>
                    <a:pt x="1" y="1338"/>
                  </a:lnTo>
                  <a:lnTo>
                    <a:pt x="1" y="1342"/>
                  </a:lnTo>
                  <a:lnTo>
                    <a:pt x="0" y="1342"/>
                  </a:lnTo>
                  <a:close/>
                  <a:moveTo>
                    <a:pt x="0" y="1327"/>
                  </a:moveTo>
                  <a:lnTo>
                    <a:pt x="0" y="1323"/>
                  </a:lnTo>
                  <a:lnTo>
                    <a:pt x="1" y="1323"/>
                  </a:lnTo>
                  <a:lnTo>
                    <a:pt x="1" y="1327"/>
                  </a:lnTo>
                  <a:lnTo>
                    <a:pt x="0" y="1327"/>
                  </a:lnTo>
                  <a:close/>
                  <a:moveTo>
                    <a:pt x="0" y="1312"/>
                  </a:moveTo>
                  <a:lnTo>
                    <a:pt x="0" y="1307"/>
                  </a:lnTo>
                  <a:lnTo>
                    <a:pt x="1" y="1307"/>
                  </a:lnTo>
                  <a:lnTo>
                    <a:pt x="1" y="1312"/>
                  </a:lnTo>
                  <a:lnTo>
                    <a:pt x="0" y="1312"/>
                  </a:lnTo>
                  <a:close/>
                  <a:moveTo>
                    <a:pt x="0" y="1296"/>
                  </a:moveTo>
                  <a:lnTo>
                    <a:pt x="0" y="1292"/>
                  </a:lnTo>
                  <a:lnTo>
                    <a:pt x="1" y="1292"/>
                  </a:lnTo>
                  <a:lnTo>
                    <a:pt x="1" y="1296"/>
                  </a:lnTo>
                  <a:lnTo>
                    <a:pt x="0" y="1296"/>
                  </a:lnTo>
                  <a:close/>
                  <a:moveTo>
                    <a:pt x="0" y="1281"/>
                  </a:moveTo>
                  <a:lnTo>
                    <a:pt x="0" y="1277"/>
                  </a:lnTo>
                  <a:lnTo>
                    <a:pt x="1" y="1277"/>
                  </a:lnTo>
                  <a:lnTo>
                    <a:pt x="1" y="1281"/>
                  </a:lnTo>
                  <a:lnTo>
                    <a:pt x="0" y="1281"/>
                  </a:lnTo>
                  <a:close/>
                  <a:moveTo>
                    <a:pt x="0" y="1265"/>
                  </a:moveTo>
                  <a:lnTo>
                    <a:pt x="0" y="1262"/>
                  </a:lnTo>
                  <a:lnTo>
                    <a:pt x="1" y="1262"/>
                  </a:lnTo>
                  <a:lnTo>
                    <a:pt x="1" y="1265"/>
                  </a:lnTo>
                  <a:lnTo>
                    <a:pt x="0" y="1265"/>
                  </a:lnTo>
                  <a:close/>
                  <a:moveTo>
                    <a:pt x="0" y="1250"/>
                  </a:moveTo>
                  <a:lnTo>
                    <a:pt x="0" y="1246"/>
                  </a:lnTo>
                  <a:lnTo>
                    <a:pt x="1" y="1246"/>
                  </a:lnTo>
                  <a:lnTo>
                    <a:pt x="1" y="1250"/>
                  </a:lnTo>
                  <a:lnTo>
                    <a:pt x="0" y="1250"/>
                  </a:lnTo>
                  <a:close/>
                  <a:moveTo>
                    <a:pt x="0" y="1235"/>
                  </a:moveTo>
                  <a:lnTo>
                    <a:pt x="0" y="1231"/>
                  </a:lnTo>
                  <a:lnTo>
                    <a:pt x="1" y="1231"/>
                  </a:lnTo>
                  <a:lnTo>
                    <a:pt x="1" y="1235"/>
                  </a:lnTo>
                  <a:lnTo>
                    <a:pt x="0" y="1235"/>
                  </a:lnTo>
                  <a:close/>
                  <a:moveTo>
                    <a:pt x="0" y="1219"/>
                  </a:moveTo>
                  <a:lnTo>
                    <a:pt x="0" y="1215"/>
                  </a:lnTo>
                  <a:lnTo>
                    <a:pt x="1" y="1215"/>
                  </a:lnTo>
                  <a:lnTo>
                    <a:pt x="1" y="1219"/>
                  </a:lnTo>
                  <a:lnTo>
                    <a:pt x="0" y="1219"/>
                  </a:lnTo>
                  <a:close/>
                  <a:moveTo>
                    <a:pt x="0" y="1204"/>
                  </a:moveTo>
                  <a:lnTo>
                    <a:pt x="0" y="1200"/>
                  </a:lnTo>
                  <a:lnTo>
                    <a:pt x="1" y="1200"/>
                  </a:lnTo>
                  <a:lnTo>
                    <a:pt x="1" y="1204"/>
                  </a:lnTo>
                  <a:lnTo>
                    <a:pt x="0" y="1204"/>
                  </a:lnTo>
                  <a:close/>
                  <a:moveTo>
                    <a:pt x="0" y="1188"/>
                  </a:moveTo>
                  <a:lnTo>
                    <a:pt x="0" y="1185"/>
                  </a:lnTo>
                  <a:lnTo>
                    <a:pt x="1" y="1185"/>
                  </a:lnTo>
                  <a:lnTo>
                    <a:pt x="1" y="1188"/>
                  </a:lnTo>
                  <a:lnTo>
                    <a:pt x="0" y="1188"/>
                  </a:lnTo>
                  <a:close/>
                  <a:moveTo>
                    <a:pt x="0" y="1173"/>
                  </a:moveTo>
                  <a:lnTo>
                    <a:pt x="0" y="1169"/>
                  </a:lnTo>
                  <a:lnTo>
                    <a:pt x="1" y="1169"/>
                  </a:lnTo>
                  <a:lnTo>
                    <a:pt x="1" y="1173"/>
                  </a:lnTo>
                  <a:lnTo>
                    <a:pt x="0" y="1173"/>
                  </a:lnTo>
                  <a:close/>
                  <a:moveTo>
                    <a:pt x="0" y="1158"/>
                  </a:moveTo>
                  <a:lnTo>
                    <a:pt x="0" y="1154"/>
                  </a:lnTo>
                  <a:lnTo>
                    <a:pt x="1" y="1154"/>
                  </a:lnTo>
                  <a:lnTo>
                    <a:pt x="1" y="1158"/>
                  </a:lnTo>
                  <a:lnTo>
                    <a:pt x="0" y="1158"/>
                  </a:lnTo>
                  <a:close/>
                  <a:moveTo>
                    <a:pt x="0" y="1142"/>
                  </a:moveTo>
                  <a:lnTo>
                    <a:pt x="0" y="1138"/>
                  </a:lnTo>
                  <a:lnTo>
                    <a:pt x="1" y="1138"/>
                  </a:lnTo>
                  <a:lnTo>
                    <a:pt x="1" y="1142"/>
                  </a:lnTo>
                  <a:lnTo>
                    <a:pt x="0" y="1142"/>
                  </a:lnTo>
                  <a:close/>
                  <a:moveTo>
                    <a:pt x="0" y="1127"/>
                  </a:moveTo>
                  <a:lnTo>
                    <a:pt x="0" y="1123"/>
                  </a:lnTo>
                  <a:lnTo>
                    <a:pt x="1" y="1123"/>
                  </a:lnTo>
                  <a:lnTo>
                    <a:pt x="1" y="1127"/>
                  </a:lnTo>
                  <a:lnTo>
                    <a:pt x="0" y="1127"/>
                  </a:lnTo>
                  <a:close/>
                  <a:moveTo>
                    <a:pt x="0" y="1111"/>
                  </a:moveTo>
                  <a:lnTo>
                    <a:pt x="0" y="1108"/>
                  </a:lnTo>
                  <a:lnTo>
                    <a:pt x="1" y="1108"/>
                  </a:lnTo>
                  <a:lnTo>
                    <a:pt x="1" y="1111"/>
                  </a:lnTo>
                  <a:lnTo>
                    <a:pt x="0" y="1111"/>
                  </a:lnTo>
                  <a:close/>
                  <a:moveTo>
                    <a:pt x="0" y="1096"/>
                  </a:moveTo>
                  <a:lnTo>
                    <a:pt x="0" y="1092"/>
                  </a:lnTo>
                  <a:lnTo>
                    <a:pt x="1" y="1092"/>
                  </a:lnTo>
                  <a:lnTo>
                    <a:pt x="1" y="1096"/>
                  </a:lnTo>
                  <a:lnTo>
                    <a:pt x="0" y="1096"/>
                  </a:lnTo>
                  <a:close/>
                  <a:moveTo>
                    <a:pt x="0" y="1081"/>
                  </a:moveTo>
                  <a:lnTo>
                    <a:pt x="0" y="1077"/>
                  </a:lnTo>
                  <a:lnTo>
                    <a:pt x="1" y="1077"/>
                  </a:lnTo>
                  <a:lnTo>
                    <a:pt x="1" y="1081"/>
                  </a:lnTo>
                  <a:lnTo>
                    <a:pt x="0" y="1081"/>
                  </a:lnTo>
                  <a:close/>
                  <a:moveTo>
                    <a:pt x="0" y="1065"/>
                  </a:moveTo>
                  <a:lnTo>
                    <a:pt x="0" y="1061"/>
                  </a:lnTo>
                  <a:lnTo>
                    <a:pt x="1" y="1061"/>
                  </a:lnTo>
                  <a:lnTo>
                    <a:pt x="1" y="1065"/>
                  </a:lnTo>
                  <a:lnTo>
                    <a:pt x="0" y="1065"/>
                  </a:lnTo>
                  <a:close/>
                  <a:moveTo>
                    <a:pt x="0" y="1050"/>
                  </a:moveTo>
                  <a:lnTo>
                    <a:pt x="0" y="1046"/>
                  </a:lnTo>
                  <a:lnTo>
                    <a:pt x="1" y="1046"/>
                  </a:lnTo>
                  <a:lnTo>
                    <a:pt x="1" y="1050"/>
                  </a:lnTo>
                  <a:lnTo>
                    <a:pt x="0" y="1050"/>
                  </a:lnTo>
                  <a:close/>
                  <a:moveTo>
                    <a:pt x="0" y="1034"/>
                  </a:moveTo>
                  <a:lnTo>
                    <a:pt x="0" y="1031"/>
                  </a:lnTo>
                  <a:lnTo>
                    <a:pt x="1" y="1031"/>
                  </a:lnTo>
                  <a:lnTo>
                    <a:pt x="1" y="1034"/>
                  </a:lnTo>
                  <a:lnTo>
                    <a:pt x="0" y="1034"/>
                  </a:lnTo>
                  <a:close/>
                  <a:moveTo>
                    <a:pt x="0" y="1019"/>
                  </a:moveTo>
                  <a:lnTo>
                    <a:pt x="0" y="1015"/>
                  </a:lnTo>
                  <a:lnTo>
                    <a:pt x="1" y="1015"/>
                  </a:lnTo>
                  <a:lnTo>
                    <a:pt x="1" y="1019"/>
                  </a:lnTo>
                  <a:lnTo>
                    <a:pt x="0" y="1019"/>
                  </a:lnTo>
                  <a:close/>
                  <a:moveTo>
                    <a:pt x="0" y="1004"/>
                  </a:moveTo>
                  <a:lnTo>
                    <a:pt x="0" y="1000"/>
                  </a:lnTo>
                  <a:lnTo>
                    <a:pt x="1" y="1000"/>
                  </a:lnTo>
                  <a:lnTo>
                    <a:pt x="1" y="1004"/>
                  </a:lnTo>
                  <a:lnTo>
                    <a:pt x="0" y="1004"/>
                  </a:lnTo>
                  <a:close/>
                  <a:moveTo>
                    <a:pt x="0" y="989"/>
                  </a:moveTo>
                  <a:lnTo>
                    <a:pt x="0" y="984"/>
                  </a:lnTo>
                  <a:lnTo>
                    <a:pt x="1" y="984"/>
                  </a:lnTo>
                  <a:lnTo>
                    <a:pt x="1" y="989"/>
                  </a:lnTo>
                  <a:lnTo>
                    <a:pt x="0" y="989"/>
                  </a:lnTo>
                  <a:close/>
                  <a:moveTo>
                    <a:pt x="0" y="973"/>
                  </a:moveTo>
                  <a:lnTo>
                    <a:pt x="0" y="969"/>
                  </a:lnTo>
                  <a:lnTo>
                    <a:pt x="1" y="969"/>
                  </a:lnTo>
                  <a:lnTo>
                    <a:pt x="1" y="973"/>
                  </a:lnTo>
                  <a:lnTo>
                    <a:pt x="0" y="973"/>
                  </a:lnTo>
                  <a:close/>
                  <a:moveTo>
                    <a:pt x="0" y="958"/>
                  </a:moveTo>
                  <a:lnTo>
                    <a:pt x="0" y="954"/>
                  </a:lnTo>
                  <a:lnTo>
                    <a:pt x="1" y="954"/>
                  </a:lnTo>
                  <a:lnTo>
                    <a:pt x="1" y="958"/>
                  </a:lnTo>
                  <a:lnTo>
                    <a:pt x="0" y="958"/>
                  </a:lnTo>
                  <a:close/>
                  <a:moveTo>
                    <a:pt x="0" y="942"/>
                  </a:moveTo>
                  <a:lnTo>
                    <a:pt x="0" y="938"/>
                  </a:lnTo>
                  <a:lnTo>
                    <a:pt x="1" y="938"/>
                  </a:lnTo>
                  <a:lnTo>
                    <a:pt x="1" y="942"/>
                  </a:lnTo>
                  <a:lnTo>
                    <a:pt x="0" y="942"/>
                  </a:lnTo>
                  <a:close/>
                  <a:moveTo>
                    <a:pt x="0" y="927"/>
                  </a:moveTo>
                  <a:lnTo>
                    <a:pt x="0" y="923"/>
                  </a:lnTo>
                  <a:lnTo>
                    <a:pt x="1" y="923"/>
                  </a:lnTo>
                  <a:lnTo>
                    <a:pt x="1" y="927"/>
                  </a:lnTo>
                  <a:lnTo>
                    <a:pt x="0" y="927"/>
                  </a:lnTo>
                  <a:close/>
                  <a:moveTo>
                    <a:pt x="0" y="912"/>
                  </a:moveTo>
                  <a:lnTo>
                    <a:pt x="0" y="908"/>
                  </a:lnTo>
                  <a:lnTo>
                    <a:pt x="1" y="908"/>
                  </a:lnTo>
                  <a:lnTo>
                    <a:pt x="1" y="912"/>
                  </a:lnTo>
                  <a:lnTo>
                    <a:pt x="0" y="912"/>
                  </a:lnTo>
                  <a:close/>
                  <a:moveTo>
                    <a:pt x="0" y="896"/>
                  </a:moveTo>
                  <a:lnTo>
                    <a:pt x="0" y="892"/>
                  </a:lnTo>
                  <a:lnTo>
                    <a:pt x="1" y="892"/>
                  </a:lnTo>
                  <a:lnTo>
                    <a:pt x="1" y="896"/>
                  </a:lnTo>
                  <a:lnTo>
                    <a:pt x="0" y="896"/>
                  </a:lnTo>
                  <a:close/>
                  <a:moveTo>
                    <a:pt x="0" y="881"/>
                  </a:moveTo>
                  <a:lnTo>
                    <a:pt x="0" y="877"/>
                  </a:lnTo>
                  <a:lnTo>
                    <a:pt x="1" y="877"/>
                  </a:lnTo>
                  <a:lnTo>
                    <a:pt x="1" y="881"/>
                  </a:lnTo>
                  <a:lnTo>
                    <a:pt x="0" y="881"/>
                  </a:lnTo>
                  <a:close/>
                  <a:moveTo>
                    <a:pt x="0" y="865"/>
                  </a:moveTo>
                  <a:lnTo>
                    <a:pt x="0" y="862"/>
                  </a:lnTo>
                  <a:lnTo>
                    <a:pt x="1" y="862"/>
                  </a:lnTo>
                  <a:lnTo>
                    <a:pt x="1" y="865"/>
                  </a:lnTo>
                  <a:lnTo>
                    <a:pt x="0" y="865"/>
                  </a:lnTo>
                  <a:close/>
                  <a:moveTo>
                    <a:pt x="0" y="850"/>
                  </a:moveTo>
                  <a:lnTo>
                    <a:pt x="0" y="846"/>
                  </a:lnTo>
                  <a:lnTo>
                    <a:pt x="1" y="846"/>
                  </a:lnTo>
                  <a:lnTo>
                    <a:pt x="1" y="850"/>
                  </a:lnTo>
                  <a:lnTo>
                    <a:pt x="0" y="850"/>
                  </a:lnTo>
                  <a:close/>
                  <a:moveTo>
                    <a:pt x="0" y="835"/>
                  </a:moveTo>
                  <a:lnTo>
                    <a:pt x="0" y="831"/>
                  </a:lnTo>
                  <a:lnTo>
                    <a:pt x="1" y="831"/>
                  </a:lnTo>
                  <a:lnTo>
                    <a:pt x="1" y="835"/>
                  </a:lnTo>
                  <a:lnTo>
                    <a:pt x="0" y="835"/>
                  </a:lnTo>
                  <a:close/>
                  <a:moveTo>
                    <a:pt x="0" y="819"/>
                  </a:moveTo>
                  <a:lnTo>
                    <a:pt x="0" y="815"/>
                  </a:lnTo>
                  <a:lnTo>
                    <a:pt x="1" y="815"/>
                  </a:lnTo>
                  <a:lnTo>
                    <a:pt x="1" y="819"/>
                  </a:lnTo>
                  <a:lnTo>
                    <a:pt x="0" y="819"/>
                  </a:lnTo>
                  <a:close/>
                  <a:moveTo>
                    <a:pt x="0" y="804"/>
                  </a:moveTo>
                  <a:lnTo>
                    <a:pt x="0" y="800"/>
                  </a:lnTo>
                  <a:lnTo>
                    <a:pt x="1" y="800"/>
                  </a:lnTo>
                  <a:lnTo>
                    <a:pt x="1" y="804"/>
                  </a:lnTo>
                  <a:lnTo>
                    <a:pt x="0" y="804"/>
                  </a:lnTo>
                  <a:close/>
                  <a:moveTo>
                    <a:pt x="0" y="788"/>
                  </a:moveTo>
                  <a:lnTo>
                    <a:pt x="0" y="785"/>
                  </a:lnTo>
                  <a:lnTo>
                    <a:pt x="1" y="785"/>
                  </a:lnTo>
                  <a:lnTo>
                    <a:pt x="1" y="788"/>
                  </a:lnTo>
                  <a:lnTo>
                    <a:pt x="0" y="788"/>
                  </a:lnTo>
                  <a:close/>
                  <a:moveTo>
                    <a:pt x="0" y="773"/>
                  </a:moveTo>
                  <a:lnTo>
                    <a:pt x="0" y="769"/>
                  </a:lnTo>
                  <a:lnTo>
                    <a:pt x="1" y="769"/>
                  </a:lnTo>
                  <a:lnTo>
                    <a:pt x="1" y="773"/>
                  </a:lnTo>
                  <a:lnTo>
                    <a:pt x="0" y="773"/>
                  </a:lnTo>
                  <a:close/>
                  <a:moveTo>
                    <a:pt x="0" y="758"/>
                  </a:moveTo>
                  <a:lnTo>
                    <a:pt x="0" y="754"/>
                  </a:lnTo>
                  <a:lnTo>
                    <a:pt x="1" y="754"/>
                  </a:lnTo>
                  <a:lnTo>
                    <a:pt x="1" y="758"/>
                  </a:lnTo>
                  <a:lnTo>
                    <a:pt x="0" y="758"/>
                  </a:lnTo>
                  <a:close/>
                  <a:moveTo>
                    <a:pt x="0" y="742"/>
                  </a:moveTo>
                  <a:lnTo>
                    <a:pt x="0" y="738"/>
                  </a:lnTo>
                  <a:lnTo>
                    <a:pt x="1" y="738"/>
                  </a:lnTo>
                  <a:lnTo>
                    <a:pt x="1" y="742"/>
                  </a:lnTo>
                  <a:lnTo>
                    <a:pt x="0" y="742"/>
                  </a:lnTo>
                  <a:close/>
                  <a:moveTo>
                    <a:pt x="0" y="727"/>
                  </a:moveTo>
                  <a:lnTo>
                    <a:pt x="0" y="723"/>
                  </a:lnTo>
                  <a:lnTo>
                    <a:pt x="1" y="723"/>
                  </a:lnTo>
                  <a:lnTo>
                    <a:pt x="1" y="727"/>
                  </a:lnTo>
                  <a:lnTo>
                    <a:pt x="0" y="727"/>
                  </a:lnTo>
                  <a:close/>
                  <a:moveTo>
                    <a:pt x="0" y="711"/>
                  </a:moveTo>
                  <a:lnTo>
                    <a:pt x="0" y="708"/>
                  </a:lnTo>
                  <a:lnTo>
                    <a:pt x="1" y="708"/>
                  </a:lnTo>
                  <a:lnTo>
                    <a:pt x="1" y="711"/>
                  </a:lnTo>
                  <a:lnTo>
                    <a:pt x="0" y="711"/>
                  </a:lnTo>
                  <a:close/>
                  <a:moveTo>
                    <a:pt x="0" y="696"/>
                  </a:moveTo>
                  <a:lnTo>
                    <a:pt x="0" y="692"/>
                  </a:lnTo>
                  <a:lnTo>
                    <a:pt x="1" y="692"/>
                  </a:lnTo>
                  <a:lnTo>
                    <a:pt x="1" y="696"/>
                  </a:lnTo>
                  <a:lnTo>
                    <a:pt x="0" y="696"/>
                  </a:lnTo>
                  <a:close/>
                  <a:moveTo>
                    <a:pt x="0" y="681"/>
                  </a:moveTo>
                  <a:lnTo>
                    <a:pt x="0" y="677"/>
                  </a:lnTo>
                  <a:lnTo>
                    <a:pt x="1" y="677"/>
                  </a:lnTo>
                  <a:lnTo>
                    <a:pt x="1" y="681"/>
                  </a:lnTo>
                  <a:lnTo>
                    <a:pt x="0" y="681"/>
                  </a:lnTo>
                  <a:close/>
                  <a:moveTo>
                    <a:pt x="0" y="665"/>
                  </a:moveTo>
                  <a:lnTo>
                    <a:pt x="0" y="661"/>
                  </a:lnTo>
                  <a:lnTo>
                    <a:pt x="1" y="661"/>
                  </a:lnTo>
                  <a:lnTo>
                    <a:pt x="1" y="665"/>
                  </a:lnTo>
                  <a:lnTo>
                    <a:pt x="0" y="665"/>
                  </a:lnTo>
                  <a:close/>
                  <a:moveTo>
                    <a:pt x="0" y="650"/>
                  </a:moveTo>
                  <a:lnTo>
                    <a:pt x="0" y="646"/>
                  </a:lnTo>
                  <a:lnTo>
                    <a:pt x="1" y="646"/>
                  </a:lnTo>
                  <a:lnTo>
                    <a:pt x="1" y="650"/>
                  </a:lnTo>
                  <a:lnTo>
                    <a:pt x="0" y="650"/>
                  </a:lnTo>
                  <a:close/>
                  <a:moveTo>
                    <a:pt x="0" y="634"/>
                  </a:moveTo>
                  <a:lnTo>
                    <a:pt x="0" y="631"/>
                  </a:lnTo>
                  <a:lnTo>
                    <a:pt x="1" y="631"/>
                  </a:lnTo>
                  <a:lnTo>
                    <a:pt x="1" y="634"/>
                  </a:lnTo>
                  <a:lnTo>
                    <a:pt x="0" y="634"/>
                  </a:lnTo>
                  <a:close/>
                  <a:moveTo>
                    <a:pt x="0" y="619"/>
                  </a:moveTo>
                  <a:lnTo>
                    <a:pt x="0" y="615"/>
                  </a:lnTo>
                  <a:lnTo>
                    <a:pt x="1" y="615"/>
                  </a:lnTo>
                  <a:lnTo>
                    <a:pt x="1" y="619"/>
                  </a:lnTo>
                  <a:lnTo>
                    <a:pt x="0" y="619"/>
                  </a:lnTo>
                  <a:close/>
                  <a:moveTo>
                    <a:pt x="0" y="604"/>
                  </a:moveTo>
                  <a:lnTo>
                    <a:pt x="0" y="600"/>
                  </a:lnTo>
                  <a:lnTo>
                    <a:pt x="1" y="600"/>
                  </a:lnTo>
                  <a:lnTo>
                    <a:pt x="1" y="604"/>
                  </a:lnTo>
                  <a:lnTo>
                    <a:pt x="0" y="604"/>
                  </a:lnTo>
                  <a:close/>
                  <a:moveTo>
                    <a:pt x="0" y="588"/>
                  </a:moveTo>
                  <a:lnTo>
                    <a:pt x="0" y="584"/>
                  </a:lnTo>
                  <a:lnTo>
                    <a:pt x="1" y="584"/>
                  </a:lnTo>
                  <a:lnTo>
                    <a:pt x="1" y="588"/>
                  </a:lnTo>
                  <a:lnTo>
                    <a:pt x="0" y="588"/>
                  </a:lnTo>
                  <a:close/>
                  <a:moveTo>
                    <a:pt x="0" y="573"/>
                  </a:moveTo>
                  <a:lnTo>
                    <a:pt x="0" y="569"/>
                  </a:lnTo>
                  <a:lnTo>
                    <a:pt x="1" y="569"/>
                  </a:lnTo>
                  <a:lnTo>
                    <a:pt x="1" y="573"/>
                  </a:lnTo>
                  <a:lnTo>
                    <a:pt x="0" y="573"/>
                  </a:lnTo>
                  <a:close/>
                  <a:moveTo>
                    <a:pt x="0" y="558"/>
                  </a:moveTo>
                  <a:lnTo>
                    <a:pt x="0" y="554"/>
                  </a:lnTo>
                  <a:lnTo>
                    <a:pt x="1" y="554"/>
                  </a:lnTo>
                  <a:lnTo>
                    <a:pt x="1" y="558"/>
                  </a:lnTo>
                  <a:lnTo>
                    <a:pt x="0" y="558"/>
                  </a:lnTo>
                  <a:close/>
                  <a:moveTo>
                    <a:pt x="0" y="542"/>
                  </a:moveTo>
                  <a:lnTo>
                    <a:pt x="0" y="538"/>
                  </a:lnTo>
                  <a:lnTo>
                    <a:pt x="1" y="538"/>
                  </a:lnTo>
                  <a:lnTo>
                    <a:pt x="1" y="542"/>
                  </a:lnTo>
                  <a:lnTo>
                    <a:pt x="0" y="542"/>
                  </a:lnTo>
                  <a:close/>
                  <a:moveTo>
                    <a:pt x="0" y="527"/>
                  </a:moveTo>
                  <a:lnTo>
                    <a:pt x="0" y="523"/>
                  </a:lnTo>
                  <a:lnTo>
                    <a:pt x="1" y="523"/>
                  </a:lnTo>
                  <a:lnTo>
                    <a:pt x="1" y="527"/>
                  </a:lnTo>
                  <a:lnTo>
                    <a:pt x="0" y="527"/>
                  </a:lnTo>
                  <a:close/>
                  <a:moveTo>
                    <a:pt x="0" y="511"/>
                  </a:moveTo>
                  <a:lnTo>
                    <a:pt x="0" y="508"/>
                  </a:lnTo>
                  <a:lnTo>
                    <a:pt x="1" y="508"/>
                  </a:lnTo>
                  <a:lnTo>
                    <a:pt x="1" y="511"/>
                  </a:lnTo>
                  <a:lnTo>
                    <a:pt x="0" y="511"/>
                  </a:lnTo>
                  <a:close/>
                  <a:moveTo>
                    <a:pt x="0" y="496"/>
                  </a:moveTo>
                  <a:lnTo>
                    <a:pt x="0" y="492"/>
                  </a:lnTo>
                  <a:lnTo>
                    <a:pt x="1" y="492"/>
                  </a:lnTo>
                  <a:lnTo>
                    <a:pt x="1" y="496"/>
                  </a:lnTo>
                  <a:lnTo>
                    <a:pt x="0" y="496"/>
                  </a:lnTo>
                  <a:close/>
                  <a:moveTo>
                    <a:pt x="0" y="481"/>
                  </a:moveTo>
                  <a:lnTo>
                    <a:pt x="0" y="477"/>
                  </a:lnTo>
                  <a:lnTo>
                    <a:pt x="1" y="477"/>
                  </a:lnTo>
                  <a:lnTo>
                    <a:pt x="1" y="481"/>
                  </a:lnTo>
                  <a:lnTo>
                    <a:pt x="0" y="481"/>
                  </a:lnTo>
                  <a:close/>
                  <a:moveTo>
                    <a:pt x="0" y="465"/>
                  </a:moveTo>
                  <a:lnTo>
                    <a:pt x="0" y="462"/>
                  </a:lnTo>
                  <a:lnTo>
                    <a:pt x="1" y="462"/>
                  </a:lnTo>
                  <a:lnTo>
                    <a:pt x="1" y="465"/>
                  </a:lnTo>
                  <a:lnTo>
                    <a:pt x="0" y="465"/>
                  </a:lnTo>
                  <a:close/>
                  <a:moveTo>
                    <a:pt x="0" y="450"/>
                  </a:moveTo>
                  <a:lnTo>
                    <a:pt x="0" y="446"/>
                  </a:lnTo>
                  <a:lnTo>
                    <a:pt x="1" y="446"/>
                  </a:lnTo>
                  <a:lnTo>
                    <a:pt x="1" y="450"/>
                  </a:lnTo>
                  <a:lnTo>
                    <a:pt x="0" y="450"/>
                  </a:lnTo>
                  <a:close/>
                  <a:moveTo>
                    <a:pt x="0" y="434"/>
                  </a:moveTo>
                  <a:lnTo>
                    <a:pt x="0" y="431"/>
                  </a:lnTo>
                  <a:lnTo>
                    <a:pt x="1" y="431"/>
                  </a:lnTo>
                  <a:lnTo>
                    <a:pt x="1" y="434"/>
                  </a:lnTo>
                  <a:lnTo>
                    <a:pt x="0" y="434"/>
                  </a:lnTo>
                  <a:close/>
                  <a:moveTo>
                    <a:pt x="0" y="419"/>
                  </a:moveTo>
                  <a:lnTo>
                    <a:pt x="0" y="415"/>
                  </a:lnTo>
                  <a:lnTo>
                    <a:pt x="1" y="415"/>
                  </a:lnTo>
                  <a:lnTo>
                    <a:pt x="1" y="419"/>
                  </a:lnTo>
                  <a:lnTo>
                    <a:pt x="0" y="419"/>
                  </a:lnTo>
                  <a:close/>
                  <a:moveTo>
                    <a:pt x="0" y="404"/>
                  </a:moveTo>
                  <a:lnTo>
                    <a:pt x="0" y="400"/>
                  </a:lnTo>
                  <a:lnTo>
                    <a:pt x="1" y="400"/>
                  </a:lnTo>
                  <a:lnTo>
                    <a:pt x="1" y="404"/>
                  </a:lnTo>
                  <a:lnTo>
                    <a:pt x="0" y="404"/>
                  </a:lnTo>
                  <a:close/>
                  <a:moveTo>
                    <a:pt x="0" y="388"/>
                  </a:moveTo>
                  <a:lnTo>
                    <a:pt x="0" y="385"/>
                  </a:lnTo>
                  <a:lnTo>
                    <a:pt x="1" y="385"/>
                  </a:lnTo>
                  <a:lnTo>
                    <a:pt x="1" y="388"/>
                  </a:lnTo>
                  <a:lnTo>
                    <a:pt x="0" y="388"/>
                  </a:lnTo>
                  <a:close/>
                  <a:moveTo>
                    <a:pt x="0" y="373"/>
                  </a:moveTo>
                  <a:lnTo>
                    <a:pt x="0" y="369"/>
                  </a:lnTo>
                  <a:lnTo>
                    <a:pt x="1" y="369"/>
                  </a:lnTo>
                  <a:lnTo>
                    <a:pt x="1" y="373"/>
                  </a:lnTo>
                  <a:lnTo>
                    <a:pt x="0" y="373"/>
                  </a:lnTo>
                  <a:close/>
                  <a:moveTo>
                    <a:pt x="0" y="357"/>
                  </a:moveTo>
                  <a:lnTo>
                    <a:pt x="0" y="354"/>
                  </a:lnTo>
                  <a:lnTo>
                    <a:pt x="1" y="354"/>
                  </a:lnTo>
                  <a:lnTo>
                    <a:pt x="1" y="357"/>
                  </a:lnTo>
                  <a:lnTo>
                    <a:pt x="0" y="357"/>
                  </a:lnTo>
                  <a:close/>
                  <a:moveTo>
                    <a:pt x="0" y="342"/>
                  </a:moveTo>
                  <a:lnTo>
                    <a:pt x="0" y="338"/>
                  </a:lnTo>
                  <a:lnTo>
                    <a:pt x="1" y="338"/>
                  </a:lnTo>
                  <a:lnTo>
                    <a:pt x="1" y="342"/>
                  </a:lnTo>
                  <a:lnTo>
                    <a:pt x="0" y="342"/>
                  </a:lnTo>
                  <a:close/>
                  <a:moveTo>
                    <a:pt x="0" y="327"/>
                  </a:moveTo>
                  <a:lnTo>
                    <a:pt x="0" y="323"/>
                  </a:lnTo>
                  <a:lnTo>
                    <a:pt x="1" y="323"/>
                  </a:lnTo>
                  <a:lnTo>
                    <a:pt x="1" y="327"/>
                  </a:lnTo>
                  <a:lnTo>
                    <a:pt x="0" y="327"/>
                  </a:lnTo>
                  <a:close/>
                  <a:moveTo>
                    <a:pt x="0" y="311"/>
                  </a:moveTo>
                  <a:lnTo>
                    <a:pt x="0" y="307"/>
                  </a:lnTo>
                  <a:lnTo>
                    <a:pt x="1" y="307"/>
                  </a:lnTo>
                  <a:lnTo>
                    <a:pt x="1" y="311"/>
                  </a:lnTo>
                  <a:lnTo>
                    <a:pt x="0" y="311"/>
                  </a:lnTo>
                  <a:close/>
                  <a:moveTo>
                    <a:pt x="0" y="296"/>
                  </a:moveTo>
                  <a:lnTo>
                    <a:pt x="0" y="292"/>
                  </a:lnTo>
                  <a:lnTo>
                    <a:pt x="1" y="292"/>
                  </a:lnTo>
                  <a:lnTo>
                    <a:pt x="1" y="296"/>
                  </a:lnTo>
                  <a:lnTo>
                    <a:pt x="0" y="296"/>
                  </a:lnTo>
                  <a:close/>
                  <a:moveTo>
                    <a:pt x="0" y="280"/>
                  </a:moveTo>
                  <a:lnTo>
                    <a:pt x="0" y="277"/>
                  </a:lnTo>
                  <a:lnTo>
                    <a:pt x="1" y="277"/>
                  </a:lnTo>
                  <a:lnTo>
                    <a:pt x="1" y="280"/>
                  </a:lnTo>
                  <a:lnTo>
                    <a:pt x="0" y="280"/>
                  </a:lnTo>
                  <a:close/>
                  <a:moveTo>
                    <a:pt x="0" y="265"/>
                  </a:moveTo>
                  <a:lnTo>
                    <a:pt x="0" y="261"/>
                  </a:lnTo>
                  <a:lnTo>
                    <a:pt x="1" y="261"/>
                  </a:lnTo>
                  <a:lnTo>
                    <a:pt x="1" y="265"/>
                  </a:lnTo>
                  <a:lnTo>
                    <a:pt x="0" y="265"/>
                  </a:lnTo>
                  <a:close/>
                  <a:moveTo>
                    <a:pt x="0" y="250"/>
                  </a:moveTo>
                  <a:lnTo>
                    <a:pt x="0" y="246"/>
                  </a:lnTo>
                  <a:lnTo>
                    <a:pt x="1" y="246"/>
                  </a:lnTo>
                  <a:lnTo>
                    <a:pt x="1" y="250"/>
                  </a:lnTo>
                  <a:lnTo>
                    <a:pt x="0" y="250"/>
                  </a:lnTo>
                  <a:close/>
                  <a:moveTo>
                    <a:pt x="0" y="235"/>
                  </a:moveTo>
                  <a:lnTo>
                    <a:pt x="0" y="230"/>
                  </a:lnTo>
                  <a:lnTo>
                    <a:pt x="1" y="230"/>
                  </a:lnTo>
                  <a:lnTo>
                    <a:pt x="1" y="235"/>
                  </a:lnTo>
                  <a:lnTo>
                    <a:pt x="0" y="235"/>
                  </a:lnTo>
                  <a:close/>
                  <a:moveTo>
                    <a:pt x="0" y="219"/>
                  </a:moveTo>
                  <a:lnTo>
                    <a:pt x="0" y="215"/>
                  </a:lnTo>
                  <a:lnTo>
                    <a:pt x="1" y="215"/>
                  </a:lnTo>
                  <a:lnTo>
                    <a:pt x="1" y="219"/>
                  </a:lnTo>
                  <a:lnTo>
                    <a:pt x="0" y="219"/>
                  </a:lnTo>
                  <a:close/>
                  <a:moveTo>
                    <a:pt x="0" y="204"/>
                  </a:moveTo>
                  <a:lnTo>
                    <a:pt x="0" y="200"/>
                  </a:lnTo>
                  <a:lnTo>
                    <a:pt x="1" y="200"/>
                  </a:lnTo>
                  <a:lnTo>
                    <a:pt x="1" y="204"/>
                  </a:lnTo>
                  <a:lnTo>
                    <a:pt x="0" y="204"/>
                  </a:lnTo>
                  <a:close/>
                  <a:moveTo>
                    <a:pt x="0" y="188"/>
                  </a:moveTo>
                  <a:lnTo>
                    <a:pt x="0" y="184"/>
                  </a:lnTo>
                  <a:lnTo>
                    <a:pt x="1" y="184"/>
                  </a:lnTo>
                  <a:lnTo>
                    <a:pt x="1" y="188"/>
                  </a:lnTo>
                  <a:lnTo>
                    <a:pt x="0" y="188"/>
                  </a:lnTo>
                  <a:close/>
                  <a:moveTo>
                    <a:pt x="0" y="173"/>
                  </a:moveTo>
                  <a:lnTo>
                    <a:pt x="0" y="169"/>
                  </a:lnTo>
                  <a:lnTo>
                    <a:pt x="1" y="169"/>
                  </a:lnTo>
                  <a:lnTo>
                    <a:pt x="1" y="173"/>
                  </a:lnTo>
                  <a:lnTo>
                    <a:pt x="0" y="173"/>
                  </a:lnTo>
                  <a:close/>
                  <a:moveTo>
                    <a:pt x="0" y="158"/>
                  </a:moveTo>
                  <a:lnTo>
                    <a:pt x="0" y="153"/>
                  </a:lnTo>
                  <a:lnTo>
                    <a:pt x="1" y="153"/>
                  </a:lnTo>
                  <a:lnTo>
                    <a:pt x="1" y="158"/>
                  </a:lnTo>
                  <a:lnTo>
                    <a:pt x="0" y="158"/>
                  </a:lnTo>
                  <a:close/>
                  <a:moveTo>
                    <a:pt x="0" y="142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0" y="142"/>
                  </a:lnTo>
                  <a:close/>
                  <a:moveTo>
                    <a:pt x="0" y="127"/>
                  </a:moveTo>
                  <a:lnTo>
                    <a:pt x="0" y="123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0" y="127"/>
                  </a:lnTo>
                  <a:close/>
                  <a:moveTo>
                    <a:pt x="0" y="111"/>
                  </a:moveTo>
                  <a:lnTo>
                    <a:pt x="0" y="108"/>
                  </a:lnTo>
                  <a:lnTo>
                    <a:pt x="1" y="108"/>
                  </a:lnTo>
                  <a:lnTo>
                    <a:pt x="1" y="111"/>
                  </a:lnTo>
                  <a:lnTo>
                    <a:pt x="0" y="111"/>
                  </a:lnTo>
                  <a:close/>
                  <a:moveTo>
                    <a:pt x="0" y="96"/>
                  </a:moveTo>
                  <a:lnTo>
                    <a:pt x="0" y="92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0" y="96"/>
                  </a:lnTo>
                  <a:close/>
                  <a:moveTo>
                    <a:pt x="0" y="81"/>
                  </a:move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0" y="81"/>
                  </a:lnTo>
                  <a:close/>
                  <a:moveTo>
                    <a:pt x="0" y="65"/>
                  </a:moveTo>
                  <a:lnTo>
                    <a:pt x="0" y="61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5"/>
                  </a:lnTo>
                  <a:close/>
                  <a:moveTo>
                    <a:pt x="0" y="50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0" y="50"/>
                  </a:lnTo>
                  <a:close/>
                  <a:moveTo>
                    <a:pt x="0" y="34"/>
                  </a:moveTo>
                  <a:lnTo>
                    <a:pt x="0" y="31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0" y="34"/>
                  </a:lnTo>
                  <a:close/>
                  <a:moveTo>
                    <a:pt x="0" y="19"/>
                  </a:moveTo>
                  <a:lnTo>
                    <a:pt x="0" y="15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19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FCBA424-D560-0954-DE68-89552BE64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" y="1425"/>
              <a:ext cx="2117" cy="485"/>
            </a:xfrm>
            <a:custGeom>
              <a:avLst/>
              <a:gdLst>
                <a:gd name="T0" fmla="*/ 30 w 2117"/>
                <a:gd name="T1" fmla="*/ 285 h 485"/>
                <a:gd name="T2" fmla="*/ 64 w 2117"/>
                <a:gd name="T3" fmla="*/ 304 h 485"/>
                <a:gd name="T4" fmla="*/ 97 w 2117"/>
                <a:gd name="T5" fmla="*/ 298 h 485"/>
                <a:gd name="T6" fmla="*/ 132 w 2117"/>
                <a:gd name="T7" fmla="*/ 343 h 485"/>
                <a:gd name="T8" fmla="*/ 166 w 2117"/>
                <a:gd name="T9" fmla="*/ 366 h 485"/>
                <a:gd name="T10" fmla="*/ 200 w 2117"/>
                <a:gd name="T11" fmla="*/ 390 h 485"/>
                <a:gd name="T12" fmla="*/ 234 w 2117"/>
                <a:gd name="T13" fmla="*/ 346 h 485"/>
                <a:gd name="T14" fmla="*/ 267 w 2117"/>
                <a:gd name="T15" fmla="*/ 331 h 485"/>
                <a:gd name="T16" fmla="*/ 301 w 2117"/>
                <a:gd name="T17" fmla="*/ 344 h 485"/>
                <a:gd name="T18" fmla="*/ 335 w 2117"/>
                <a:gd name="T19" fmla="*/ 335 h 485"/>
                <a:gd name="T20" fmla="*/ 370 w 2117"/>
                <a:gd name="T21" fmla="*/ 335 h 485"/>
                <a:gd name="T22" fmla="*/ 403 w 2117"/>
                <a:gd name="T23" fmla="*/ 302 h 485"/>
                <a:gd name="T24" fmla="*/ 437 w 2117"/>
                <a:gd name="T25" fmla="*/ 329 h 485"/>
                <a:gd name="T26" fmla="*/ 471 w 2117"/>
                <a:gd name="T27" fmla="*/ 395 h 485"/>
                <a:gd name="T28" fmla="*/ 505 w 2117"/>
                <a:gd name="T29" fmla="*/ 387 h 485"/>
                <a:gd name="T30" fmla="*/ 539 w 2117"/>
                <a:gd name="T31" fmla="*/ 378 h 485"/>
                <a:gd name="T32" fmla="*/ 573 w 2117"/>
                <a:gd name="T33" fmla="*/ 395 h 485"/>
                <a:gd name="T34" fmla="*/ 607 w 2117"/>
                <a:gd name="T35" fmla="*/ 375 h 485"/>
                <a:gd name="T36" fmla="*/ 641 w 2117"/>
                <a:gd name="T37" fmla="*/ 419 h 485"/>
                <a:gd name="T38" fmla="*/ 674 w 2117"/>
                <a:gd name="T39" fmla="*/ 386 h 485"/>
                <a:gd name="T40" fmla="*/ 709 w 2117"/>
                <a:gd name="T41" fmla="*/ 320 h 485"/>
                <a:gd name="T42" fmla="*/ 743 w 2117"/>
                <a:gd name="T43" fmla="*/ 348 h 485"/>
                <a:gd name="T44" fmla="*/ 776 w 2117"/>
                <a:gd name="T45" fmla="*/ 412 h 485"/>
                <a:gd name="T46" fmla="*/ 810 w 2117"/>
                <a:gd name="T47" fmla="*/ 470 h 485"/>
                <a:gd name="T48" fmla="*/ 844 w 2117"/>
                <a:gd name="T49" fmla="*/ 465 h 485"/>
                <a:gd name="T50" fmla="*/ 878 w 2117"/>
                <a:gd name="T51" fmla="*/ 408 h 485"/>
                <a:gd name="T52" fmla="*/ 912 w 2117"/>
                <a:gd name="T53" fmla="*/ 351 h 485"/>
                <a:gd name="T54" fmla="*/ 947 w 2117"/>
                <a:gd name="T55" fmla="*/ 310 h 485"/>
                <a:gd name="T56" fmla="*/ 980 w 2117"/>
                <a:gd name="T57" fmla="*/ 234 h 485"/>
                <a:gd name="T58" fmla="*/ 1014 w 2117"/>
                <a:gd name="T59" fmla="*/ 150 h 485"/>
                <a:gd name="T60" fmla="*/ 1048 w 2117"/>
                <a:gd name="T61" fmla="*/ 96 h 485"/>
                <a:gd name="T62" fmla="*/ 1082 w 2117"/>
                <a:gd name="T63" fmla="*/ 81 h 485"/>
                <a:gd name="T64" fmla="*/ 1116 w 2117"/>
                <a:gd name="T65" fmla="*/ 127 h 485"/>
                <a:gd name="T66" fmla="*/ 1150 w 2117"/>
                <a:gd name="T67" fmla="*/ 194 h 485"/>
                <a:gd name="T68" fmla="*/ 1184 w 2117"/>
                <a:gd name="T69" fmla="*/ 197 h 485"/>
                <a:gd name="T70" fmla="*/ 1218 w 2117"/>
                <a:gd name="T71" fmla="*/ 142 h 485"/>
                <a:gd name="T72" fmla="*/ 1251 w 2117"/>
                <a:gd name="T73" fmla="*/ 101 h 485"/>
                <a:gd name="T74" fmla="*/ 1285 w 2117"/>
                <a:gd name="T75" fmla="*/ 74 h 485"/>
                <a:gd name="T76" fmla="*/ 1320 w 2117"/>
                <a:gd name="T77" fmla="*/ 24 h 485"/>
                <a:gd name="T78" fmla="*/ 1353 w 2117"/>
                <a:gd name="T79" fmla="*/ 0 h 485"/>
                <a:gd name="T80" fmla="*/ 1387 w 2117"/>
                <a:gd name="T81" fmla="*/ 3 h 485"/>
                <a:gd name="T82" fmla="*/ 1421 w 2117"/>
                <a:gd name="T83" fmla="*/ 15 h 485"/>
                <a:gd name="T84" fmla="*/ 1455 w 2117"/>
                <a:gd name="T85" fmla="*/ 70 h 485"/>
                <a:gd name="T86" fmla="*/ 1489 w 2117"/>
                <a:gd name="T87" fmla="*/ 122 h 485"/>
                <a:gd name="T88" fmla="*/ 1523 w 2117"/>
                <a:gd name="T89" fmla="*/ 168 h 485"/>
                <a:gd name="T90" fmla="*/ 1557 w 2117"/>
                <a:gd name="T91" fmla="*/ 166 h 485"/>
                <a:gd name="T92" fmla="*/ 1591 w 2117"/>
                <a:gd name="T93" fmla="*/ 142 h 485"/>
                <a:gd name="T94" fmla="*/ 1625 w 2117"/>
                <a:gd name="T95" fmla="*/ 173 h 485"/>
                <a:gd name="T96" fmla="*/ 1659 w 2117"/>
                <a:gd name="T97" fmla="*/ 222 h 485"/>
                <a:gd name="T98" fmla="*/ 1693 w 2117"/>
                <a:gd name="T99" fmla="*/ 280 h 485"/>
                <a:gd name="T100" fmla="*/ 1726 w 2117"/>
                <a:gd name="T101" fmla="*/ 303 h 485"/>
                <a:gd name="T102" fmla="*/ 1760 w 2117"/>
                <a:gd name="T103" fmla="*/ 312 h 485"/>
                <a:gd name="T104" fmla="*/ 1795 w 2117"/>
                <a:gd name="T105" fmla="*/ 283 h 485"/>
                <a:gd name="T106" fmla="*/ 1828 w 2117"/>
                <a:gd name="T107" fmla="*/ 270 h 485"/>
                <a:gd name="T108" fmla="*/ 1862 w 2117"/>
                <a:gd name="T109" fmla="*/ 311 h 485"/>
                <a:gd name="T110" fmla="*/ 1897 w 2117"/>
                <a:gd name="T111" fmla="*/ 340 h 485"/>
                <a:gd name="T112" fmla="*/ 1930 w 2117"/>
                <a:gd name="T113" fmla="*/ 352 h 485"/>
                <a:gd name="T114" fmla="*/ 1964 w 2117"/>
                <a:gd name="T115" fmla="*/ 353 h 485"/>
                <a:gd name="T116" fmla="*/ 1998 w 2117"/>
                <a:gd name="T117" fmla="*/ 335 h 485"/>
                <a:gd name="T118" fmla="*/ 2032 w 2117"/>
                <a:gd name="T119" fmla="*/ 328 h 485"/>
                <a:gd name="T120" fmla="*/ 2066 w 2117"/>
                <a:gd name="T121" fmla="*/ 333 h 485"/>
                <a:gd name="T122" fmla="*/ 2100 w 2117"/>
                <a:gd name="T123" fmla="*/ 35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7" h="485">
                  <a:moveTo>
                    <a:pt x="0" y="317"/>
                  </a:moveTo>
                  <a:lnTo>
                    <a:pt x="4" y="311"/>
                  </a:lnTo>
                  <a:lnTo>
                    <a:pt x="9" y="305"/>
                  </a:lnTo>
                  <a:lnTo>
                    <a:pt x="13" y="299"/>
                  </a:lnTo>
                  <a:lnTo>
                    <a:pt x="18" y="295"/>
                  </a:lnTo>
                  <a:lnTo>
                    <a:pt x="21" y="290"/>
                  </a:lnTo>
                  <a:lnTo>
                    <a:pt x="25" y="287"/>
                  </a:lnTo>
                  <a:lnTo>
                    <a:pt x="30" y="285"/>
                  </a:lnTo>
                  <a:lnTo>
                    <a:pt x="34" y="287"/>
                  </a:lnTo>
                  <a:lnTo>
                    <a:pt x="39" y="290"/>
                  </a:lnTo>
                  <a:lnTo>
                    <a:pt x="42" y="293"/>
                  </a:lnTo>
                  <a:lnTo>
                    <a:pt x="47" y="298"/>
                  </a:lnTo>
                  <a:lnTo>
                    <a:pt x="51" y="302"/>
                  </a:lnTo>
                  <a:lnTo>
                    <a:pt x="55" y="305"/>
                  </a:lnTo>
                  <a:lnTo>
                    <a:pt x="60" y="306"/>
                  </a:lnTo>
                  <a:lnTo>
                    <a:pt x="64" y="304"/>
                  </a:lnTo>
                  <a:lnTo>
                    <a:pt x="68" y="302"/>
                  </a:lnTo>
                  <a:lnTo>
                    <a:pt x="73" y="298"/>
                  </a:lnTo>
                  <a:lnTo>
                    <a:pt x="76" y="295"/>
                  </a:lnTo>
                  <a:lnTo>
                    <a:pt x="81" y="292"/>
                  </a:lnTo>
                  <a:lnTo>
                    <a:pt x="85" y="290"/>
                  </a:lnTo>
                  <a:lnTo>
                    <a:pt x="90" y="292"/>
                  </a:lnTo>
                  <a:lnTo>
                    <a:pt x="94" y="295"/>
                  </a:lnTo>
                  <a:lnTo>
                    <a:pt x="97" y="298"/>
                  </a:lnTo>
                  <a:lnTo>
                    <a:pt x="102" y="303"/>
                  </a:lnTo>
                  <a:lnTo>
                    <a:pt x="106" y="309"/>
                  </a:lnTo>
                  <a:lnTo>
                    <a:pt x="111" y="316"/>
                  </a:lnTo>
                  <a:lnTo>
                    <a:pt x="115" y="323"/>
                  </a:lnTo>
                  <a:lnTo>
                    <a:pt x="119" y="330"/>
                  </a:lnTo>
                  <a:lnTo>
                    <a:pt x="123" y="336"/>
                  </a:lnTo>
                  <a:lnTo>
                    <a:pt x="127" y="340"/>
                  </a:lnTo>
                  <a:lnTo>
                    <a:pt x="132" y="343"/>
                  </a:lnTo>
                  <a:lnTo>
                    <a:pt x="136" y="346"/>
                  </a:lnTo>
                  <a:lnTo>
                    <a:pt x="141" y="349"/>
                  </a:lnTo>
                  <a:lnTo>
                    <a:pt x="145" y="352"/>
                  </a:lnTo>
                  <a:lnTo>
                    <a:pt x="148" y="354"/>
                  </a:lnTo>
                  <a:lnTo>
                    <a:pt x="153" y="356"/>
                  </a:lnTo>
                  <a:lnTo>
                    <a:pt x="157" y="359"/>
                  </a:lnTo>
                  <a:lnTo>
                    <a:pt x="162" y="362"/>
                  </a:lnTo>
                  <a:lnTo>
                    <a:pt x="166" y="366"/>
                  </a:lnTo>
                  <a:lnTo>
                    <a:pt x="169" y="370"/>
                  </a:lnTo>
                  <a:lnTo>
                    <a:pt x="174" y="376"/>
                  </a:lnTo>
                  <a:lnTo>
                    <a:pt x="178" y="383"/>
                  </a:lnTo>
                  <a:lnTo>
                    <a:pt x="183" y="388"/>
                  </a:lnTo>
                  <a:lnTo>
                    <a:pt x="187" y="391"/>
                  </a:lnTo>
                  <a:lnTo>
                    <a:pt x="191" y="391"/>
                  </a:lnTo>
                  <a:lnTo>
                    <a:pt x="195" y="391"/>
                  </a:lnTo>
                  <a:lnTo>
                    <a:pt x="200" y="390"/>
                  </a:lnTo>
                  <a:lnTo>
                    <a:pt x="204" y="387"/>
                  </a:lnTo>
                  <a:lnTo>
                    <a:pt x="208" y="383"/>
                  </a:lnTo>
                  <a:lnTo>
                    <a:pt x="213" y="378"/>
                  </a:lnTo>
                  <a:lnTo>
                    <a:pt x="217" y="372"/>
                  </a:lnTo>
                  <a:lnTo>
                    <a:pt x="221" y="366"/>
                  </a:lnTo>
                  <a:lnTo>
                    <a:pt x="225" y="359"/>
                  </a:lnTo>
                  <a:lnTo>
                    <a:pt x="229" y="352"/>
                  </a:lnTo>
                  <a:lnTo>
                    <a:pt x="234" y="346"/>
                  </a:lnTo>
                  <a:lnTo>
                    <a:pt x="238" y="343"/>
                  </a:lnTo>
                  <a:lnTo>
                    <a:pt x="242" y="340"/>
                  </a:lnTo>
                  <a:lnTo>
                    <a:pt x="246" y="338"/>
                  </a:lnTo>
                  <a:lnTo>
                    <a:pt x="250" y="337"/>
                  </a:lnTo>
                  <a:lnTo>
                    <a:pt x="255" y="335"/>
                  </a:lnTo>
                  <a:lnTo>
                    <a:pt x="259" y="333"/>
                  </a:lnTo>
                  <a:lnTo>
                    <a:pt x="263" y="332"/>
                  </a:lnTo>
                  <a:lnTo>
                    <a:pt x="267" y="331"/>
                  </a:lnTo>
                  <a:lnTo>
                    <a:pt x="272" y="332"/>
                  </a:lnTo>
                  <a:lnTo>
                    <a:pt x="276" y="332"/>
                  </a:lnTo>
                  <a:lnTo>
                    <a:pt x="280" y="333"/>
                  </a:lnTo>
                  <a:lnTo>
                    <a:pt x="285" y="334"/>
                  </a:lnTo>
                  <a:lnTo>
                    <a:pt x="289" y="336"/>
                  </a:lnTo>
                  <a:lnTo>
                    <a:pt x="293" y="338"/>
                  </a:lnTo>
                  <a:lnTo>
                    <a:pt x="298" y="340"/>
                  </a:lnTo>
                  <a:lnTo>
                    <a:pt x="301" y="344"/>
                  </a:lnTo>
                  <a:lnTo>
                    <a:pt x="306" y="348"/>
                  </a:lnTo>
                  <a:lnTo>
                    <a:pt x="310" y="352"/>
                  </a:lnTo>
                  <a:lnTo>
                    <a:pt x="314" y="353"/>
                  </a:lnTo>
                  <a:lnTo>
                    <a:pt x="319" y="352"/>
                  </a:lnTo>
                  <a:lnTo>
                    <a:pt x="322" y="349"/>
                  </a:lnTo>
                  <a:lnTo>
                    <a:pt x="327" y="344"/>
                  </a:lnTo>
                  <a:lnTo>
                    <a:pt x="331" y="340"/>
                  </a:lnTo>
                  <a:lnTo>
                    <a:pt x="335" y="335"/>
                  </a:lnTo>
                  <a:lnTo>
                    <a:pt x="340" y="332"/>
                  </a:lnTo>
                  <a:lnTo>
                    <a:pt x="344" y="330"/>
                  </a:lnTo>
                  <a:lnTo>
                    <a:pt x="348" y="330"/>
                  </a:lnTo>
                  <a:lnTo>
                    <a:pt x="352" y="332"/>
                  </a:lnTo>
                  <a:lnTo>
                    <a:pt x="357" y="334"/>
                  </a:lnTo>
                  <a:lnTo>
                    <a:pt x="361" y="335"/>
                  </a:lnTo>
                  <a:lnTo>
                    <a:pt x="365" y="336"/>
                  </a:lnTo>
                  <a:lnTo>
                    <a:pt x="370" y="335"/>
                  </a:lnTo>
                  <a:lnTo>
                    <a:pt x="373" y="332"/>
                  </a:lnTo>
                  <a:lnTo>
                    <a:pt x="378" y="328"/>
                  </a:lnTo>
                  <a:lnTo>
                    <a:pt x="382" y="323"/>
                  </a:lnTo>
                  <a:lnTo>
                    <a:pt x="386" y="317"/>
                  </a:lnTo>
                  <a:lnTo>
                    <a:pt x="391" y="312"/>
                  </a:lnTo>
                  <a:lnTo>
                    <a:pt x="394" y="308"/>
                  </a:lnTo>
                  <a:lnTo>
                    <a:pt x="399" y="304"/>
                  </a:lnTo>
                  <a:lnTo>
                    <a:pt x="403" y="302"/>
                  </a:lnTo>
                  <a:lnTo>
                    <a:pt x="407" y="303"/>
                  </a:lnTo>
                  <a:lnTo>
                    <a:pt x="412" y="304"/>
                  </a:lnTo>
                  <a:lnTo>
                    <a:pt x="416" y="307"/>
                  </a:lnTo>
                  <a:lnTo>
                    <a:pt x="420" y="310"/>
                  </a:lnTo>
                  <a:lnTo>
                    <a:pt x="425" y="314"/>
                  </a:lnTo>
                  <a:lnTo>
                    <a:pt x="428" y="319"/>
                  </a:lnTo>
                  <a:lnTo>
                    <a:pt x="433" y="323"/>
                  </a:lnTo>
                  <a:lnTo>
                    <a:pt x="437" y="329"/>
                  </a:lnTo>
                  <a:lnTo>
                    <a:pt x="442" y="336"/>
                  </a:lnTo>
                  <a:lnTo>
                    <a:pt x="446" y="343"/>
                  </a:lnTo>
                  <a:lnTo>
                    <a:pt x="450" y="352"/>
                  </a:lnTo>
                  <a:lnTo>
                    <a:pt x="454" y="362"/>
                  </a:lnTo>
                  <a:lnTo>
                    <a:pt x="458" y="371"/>
                  </a:lnTo>
                  <a:lnTo>
                    <a:pt x="463" y="381"/>
                  </a:lnTo>
                  <a:lnTo>
                    <a:pt x="467" y="388"/>
                  </a:lnTo>
                  <a:lnTo>
                    <a:pt x="471" y="395"/>
                  </a:lnTo>
                  <a:lnTo>
                    <a:pt x="475" y="399"/>
                  </a:lnTo>
                  <a:lnTo>
                    <a:pt x="479" y="401"/>
                  </a:lnTo>
                  <a:lnTo>
                    <a:pt x="484" y="400"/>
                  </a:lnTo>
                  <a:lnTo>
                    <a:pt x="488" y="398"/>
                  </a:lnTo>
                  <a:lnTo>
                    <a:pt x="493" y="394"/>
                  </a:lnTo>
                  <a:lnTo>
                    <a:pt x="497" y="391"/>
                  </a:lnTo>
                  <a:lnTo>
                    <a:pt x="500" y="388"/>
                  </a:lnTo>
                  <a:lnTo>
                    <a:pt x="505" y="387"/>
                  </a:lnTo>
                  <a:lnTo>
                    <a:pt x="509" y="388"/>
                  </a:lnTo>
                  <a:lnTo>
                    <a:pt x="514" y="391"/>
                  </a:lnTo>
                  <a:lnTo>
                    <a:pt x="518" y="393"/>
                  </a:lnTo>
                  <a:lnTo>
                    <a:pt x="523" y="393"/>
                  </a:lnTo>
                  <a:lnTo>
                    <a:pt x="526" y="393"/>
                  </a:lnTo>
                  <a:lnTo>
                    <a:pt x="530" y="390"/>
                  </a:lnTo>
                  <a:lnTo>
                    <a:pt x="535" y="384"/>
                  </a:lnTo>
                  <a:lnTo>
                    <a:pt x="539" y="378"/>
                  </a:lnTo>
                  <a:lnTo>
                    <a:pt x="544" y="372"/>
                  </a:lnTo>
                  <a:lnTo>
                    <a:pt x="547" y="367"/>
                  </a:lnTo>
                  <a:lnTo>
                    <a:pt x="551" y="364"/>
                  </a:lnTo>
                  <a:lnTo>
                    <a:pt x="556" y="364"/>
                  </a:lnTo>
                  <a:lnTo>
                    <a:pt x="560" y="369"/>
                  </a:lnTo>
                  <a:lnTo>
                    <a:pt x="565" y="375"/>
                  </a:lnTo>
                  <a:lnTo>
                    <a:pt x="569" y="385"/>
                  </a:lnTo>
                  <a:lnTo>
                    <a:pt x="573" y="395"/>
                  </a:lnTo>
                  <a:lnTo>
                    <a:pt x="577" y="404"/>
                  </a:lnTo>
                  <a:lnTo>
                    <a:pt x="581" y="410"/>
                  </a:lnTo>
                  <a:lnTo>
                    <a:pt x="586" y="411"/>
                  </a:lnTo>
                  <a:lnTo>
                    <a:pt x="590" y="409"/>
                  </a:lnTo>
                  <a:lnTo>
                    <a:pt x="595" y="402"/>
                  </a:lnTo>
                  <a:lnTo>
                    <a:pt x="598" y="393"/>
                  </a:lnTo>
                  <a:lnTo>
                    <a:pt x="602" y="384"/>
                  </a:lnTo>
                  <a:lnTo>
                    <a:pt x="607" y="375"/>
                  </a:lnTo>
                  <a:lnTo>
                    <a:pt x="611" y="369"/>
                  </a:lnTo>
                  <a:lnTo>
                    <a:pt x="616" y="367"/>
                  </a:lnTo>
                  <a:lnTo>
                    <a:pt x="619" y="370"/>
                  </a:lnTo>
                  <a:lnTo>
                    <a:pt x="624" y="377"/>
                  </a:lnTo>
                  <a:lnTo>
                    <a:pt x="628" y="388"/>
                  </a:lnTo>
                  <a:lnTo>
                    <a:pt x="632" y="399"/>
                  </a:lnTo>
                  <a:lnTo>
                    <a:pt x="637" y="411"/>
                  </a:lnTo>
                  <a:lnTo>
                    <a:pt x="641" y="419"/>
                  </a:lnTo>
                  <a:lnTo>
                    <a:pt x="645" y="425"/>
                  </a:lnTo>
                  <a:lnTo>
                    <a:pt x="650" y="428"/>
                  </a:lnTo>
                  <a:lnTo>
                    <a:pt x="653" y="426"/>
                  </a:lnTo>
                  <a:lnTo>
                    <a:pt x="658" y="422"/>
                  </a:lnTo>
                  <a:lnTo>
                    <a:pt x="662" y="415"/>
                  </a:lnTo>
                  <a:lnTo>
                    <a:pt x="666" y="407"/>
                  </a:lnTo>
                  <a:lnTo>
                    <a:pt x="671" y="397"/>
                  </a:lnTo>
                  <a:lnTo>
                    <a:pt x="674" y="386"/>
                  </a:lnTo>
                  <a:lnTo>
                    <a:pt x="679" y="373"/>
                  </a:lnTo>
                  <a:lnTo>
                    <a:pt x="683" y="361"/>
                  </a:lnTo>
                  <a:lnTo>
                    <a:pt x="688" y="349"/>
                  </a:lnTo>
                  <a:lnTo>
                    <a:pt x="692" y="338"/>
                  </a:lnTo>
                  <a:lnTo>
                    <a:pt x="696" y="331"/>
                  </a:lnTo>
                  <a:lnTo>
                    <a:pt x="700" y="325"/>
                  </a:lnTo>
                  <a:lnTo>
                    <a:pt x="704" y="322"/>
                  </a:lnTo>
                  <a:lnTo>
                    <a:pt x="709" y="320"/>
                  </a:lnTo>
                  <a:lnTo>
                    <a:pt x="713" y="321"/>
                  </a:lnTo>
                  <a:lnTo>
                    <a:pt x="717" y="324"/>
                  </a:lnTo>
                  <a:lnTo>
                    <a:pt x="722" y="327"/>
                  </a:lnTo>
                  <a:lnTo>
                    <a:pt x="725" y="331"/>
                  </a:lnTo>
                  <a:lnTo>
                    <a:pt x="730" y="334"/>
                  </a:lnTo>
                  <a:lnTo>
                    <a:pt x="734" y="338"/>
                  </a:lnTo>
                  <a:lnTo>
                    <a:pt x="738" y="343"/>
                  </a:lnTo>
                  <a:lnTo>
                    <a:pt x="743" y="348"/>
                  </a:lnTo>
                  <a:lnTo>
                    <a:pt x="746" y="355"/>
                  </a:lnTo>
                  <a:lnTo>
                    <a:pt x="751" y="364"/>
                  </a:lnTo>
                  <a:lnTo>
                    <a:pt x="755" y="372"/>
                  </a:lnTo>
                  <a:lnTo>
                    <a:pt x="760" y="381"/>
                  </a:lnTo>
                  <a:lnTo>
                    <a:pt x="764" y="390"/>
                  </a:lnTo>
                  <a:lnTo>
                    <a:pt x="768" y="398"/>
                  </a:lnTo>
                  <a:lnTo>
                    <a:pt x="772" y="405"/>
                  </a:lnTo>
                  <a:lnTo>
                    <a:pt x="776" y="412"/>
                  </a:lnTo>
                  <a:lnTo>
                    <a:pt x="781" y="417"/>
                  </a:lnTo>
                  <a:lnTo>
                    <a:pt x="785" y="423"/>
                  </a:lnTo>
                  <a:lnTo>
                    <a:pt x="789" y="429"/>
                  </a:lnTo>
                  <a:lnTo>
                    <a:pt x="794" y="436"/>
                  </a:lnTo>
                  <a:lnTo>
                    <a:pt x="798" y="444"/>
                  </a:lnTo>
                  <a:lnTo>
                    <a:pt x="802" y="453"/>
                  </a:lnTo>
                  <a:lnTo>
                    <a:pt x="806" y="462"/>
                  </a:lnTo>
                  <a:lnTo>
                    <a:pt x="810" y="470"/>
                  </a:lnTo>
                  <a:lnTo>
                    <a:pt x="815" y="477"/>
                  </a:lnTo>
                  <a:lnTo>
                    <a:pt x="819" y="482"/>
                  </a:lnTo>
                  <a:lnTo>
                    <a:pt x="823" y="485"/>
                  </a:lnTo>
                  <a:lnTo>
                    <a:pt x="827" y="485"/>
                  </a:lnTo>
                  <a:lnTo>
                    <a:pt x="832" y="483"/>
                  </a:lnTo>
                  <a:lnTo>
                    <a:pt x="836" y="479"/>
                  </a:lnTo>
                  <a:lnTo>
                    <a:pt x="840" y="473"/>
                  </a:lnTo>
                  <a:lnTo>
                    <a:pt x="844" y="465"/>
                  </a:lnTo>
                  <a:lnTo>
                    <a:pt x="849" y="456"/>
                  </a:lnTo>
                  <a:lnTo>
                    <a:pt x="853" y="448"/>
                  </a:lnTo>
                  <a:lnTo>
                    <a:pt x="857" y="441"/>
                  </a:lnTo>
                  <a:lnTo>
                    <a:pt x="861" y="434"/>
                  </a:lnTo>
                  <a:lnTo>
                    <a:pt x="866" y="428"/>
                  </a:lnTo>
                  <a:lnTo>
                    <a:pt x="870" y="421"/>
                  </a:lnTo>
                  <a:lnTo>
                    <a:pt x="875" y="415"/>
                  </a:lnTo>
                  <a:lnTo>
                    <a:pt x="878" y="408"/>
                  </a:lnTo>
                  <a:lnTo>
                    <a:pt x="882" y="399"/>
                  </a:lnTo>
                  <a:lnTo>
                    <a:pt x="887" y="390"/>
                  </a:lnTo>
                  <a:lnTo>
                    <a:pt x="891" y="381"/>
                  </a:lnTo>
                  <a:lnTo>
                    <a:pt x="896" y="371"/>
                  </a:lnTo>
                  <a:lnTo>
                    <a:pt x="899" y="364"/>
                  </a:lnTo>
                  <a:lnTo>
                    <a:pt x="904" y="357"/>
                  </a:lnTo>
                  <a:lnTo>
                    <a:pt x="908" y="353"/>
                  </a:lnTo>
                  <a:lnTo>
                    <a:pt x="912" y="351"/>
                  </a:lnTo>
                  <a:lnTo>
                    <a:pt x="917" y="350"/>
                  </a:lnTo>
                  <a:lnTo>
                    <a:pt x="921" y="350"/>
                  </a:lnTo>
                  <a:lnTo>
                    <a:pt x="925" y="348"/>
                  </a:lnTo>
                  <a:lnTo>
                    <a:pt x="929" y="344"/>
                  </a:lnTo>
                  <a:lnTo>
                    <a:pt x="933" y="338"/>
                  </a:lnTo>
                  <a:lnTo>
                    <a:pt x="938" y="331"/>
                  </a:lnTo>
                  <a:lnTo>
                    <a:pt x="942" y="321"/>
                  </a:lnTo>
                  <a:lnTo>
                    <a:pt x="947" y="310"/>
                  </a:lnTo>
                  <a:lnTo>
                    <a:pt x="950" y="297"/>
                  </a:lnTo>
                  <a:lnTo>
                    <a:pt x="954" y="285"/>
                  </a:lnTo>
                  <a:lnTo>
                    <a:pt x="959" y="273"/>
                  </a:lnTo>
                  <a:lnTo>
                    <a:pt x="963" y="263"/>
                  </a:lnTo>
                  <a:lnTo>
                    <a:pt x="968" y="253"/>
                  </a:lnTo>
                  <a:lnTo>
                    <a:pt x="971" y="245"/>
                  </a:lnTo>
                  <a:lnTo>
                    <a:pt x="976" y="240"/>
                  </a:lnTo>
                  <a:lnTo>
                    <a:pt x="980" y="234"/>
                  </a:lnTo>
                  <a:lnTo>
                    <a:pt x="984" y="227"/>
                  </a:lnTo>
                  <a:lnTo>
                    <a:pt x="989" y="218"/>
                  </a:lnTo>
                  <a:lnTo>
                    <a:pt x="993" y="209"/>
                  </a:lnTo>
                  <a:lnTo>
                    <a:pt x="997" y="197"/>
                  </a:lnTo>
                  <a:lnTo>
                    <a:pt x="1001" y="184"/>
                  </a:lnTo>
                  <a:lnTo>
                    <a:pt x="1005" y="171"/>
                  </a:lnTo>
                  <a:lnTo>
                    <a:pt x="1010" y="160"/>
                  </a:lnTo>
                  <a:lnTo>
                    <a:pt x="1014" y="150"/>
                  </a:lnTo>
                  <a:lnTo>
                    <a:pt x="1019" y="141"/>
                  </a:lnTo>
                  <a:lnTo>
                    <a:pt x="1023" y="133"/>
                  </a:lnTo>
                  <a:lnTo>
                    <a:pt x="1026" y="125"/>
                  </a:lnTo>
                  <a:lnTo>
                    <a:pt x="1031" y="119"/>
                  </a:lnTo>
                  <a:lnTo>
                    <a:pt x="1035" y="113"/>
                  </a:lnTo>
                  <a:lnTo>
                    <a:pt x="1040" y="108"/>
                  </a:lnTo>
                  <a:lnTo>
                    <a:pt x="1044" y="102"/>
                  </a:lnTo>
                  <a:lnTo>
                    <a:pt x="1048" y="96"/>
                  </a:lnTo>
                  <a:lnTo>
                    <a:pt x="1052" y="91"/>
                  </a:lnTo>
                  <a:lnTo>
                    <a:pt x="1056" y="85"/>
                  </a:lnTo>
                  <a:lnTo>
                    <a:pt x="1061" y="80"/>
                  </a:lnTo>
                  <a:lnTo>
                    <a:pt x="1065" y="76"/>
                  </a:lnTo>
                  <a:lnTo>
                    <a:pt x="1069" y="75"/>
                  </a:lnTo>
                  <a:lnTo>
                    <a:pt x="1074" y="76"/>
                  </a:lnTo>
                  <a:lnTo>
                    <a:pt x="1077" y="78"/>
                  </a:lnTo>
                  <a:lnTo>
                    <a:pt x="1082" y="81"/>
                  </a:lnTo>
                  <a:lnTo>
                    <a:pt x="1086" y="86"/>
                  </a:lnTo>
                  <a:lnTo>
                    <a:pt x="1091" y="91"/>
                  </a:lnTo>
                  <a:lnTo>
                    <a:pt x="1095" y="95"/>
                  </a:lnTo>
                  <a:lnTo>
                    <a:pt x="1098" y="101"/>
                  </a:lnTo>
                  <a:lnTo>
                    <a:pt x="1103" y="107"/>
                  </a:lnTo>
                  <a:lnTo>
                    <a:pt x="1107" y="113"/>
                  </a:lnTo>
                  <a:lnTo>
                    <a:pt x="1112" y="119"/>
                  </a:lnTo>
                  <a:lnTo>
                    <a:pt x="1116" y="127"/>
                  </a:lnTo>
                  <a:lnTo>
                    <a:pt x="1120" y="137"/>
                  </a:lnTo>
                  <a:lnTo>
                    <a:pt x="1124" y="147"/>
                  </a:lnTo>
                  <a:lnTo>
                    <a:pt x="1128" y="159"/>
                  </a:lnTo>
                  <a:lnTo>
                    <a:pt x="1133" y="168"/>
                  </a:lnTo>
                  <a:lnTo>
                    <a:pt x="1137" y="177"/>
                  </a:lnTo>
                  <a:lnTo>
                    <a:pt x="1142" y="185"/>
                  </a:lnTo>
                  <a:lnTo>
                    <a:pt x="1146" y="190"/>
                  </a:lnTo>
                  <a:lnTo>
                    <a:pt x="1150" y="194"/>
                  </a:lnTo>
                  <a:lnTo>
                    <a:pt x="1154" y="198"/>
                  </a:lnTo>
                  <a:lnTo>
                    <a:pt x="1158" y="200"/>
                  </a:lnTo>
                  <a:lnTo>
                    <a:pt x="1163" y="202"/>
                  </a:lnTo>
                  <a:lnTo>
                    <a:pt x="1167" y="202"/>
                  </a:lnTo>
                  <a:lnTo>
                    <a:pt x="1171" y="202"/>
                  </a:lnTo>
                  <a:lnTo>
                    <a:pt x="1175" y="201"/>
                  </a:lnTo>
                  <a:lnTo>
                    <a:pt x="1179" y="200"/>
                  </a:lnTo>
                  <a:lnTo>
                    <a:pt x="1184" y="197"/>
                  </a:lnTo>
                  <a:lnTo>
                    <a:pt x="1188" y="193"/>
                  </a:lnTo>
                  <a:lnTo>
                    <a:pt x="1192" y="187"/>
                  </a:lnTo>
                  <a:lnTo>
                    <a:pt x="1196" y="181"/>
                  </a:lnTo>
                  <a:lnTo>
                    <a:pt x="1201" y="173"/>
                  </a:lnTo>
                  <a:lnTo>
                    <a:pt x="1205" y="165"/>
                  </a:lnTo>
                  <a:lnTo>
                    <a:pt x="1209" y="157"/>
                  </a:lnTo>
                  <a:lnTo>
                    <a:pt x="1213" y="149"/>
                  </a:lnTo>
                  <a:lnTo>
                    <a:pt x="1218" y="142"/>
                  </a:lnTo>
                  <a:lnTo>
                    <a:pt x="1222" y="136"/>
                  </a:lnTo>
                  <a:lnTo>
                    <a:pt x="1227" y="130"/>
                  </a:lnTo>
                  <a:lnTo>
                    <a:pt x="1230" y="125"/>
                  </a:lnTo>
                  <a:lnTo>
                    <a:pt x="1235" y="119"/>
                  </a:lnTo>
                  <a:lnTo>
                    <a:pt x="1239" y="113"/>
                  </a:lnTo>
                  <a:lnTo>
                    <a:pt x="1243" y="109"/>
                  </a:lnTo>
                  <a:lnTo>
                    <a:pt x="1248" y="104"/>
                  </a:lnTo>
                  <a:lnTo>
                    <a:pt x="1251" y="101"/>
                  </a:lnTo>
                  <a:lnTo>
                    <a:pt x="1256" y="97"/>
                  </a:lnTo>
                  <a:lnTo>
                    <a:pt x="1260" y="95"/>
                  </a:lnTo>
                  <a:lnTo>
                    <a:pt x="1264" y="92"/>
                  </a:lnTo>
                  <a:lnTo>
                    <a:pt x="1269" y="91"/>
                  </a:lnTo>
                  <a:lnTo>
                    <a:pt x="1273" y="88"/>
                  </a:lnTo>
                  <a:lnTo>
                    <a:pt x="1277" y="85"/>
                  </a:lnTo>
                  <a:lnTo>
                    <a:pt x="1281" y="81"/>
                  </a:lnTo>
                  <a:lnTo>
                    <a:pt x="1285" y="74"/>
                  </a:lnTo>
                  <a:lnTo>
                    <a:pt x="1290" y="67"/>
                  </a:lnTo>
                  <a:lnTo>
                    <a:pt x="1294" y="58"/>
                  </a:lnTo>
                  <a:lnTo>
                    <a:pt x="1299" y="50"/>
                  </a:lnTo>
                  <a:lnTo>
                    <a:pt x="1302" y="41"/>
                  </a:lnTo>
                  <a:lnTo>
                    <a:pt x="1307" y="35"/>
                  </a:lnTo>
                  <a:lnTo>
                    <a:pt x="1311" y="30"/>
                  </a:lnTo>
                  <a:lnTo>
                    <a:pt x="1315" y="26"/>
                  </a:lnTo>
                  <a:lnTo>
                    <a:pt x="1320" y="24"/>
                  </a:lnTo>
                  <a:lnTo>
                    <a:pt x="1323" y="22"/>
                  </a:lnTo>
                  <a:lnTo>
                    <a:pt x="1328" y="19"/>
                  </a:lnTo>
                  <a:lnTo>
                    <a:pt x="1332" y="17"/>
                  </a:lnTo>
                  <a:lnTo>
                    <a:pt x="1336" y="12"/>
                  </a:lnTo>
                  <a:lnTo>
                    <a:pt x="1341" y="8"/>
                  </a:lnTo>
                  <a:lnTo>
                    <a:pt x="1345" y="4"/>
                  </a:lnTo>
                  <a:lnTo>
                    <a:pt x="1349" y="2"/>
                  </a:lnTo>
                  <a:lnTo>
                    <a:pt x="1353" y="0"/>
                  </a:lnTo>
                  <a:lnTo>
                    <a:pt x="1357" y="0"/>
                  </a:lnTo>
                  <a:lnTo>
                    <a:pt x="1362" y="0"/>
                  </a:lnTo>
                  <a:lnTo>
                    <a:pt x="1366" y="1"/>
                  </a:lnTo>
                  <a:lnTo>
                    <a:pt x="1371" y="2"/>
                  </a:lnTo>
                  <a:lnTo>
                    <a:pt x="1375" y="2"/>
                  </a:lnTo>
                  <a:lnTo>
                    <a:pt x="1379" y="2"/>
                  </a:lnTo>
                  <a:lnTo>
                    <a:pt x="1383" y="3"/>
                  </a:lnTo>
                  <a:lnTo>
                    <a:pt x="1387" y="3"/>
                  </a:lnTo>
                  <a:lnTo>
                    <a:pt x="1392" y="5"/>
                  </a:lnTo>
                  <a:lnTo>
                    <a:pt x="1396" y="7"/>
                  </a:lnTo>
                  <a:lnTo>
                    <a:pt x="1400" y="8"/>
                  </a:lnTo>
                  <a:lnTo>
                    <a:pt x="1404" y="10"/>
                  </a:lnTo>
                  <a:lnTo>
                    <a:pt x="1408" y="11"/>
                  </a:lnTo>
                  <a:lnTo>
                    <a:pt x="1413" y="12"/>
                  </a:lnTo>
                  <a:lnTo>
                    <a:pt x="1417" y="14"/>
                  </a:lnTo>
                  <a:lnTo>
                    <a:pt x="1421" y="15"/>
                  </a:lnTo>
                  <a:lnTo>
                    <a:pt x="1426" y="18"/>
                  </a:lnTo>
                  <a:lnTo>
                    <a:pt x="1429" y="22"/>
                  </a:lnTo>
                  <a:lnTo>
                    <a:pt x="1434" y="28"/>
                  </a:lnTo>
                  <a:lnTo>
                    <a:pt x="1438" y="35"/>
                  </a:lnTo>
                  <a:lnTo>
                    <a:pt x="1443" y="42"/>
                  </a:lnTo>
                  <a:lnTo>
                    <a:pt x="1447" y="51"/>
                  </a:lnTo>
                  <a:lnTo>
                    <a:pt x="1452" y="61"/>
                  </a:lnTo>
                  <a:lnTo>
                    <a:pt x="1455" y="70"/>
                  </a:lnTo>
                  <a:lnTo>
                    <a:pt x="1459" y="80"/>
                  </a:lnTo>
                  <a:lnTo>
                    <a:pt x="1464" y="88"/>
                  </a:lnTo>
                  <a:lnTo>
                    <a:pt x="1468" y="95"/>
                  </a:lnTo>
                  <a:lnTo>
                    <a:pt x="1473" y="102"/>
                  </a:lnTo>
                  <a:lnTo>
                    <a:pt x="1476" y="108"/>
                  </a:lnTo>
                  <a:lnTo>
                    <a:pt x="1480" y="113"/>
                  </a:lnTo>
                  <a:lnTo>
                    <a:pt x="1485" y="118"/>
                  </a:lnTo>
                  <a:lnTo>
                    <a:pt x="1489" y="122"/>
                  </a:lnTo>
                  <a:lnTo>
                    <a:pt x="1494" y="128"/>
                  </a:lnTo>
                  <a:lnTo>
                    <a:pt x="1498" y="135"/>
                  </a:lnTo>
                  <a:lnTo>
                    <a:pt x="1501" y="142"/>
                  </a:lnTo>
                  <a:lnTo>
                    <a:pt x="1506" y="148"/>
                  </a:lnTo>
                  <a:lnTo>
                    <a:pt x="1510" y="154"/>
                  </a:lnTo>
                  <a:lnTo>
                    <a:pt x="1515" y="160"/>
                  </a:lnTo>
                  <a:lnTo>
                    <a:pt x="1519" y="165"/>
                  </a:lnTo>
                  <a:lnTo>
                    <a:pt x="1523" y="168"/>
                  </a:lnTo>
                  <a:lnTo>
                    <a:pt x="1527" y="170"/>
                  </a:lnTo>
                  <a:lnTo>
                    <a:pt x="1531" y="172"/>
                  </a:lnTo>
                  <a:lnTo>
                    <a:pt x="1536" y="172"/>
                  </a:lnTo>
                  <a:lnTo>
                    <a:pt x="1540" y="172"/>
                  </a:lnTo>
                  <a:lnTo>
                    <a:pt x="1545" y="172"/>
                  </a:lnTo>
                  <a:lnTo>
                    <a:pt x="1548" y="171"/>
                  </a:lnTo>
                  <a:lnTo>
                    <a:pt x="1553" y="169"/>
                  </a:lnTo>
                  <a:lnTo>
                    <a:pt x="1557" y="166"/>
                  </a:lnTo>
                  <a:lnTo>
                    <a:pt x="1561" y="162"/>
                  </a:lnTo>
                  <a:lnTo>
                    <a:pt x="1566" y="158"/>
                  </a:lnTo>
                  <a:lnTo>
                    <a:pt x="1570" y="153"/>
                  </a:lnTo>
                  <a:lnTo>
                    <a:pt x="1574" y="148"/>
                  </a:lnTo>
                  <a:lnTo>
                    <a:pt x="1578" y="145"/>
                  </a:lnTo>
                  <a:lnTo>
                    <a:pt x="1582" y="144"/>
                  </a:lnTo>
                  <a:lnTo>
                    <a:pt x="1587" y="142"/>
                  </a:lnTo>
                  <a:lnTo>
                    <a:pt x="1591" y="142"/>
                  </a:lnTo>
                  <a:lnTo>
                    <a:pt x="1595" y="145"/>
                  </a:lnTo>
                  <a:lnTo>
                    <a:pt x="1600" y="148"/>
                  </a:lnTo>
                  <a:lnTo>
                    <a:pt x="1603" y="152"/>
                  </a:lnTo>
                  <a:lnTo>
                    <a:pt x="1608" y="157"/>
                  </a:lnTo>
                  <a:lnTo>
                    <a:pt x="1612" y="162"/>
                  </a:lnTo>
                  <a:lnTo>
                    <a:pt x="1617" y="166"/>
                  </a:lnTo>
                  <a:lnTo>
                    <a:pt x="1621" y="169"/>
                  </a:lnTo>
                  <a:lnTo>
                    <a:pt x="1625" y="173"/>
                  </a:lnTo>
                  <a:lnTo>
                    <a:pt x="1629" y="177"/>
                  </a:lnTo>
                  <a:lnTo>
                    <a:pt x="1633" y="181"/>
                  </a:lnTo>
                  <a:lnTo>
                    <a:pt x="1638" y="185"/>
                  </a:lnTo>
                  <a:lnTo>
                    <a:pt x="1642" y="190"/>
                  </a:lnTo>
                  <a:lnTo>
                    <a:pt x="1646" y="197"/>
                  </a:lnTo>
                  <a:lnTo>
                    <a:pt x="1651" y="205"/>
                  </a:lnTo>
                  <a:lnTo>
                    <a:pt x="1654" y="214"/>
                  </a:lnTo>
                  <a:lnTo>
                    <a:pt x="1659" y="222"/>
                  </a:lnTo>
                  <a:lnTo>
                    <a:pt x="1663" y="231"/>
                  </a:lnTo>
                  <a:lnTo>
                    <a:pt x="1667" y="238"/>
                  </a:lnTo>
                  <a:lnTo>
                    <a:pt x="1672" y="244"/>
                  </a:lnTo>
                  <a:lnTo>
                    <a:pt x="1675" y="251"/>
                  </a:lnTo>
                  <a:lnTo>
                    <a:pt x="1680" y="258"/>
                  </a:lnTo>
                  <a:lnTo>
                    <a:pt x="1684" y="266"/>
                  </a:lnTo>
                  <a:lnTo>
                    <a:pt x="1689" y="272"/>
                  </a:lnTo>
                  <a:lnTo>
                    <a:pt x="1693" y="280"/>
                  </a:lnTo>
                  <a:lnTo>
                    <a:pt x="1697" y="287"/>
                  </a:lnTo>
                  <a:lnTo>
                    <a:pt x="1701" y="292"/>
                  </a:lnTo>
                  <a:lnTo>
                    <a:pt x="1705" y="296"/>
                  </a:lnTo>
                  <a:lnTo>
                    <a:pt x="1710" y="299"/>
                  </a:lnTo>
                  <a:lnTo>
                    <a:pt x="1714" y="301"/>
                  </a:lnTo>
                  <a:lnTo>
                    <a:pt x="1718" y="302"/>
                  </a:lnTo>
                  <a:lnTo>
                    <a:pt x="1723" y="303"/>
                  </a:lnTo>
                  <a:lnTo>
                    <a:pt x="1726" y="303"/>
                  </a:lnTo>
                  <a:lnTo>
                    <a:pt x="1731" y="302"/>
                  </a:lnTo>
                  <a:lnTo>
                    <a:pt x="1735" y="301"/>
                  </a:lnTo>
                  <a:lnTo>
                    <a:pt x="1739" y="300"/>
                  </a:lnTo>
                  <a:lnTo>
                    <a:pt x="1744" y="301"/>
                  </a:lnTo>
                  <a:lnTo>
                    <a:pt x="1748" y="304"/>
                  </a:lnTo>
                  <a:lnTo>
                    <a:pt x="1752" y="307"/>
                  </a:lnTo>
                  <a:lnTo>
                    <a:pt x="1756" y="310"/>
                  </a:lnTo>
                  <a:lnTo>
                    <a:pt x="1760" y="312"/>
                  </a:lnTo>
                  <a:lnTo>
                    <a:pt x="1765" y="312"/>
                  </a:lnTo>
                  <a:lnTo>
                    <a:pt x="1769" y="310"/>
                  </a:lnTo>
                  <a:lnTo>
                    <a:pt x="1773" y="306"/>
                  </a:lnTo>
                  <a:lnTo>
                    <a:pt x="1778" y="300"/>
                  </a:lnTo>
                  <a:lnTo>
                    <a:pt x="1782" y="295"/>
                  </a:lnTo>
                  <a:lnTo>
                    <a:pt x="1786" y="290"/>
                  </a:lnTo>
                  <a:lnTo>
                    <a:pt x="1790" y="286"/>
                  </a:lnTo>
                  <a:lnTo>
                    <a:pt x="1795" y="283"/>
                  </a:lnTo>
                  <a:lnTo>
                    <a:pt x="1799" y="281"/>
                  </a:lnTo>
                  <a:lnTo>
                    <a:pt x="1803" y="278"/>
                  </a:lnTo>
                  <a:lnTo>
                    <a:pt x="1807" y="275"/>
                  </a:lnTo>
                  <a:lnTo>
                    <a:pt x="1811" y="272"/>
                  </a:lnTo>
                  <a:lnTo>
                    <a:pt x="1816" y="270"/>
                  </a:lnTo>
                  <a:lnTo>
                    <a:pt x="1820" y="269"/>
                  </a:lnTo>
                  <a:lnTo>
                    <a:pt x="1825" y="269"/>
                  </a:lnTo>
                  <a:lnTo>
                    <a:pt x="1828" y="270"/>
                  </a:lnTo>
                  <a:lnTo>
                    <a:pt x="1832" y="272"/>
                  </a:lnTo>
                  <a:lnTo>
                    <a:pt x="1837" y="276"/>
                  </a:lnTo>
                  <a:lnTo>
                    <a:pt x="1841" y="280"/>
                  </a:lnTo>
                  <a:lnTo>
                    <a:pt x="1846" y="286"/>
                  </a:lnTo>
                  <a:lnTo>
                    <a:pt x="1850" y="292"/>
                  </a:lnTo>
                  <a:lnTo>
                    <a:pt x="1854" y="298"/>
                  </a:lnTo>
                  <a:lnTo>
                    <a:pt x="1858" y="305"/>
                  </a:lnTo>
                  <a:lnTo>
                    <a:pt x="1862" y="311"/>
                  </a:lnTo>
                  <a:lnTo>
                    <a:pt x="1867" y="316"/>
                  </a:lnTo>
                  <a:lnTo>
                    <a:pt x="1871" y="321"/>
                  </a:lnTo>
                  <a:lnTo>
                    <a:pt x="1876" y="325"/>
                  </a:lnTo>
                  <a:lnTo>
                    <a:pt x="1879" y="329"/>
                  </a:lnTo>
                  <a:lnTo>
                    <a:pt x="1883" y="332"/>
                  </a:lnTo>
                  <a:lnTo>
                    <a:pt x="1888" y="335"/>
                  </a:lnTo>
                  <a:lnTo>
                    <a:pt x="1892" y="338"/>
                  </a:lnTo>
                  <a:lnTo>
                    <a:pt x="1897" y="340"/>
                  </a:lnTo>
                  <a:lnTo>
                    <a:pt x="1900" y="343"/>
                  </a:lnTo>
                  <a:lnTo>
                    <a:pt x="1905" y="345"/>
                  </a:lnTo>
                  <a:lnTo>
                    <a:pt x="1909" y="347"/>
                  </a:lnTo>
                  <a:lnTo>
                    <a:pt x="1913" y="350"/>
                  </a:lnTo>
                  <a:lnTo>
                    <a:pt x="1918" y="352"/>
                  </a:lnTo>
                  <a:lnTo>
                    <a:pt x="1922" y="353"/>
                  </a:lnTo>
                  <a:lnTo>
                    <a:pt x="1926" y="353"/>
                  </a:lnTo>
                  <a:lnTo>
                    <a:pt x="1930" y="352"/>
                  </a:lnTo>
                  <a:lnTo>
                    <a:pt x="1934" y="351"/>
                  </a:lnTo>
                  <a:lnTo>
                    <a:pt x="1939" y="350"/>
                  </a:lnTo>
                  <a:lnTo>
                    <a:pt x="1943" y="350"/>
                  </a:lnTo>
                  <a:lnTo>
                    <a:pt x="1948" y="351"/>
                  </a:lnTo>
                  <a:lnTo>
                    <a:pt x="1952" y="352"/>
                  </a:lnTo>
                  <a:lnTo>
                    <a:pt x="1955" y="353"/>
                  </a:lnTo>
                  <a:lnTo>
                    <a:pt x="1960" y="354"/>
                  </a:lnTo>
                  <a:lnTo>
                    <a:pt x="1964" y="353"/>
                  </a:lnTo>
                  <a:lnTo>
                    <a:pt x="1969" y="352"/>
                  </a:lnTo>
                  <a:lnTo>
                    <a:pt x="1973" y="350"/>
                  </a:lnTo>
                  <a:lnTo>
                    <a:pt x="1977" y="347"/>
                  </a:lnTo>
                  <a:lnTo>
                    <a:pt x="1981" y="345"/>
                  </a:lnTo>
                  <a:lnTo>
                    <a:pt x="1985" y="343"/>
                  </a:lnTo>
                  <a:lnTo>
                    <a:pt x="1990" y="340"/>
                  </a:lnTo>
                  <a:lnTo>
                    <a:pt x="1994" y="337"/>
                  </a:lnTo>
                  <a:lnTo>
                    <a:pt x="1998" y="335"/>
                  </a:lnTo>
                  <a:lnTo>
                    <a:pt x="2003" y="334"/>
                  </a:lnTo>
                  <a:lnTo>
                    <a:pt x="2006" y="334"/>
                  </a:lnTo>
                  <a:lnTo>
                    <a:pt x="2011" y="334"/>
                  </a:lnTo>
                  <a:lnTo>
                    <a:pt x="2015" y="334"/>
                  </a:lnTo>
                  <a:lnTo>
                    <a:pt x="2020" y="333"/>
                  </a:lnTo>
                  <a:lnTo>
                    <a:pt x="2024" y="332"/>
                  </a:lnTo>
                  <a:lnTo>
                    <a:pt x="2027" y="330"/>
                  </a:lnTo>
                  <a:lnTo>
                    <a:pt x="2032" y="328"/>
                  </a:lnTo>
                  <a:lnTo>
                    <a:pt x="2036" y="327"/>
                  </a:lnTo>
                  <a:lnTo>
                    <a:pt x="2041" y="325"/>
                  </a:lnTo>
                  <a:lnTo>
                    <a:pt x="2045" y="323"/>
                  </a:lnTo>
                  <a:lnTo>
                    <a:pt x="2049" y="323"/>
                  </a:lnTo>
                  <a:lnTo>
                    <a:pt x="2053" y="323"/>
                  </a:lnTo>
                  <a:lnTo>
                    <a:pt x="2057" y="325"/>
                  </a:lnTo>
                  <a:lnTo>
                    <a:pt x="2062" y="328"/>
                  </a:lnTo>
                  <a:lnTo>
                    <a:pt x="2066" y="333"/>
                  </a:lnTo>
                  <a:lnTo>
                    <a:pt x="2070" y="338"/>
                  </a:lnTo>
                  <a:lnTo>
                    <a:pt x="2075" y="343"/>
                  </a:lnTo>
                  <a:lnTo>
                    <a:pt x="2078" y="347"/>
                  </a:lnTo>
                  <a:lnTo>
                    <a:pt x="2083" y="350"/>
                  </a:lnTo>
                  <a:lnTo>
                    <a:pt x="2087" y="352"/>
                  </a:lnTo>
                  <a:lnTo>
                    <a:pt x="2092" y="353"/>
                  </a:lnTo>
                  <a:lnTo>
                    <a:pt x="2096" y="353"/>
                  </a:lnTo>
                  <a:lnTo>
                    <a:pt x="2100" y="353"/>
                  </a:lnTo>
                  <a:lnTo>
                    <a:pt x="2104" y="352"/>
                  </a:lnTo>
                  <a:lnTo>
                    <a:pt x="2108" y="353"/>
                  </a:lnTo>
                  <a:lnTo>
                    <a:pt x="2113" y="355"/>
                  </a:lnTo>
                  <a:lnTo>
                    <a:pt x="2117" y="35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151D945-917E-2851-78E6-C69C4F5DD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" y="1144"/>
              <a:ext cx="2117" cy="683"/>
            </a:xfrm>
            <a:custGeom>
              <a:avLst/>
              <a:gdLst>
                <a:gd name="T0" fmla="*/ 30 w 2117"/>
                <a:gd name="T1" fmla="*/ 618 h 683"/>
                <a:gd name="T2" fmla="*/ 64 w 2117"/>
                <a:gd name="T3" fmla="*/ 635 h 683"/>
                <a:gd name="T4" fmla="*/ 97 w 2117"/>
                <a:gd name="T5" fmla="*/ 643 h 683"/>
                <a:gd name="T6" fmla="*/ 132 w 2117"/>
                <a:gd name="T7" fmla="*/ 627 h 683"/>
                <a:gd name="T8" fmla="*/ 166 w 2117"/>
                <a:gd name="T9" fmla="*/ 626 h 683"/>
                <a:gd name="T10" fmla="*/ 200 w 2117"/>
                <a:gd name="T11" fmla="*/ 606 h 683"/>
                <a:gd name="T12" fmla="*/ 234 w 2117"/>
                <a:gd name="T13" fmla="*/ 600 h 683"/>
                <a:gd name="T14" fmla="*/ 267 w 2117"/>
                <a:gd name="T15" fmla="*/ 636 h 683"/>
                <a:gd name="T16" fmla="*/ 301 w 2117"/>
                <a:gd name="T17" fmla="*/ 619 h 683"/>
                <a:gd name="T18" fmla="*/ 335 w 2117"/>
                <a:gd name="T19" fmla="*/ 600 h 683"/>
                <a:gd name="T20" fmla="*/ 370 w 2117"/>
                <a:gd name="T21" fmla="*/ 578 h 683"/>
                <a:gd name="T22" fmla="*/ 403 w 2117"/>
                <a:gd name="T23" fmla="*/ 568 h 683"/>
                <a:gd name="T24" fmla="*/ 437 w 2117"/>
                <a:gd name="T25" fmla="*/ 601 h 683"/>
                <a:gd name="T26" fmla="*/ 471 w 2117"/>
                <a:gd name="T27" fmla="*/ 598 h 683"/>
                <a:gd name="T28" fmla="*/ 505 w 2117"/>
                <a:gd name="T29" fmla="*/ 592 h 683"/>
                <a:gd name="T30" fmla="*/ 539 w 2117"/>
                <a:gd name="T31" fmla="*/ 601 h 683"/>
                <a:gd name="T32" fmla="*/ 573 w 2117"/>
                <a:gd name="T33" fmla="*/ 607 h 683"/>
                <a:gd name="T34" fmla="*/ 607 w 2117"/>
                <a:gd name="T35" fmla="*/ 628 h 683"/>
                <a:gd name="T36" fmla="*/ 641 w 2117"/>
                <a:gd name="T37" fmla="*/ 683 h 683"/>
                <a:gd name="T38" fmla="*/ 674 w 2117"/>
                <a:gd name="T39" fmla="*/ 566 h 683"/>
                <a:gd name="T40" fmla="*/ 709 w 2117"/>
                <a:gd name="T41" fmla="*/ 414 h 683"/>
                <a:gd name="T42" fmla="*/ 743 w 2117"/>
                <a:gd name="T43" fmla="*/ 497 h 683"/>
                <a:gd name="T44" fmla="*/ 776 w 2117"/>
                <a:gd name="T45" fmla="*/ 590 h 683"/>
                <a:gd name="T46" fmla="*/ 810 w 2117"/>
                <a:gd name="T47" fmla="*/ 617 h 683"/>
                <a:gd name="T48" fmla="*/ 844 w 2117"/>
                <a:gd name="T49" fmla="*/ 552 h 683"/>
                <a:gd name="T50" fmla="*/ 878 w 2117"/>
                <a:gd name="T51" fmla="*/ 455 h 683"/>
                <a:gd name="T52" fmla="*/ 912 w 2117"/>
                <a:gd name="T53" fmla="*/ 382 h 683"/>
                <a:gd name="T54" fmla="*/ 947 w 2117"/>
                <a:gd name="T55" fmla="*/ 345 h 683"/>
                <a:gd name="T56" fmla="*/ 980 w 2117"/>
                <a:gd name="T57" fmla="*/ 333 h 683"/>
                <a:gd name="T58" fmla="*/ 1014 w 2117"/>
                <a:gd name="T59" fmla="*/ 267 h 683"/>
                <a:gd name="T60" fmla="*/ 1048 w 2117"/>
                <a:gd name="T61" fmla="*/ 184 h 683"/>
                <a:gd name="T62" fmla="*/ 1082 w 2117"/>
                <a:gd name="T63" fmla="*/ 178 h 683"/>
                <a:gd name="T64" fmla="*/ 1116 w 2117"/>
                <a:gd name="T65" fmla="*/ 184 h 683"/>
                <a:gd name="T66" fmla="*/ 1150 w 2117"/>
                <a:gd name="T67" fmla="*/ 213 h 683"/>
                <a:gd name="T68" fmla="*/ 1184 w 2117"/>
                <a:gd name="T69" fmla="*/ 231 h 683"/>
                <a:gd name="T70" fmla="*/ 1218 w 2117"/>
                <a:gd name="T71" fmla="*/ 208 h 683"/>
                <a:gd name="T72" fmla="*/ 1251 w 2117"/>
                <a:gd name="T73" fmla="*/ 157 h 683"/>
                <a:gd name="T74" fmla="*/ 1285 w 2117"/>
                <a:gd name="T75" fmla="*/ 87 h 683"/>
                <a:gd name="T76" fmla="*/ 1320 w 2117"/>
                <a:gd name="T77" fmla="*/ 51 h 683"/>
                <a:gd name="T78" fmla="*/ 1353 w 2117"/>
                <a:gd name="T79" fmla="*/ 6 h 683"/>
                <a:gd name="T80" fmla="*/ 1387 w 2117"/>
                <a:gd name="T81" fmla="*/ 20 h 683"/>
                <a:gd name="T82" fmla="*/ 1421 w 2117"/>
                <a:gd name="T83" fmla="*/ 65 h 683"/>
                <a:gd name="T84" fmla="*/ 1455 w 2117"/>
                <a:gd name="T85" fmla="*/ 119 h 683"/>
                <a:gd name="T86" fmla="*/ 1489 w 2117"/>
                <a:gd name="T87" fmla="*/ 142 h 683"/>
                <a:gd name="T88" fmla="*/ 1523 w 2117"/>
                <a:gd name="T89" fmla="*/ 162 h 683"/>
                <a:gd name="T90" fmla="*/ 1557 w 2117"/>
                <a:gd name="T91" fmla="*/ 204 h 683"/>
                <a:gd name="T92" fmla="*/ 1591 w 2117"/>
                <a:gd name="T93" fmla="*/ 230 h 683"/>
                <a:gd name="T94" fmla="*/ 1625 w 2117"/>
                <a:gd name="T95" fmla="*/ 240 h 683"/>
                <a:gd name="T96" fmla="*/ 1659 w 2117"/>
                <a:gd name="T97" fmla="*/ 224 h 683"/>
                <a:gd name="T98" fmla="*/ 1693 w 2117"/>
                <a:gd name="T99" fmla="*/ 219 h 683"/>
                <a:gd name="T100" fmla="*/ 1726 w 2117"/>
                <a:gd name="T101" fmla="*/ 230 h 683"/>
                <a:gd name="T102" fmla="*/ 1760 w 2117"/>
                <a:gd name="T103" fmla="*/ 243 h 683"/>
                <a:gd name="T104" fmla="*/ 1795 w 2117"/>
                <a:gd name="T105" fmla="*/ 250 h 683"/>
                <a:gd name="T106" fmla="*/ 1828 w 2117"/>
                <a:gd name="T107" fmla="*/ 241 h 683"/>
                <a:gd name="T108" fmla="*/ 1862 w 2117"/>
                <a:gd name="T109" fmla="*/ 298 h 683"/>
                <a:gd name="T110" fmla="*/ 1897 w 2117"/>
                <a:gd name="T111" fmla="*/ 329 h 683"/>
                <a:gd name="T112" fmla="*/ 1930 w 2117"/>
                <a:gd name="T113" fmla="*/ 353 h 683"/>
                <a:gd name="T114" fmla="*/ 1964 w 2117"/>
                <a:gd name="T115" fmla="*/ 375 h 683"/>
                <a:gd name="T116" fmla="*/ 1998 w 2117"/>
                <a:gd name="T117" fmla="*/ 402 h 683"/>
                <a:gd name="T118" fmla="*/ 2032 w 2117"/>
                <a:gd name="T119" fmla="*/ 406 h 683"/>
                <a:gd name="T120" fmla="*/ 2066 w 2117"/>
                <a:gd name="T121" fmla="*/ 434 h 683"/>
                <a:gd name="T122" fmla="*/ 2100 w 2117"/>
                <a:gd name="T123" fmla="*/ 42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7" h="683">
                  <a:moveTo>
                    <a:pt x="0" y="592"/>
                  </a:moveTo>
                  <a:lnTo>
                    <a:pt x="4" y="595"/>
                  </a:lnTo>
                  <a:lnTo>
                    <a:pt x="9" y="598"/>
                  </a:lnTo>
                  <a:lnTo>
                    <a:pt x="13" y="602"/>
                  </a:lnTo>
                  <a:lnTo>
                    <a:pt x="18" y="606"/>
                  </a:lnTo>
                  <a:lnTo>
                    <a:pt x="21" y="610"/>
                  </a:lnTo>
                  <a:lnTo>
                    <a:pt x="25" y="614"/>
                  </a:lnTo>
                  <a:lnTo>
                    <a:pt x="30" y="618"/>
                  </a:lnTo>
                  <a:lnTo>
                    <a:pt x="34" y="621"/>
                  </a:lnTo>
                  <a:lnTo>
                    <a:pt x="39" y="626"/>
                  </a:lnTo>
                  <a:lnTo>
                    <a:pt x="42" y="630"/>
                  </a:lnTo>
                  <a:lnTo>
                    <a:pt x="47" y="633"/>
                  </a:lnTo>
                  <a:lnTo>
                    <a:pt x="51" y="634"/>
                  </a:lnTo>
                  <a:lnTo>
                    <a:pt x="55" y="635"/>
                  </a:lnTo>
                  <a:lnTo>
                    <a:pt x="60" y="635"/>
                  </a:lnTo>
                  <a:lnTo>
                    <a:pt x="64" y="635"/>
                  </a:lnTo>
                  <a:lnTo>
                    <a:pt x="68" y="636"/>
                  </a:lnTo>
                  <a:lnTo>
                    <a:pt x="73" y="638"/>
                  </a:lnTo>
                  <a:lnTo>
                    <a:pt x="76" y="640"/>
                  </a:lnTo>
                  <a:lnTo>
                    <a:pt x="81" y="643"/>
                  </a:lnTo>
                  <a:lnTo>
                    <a:pt x="85" y="645"/>
                  </a:lnTo>
                  <a:lnTo>
                    <a:pt x="90" y="645"/>
                  </a:lnTo>
                  <a:lnTo>
                    <a:pt x="94" y="645"/>
                  </a:lnTo>
                  <a:lnTo>
                    <a:pt x="97" y="643"/>
                  </a:lnTo>
                  <a:lnTo>
                    <a:pt x="102" y="640"/>
                  </a:lnTo>
                  <a:lnTo>
                    <a:pt x="106" y="636"/>
                  </a:lnTo>
                  <a:lnTo>
                    <a:pt x="111" y="632"/>
                  </a:lnTo>
                  <a:lnTo>
                    <a:pt x="115" y="629"/>
                  </a:lnTo>
                  <a:lnTo>
                    <a:pt x="119" y="626"/>
                  </a:lnTo>
                  <a:lnTo>
                    <a:pt x="123" y="625"/>
                  </a:lnTo>
                  <a:lnTo>
                    <a:pt x="127" y="625"/>
                  </a:lnTo>
                  <a:lnTo>
                    <a:pt x="132" y="627"/>
                  </a:lnTo>
                  <a:lnTo>
                    <a:pt x="136" y="630"/>
                  </a:lnTo>
                  <a:lnTo>
                    <a:pt x="141" y="634"/>
                  </a:lnTo>
                  <a:lnTo>
                    <a:pt x="145" y="637"/>
                  </a:lnTo>
                  <a:lnTo>
                    <a:pt x="148" y="638"/>
                  </a:lnTo>
                  <a:lnTo>
                    <a:pt x="153" y="637"/>
                  </a:lnTo>
                  <a:lnTo>
                    <a:pt x="157" y="634"/>
                  </a:lnTo>
                  <a:lnTo>
                    <a:pt x="162" y="630"/>
                  </a:lnTo>
                  <a:lnTo>
                    <a:pt x="166" y="626"/>
                  </a:lnTo>
                  <a:lnTo>
                    <a:pt x="169" y="622"/>
                  </a:lnTo>
                  <a:lnTo>
                    <a:pt x="174" y="621"/>
                  </a:lnTo>
                  <a:lnTo>
                    <a:pt x="178" y="619"/>
                  </a:lnTo>
                  <a:lnTo>
                    <a:pt x="183" y="618"/>
                  </a:lnTo>
                  <a:lnTo>
                    <a:pt x="187" y="616"/>
                  </a:lnTo>
                  <a:lnTo>
                    <a:pt x="191" y="614"/>
                  </a:lnTo>
                  <a:lnTo>
                    <a:pt x="195" y="610"/>
                  </a:lnTo>
                  <a:lnTo>
                    <a:pt x="200" y="606"/>
                  </a:lnTo>
                  <a:lnTo>
                    <a:pt x="204" y="601"/>
                  </a:lnTo>
                  <a:lnTo>
                    <a:pt x="208" y="597"/>
                  </a:lnTo>
                  <a:lnTo>
                    <a:pt x="213" y="595"/>
                  </a:lnTo>
                  <a:lnTo>
                    <a:pt x="217" y="594"/>
                  </a:lnTo>
                  <a:lnTo>
                    <a:pt x="221" y="595"/>
                  </a:lnTo>
                  <a:lnTo>
                    <a:pt x="225" y="595"/>
                  </a:lnTo>
                  <a:lnTo>
                    <a:pt x="229" y="597"/>
                  </a:lnTo>
                  <a:lnTo>
                    <a:pt x="234" y="600"/>
                  </a:lnTo>
                  <a:lnTo>
                    <a:pt x="238" y="604"/>
                  </a:lnTo>
                  <a:lnTo>
                    <a:pt x="242" y="609"/>
                  </a:lnTo>
                  <a:lnTo>
                    <a:pt x="246" y="614"/>
                  </a:lnTo>
                  <a:lnTo>
                    <a:pt x="250" y="619"/>
                  </a:lnTo>
                  <a:lnTo>
                    <a:pt x="255" y="625"/>
                  </a:lnTo>
                  <a:lnTo>
                    <a:pt x="259" y="630"/>
                  </a:lnTo>
                  <a:lnTo>
                    <a:pt x="263" y="634"/>
                  </a:lnTo>
                  <a:lnTo>
                    <a:pt x="267" y="636"/>
                  </a:lnTo>
                  <a:lnTo>
                    <a:pt x="272" y="637"/>
                  </a:lnTo>
                  <a:lnTo>
                    <a:pt x="276" y="637"/>
                  </a:lnTo>
                  <a:lnTo>
                    <a:pt x="280" y="636"/>
                  </a:lnTo>
                  <a:lnTo>
                    <a:pt x="285" y="633"/>
                  </a:lnTo>
                  <a:lnTo>
                    <a:pt x="289" y="630"/>
                  </a:lnTo>
                  <a:lnTo>
                    <a:pt x="293" y="626"/>
                  </a:lnTo>
                  <a:lnTo>
                    <a:pt x="298" y="622"/>
                  </a:lnTo>
                  <a:lnTo>
                    <a:pt x="301" y="619"/>
                  </a:lnTo>
                  <a:lnTo>
                    <a:pt x="306" y="616"/>
                  </a:lnTo>
                  <a:lnTo>
                    <a:pt x="310" y="614"/>
                  </a:lnTo>
                  <a:lnTo>
                    <a:pt x="314" y="613"/>
                  </a:lnTo>
                  <a:lnTo>
                    <a:pt x="319" y="612"/>
                  </a:lnTo>
                  <a:lnTo>
                    <a:pt x="322" y="610"/>
                  </a:lnTo>
                  <a:lnTo>
                    <a:pt x="327" y="607"/>
                  </a:lnTo>
                  <a:lnTo>
                    <a:pt x="331" y="604"/>
                  </a:lnTo>
                  <a:lnTo>
                    <a:pt x="335" y="600"/>
                  </a:lnTo>
                  <a:lnTo>
                    <a:pt x="340" y="595"/>
                  </a:lnTo>
                  <a:lnTo>
                    <a:pt x="344" y="592"/>
                  </a:lnTo>
                  <a:lnTo>
                    <a:pt x="348" y="588"/>
                  </a:lnTo>
                  <a:lnTo>
                    <a:pt x="352" y="585"/>
                  </a:lnTo>
                  <a:lnTo>
                    <a:pt x="357" y="582"/>
                  </a:lnTo>
                  <a:lnTo>
                    <a:pt x="361" y="581"/>
                  </a:lnTo>
                  <a:lnTo>
                    <a:pt x="365" y="580"/>
                  </a:lnTo>
                  <a:lnTo>
                    <a:pt x="370" y="578"/>
                  </a:lnTo>
                  <a:lnTo>
                    <a:pt x="373" y="576"/>
                  </a:lnTo>
                  <a:lnTo>
                    <a:pt x="378" y="573"/>
                  </a:lnTo>
                  <a:lnTo>
                    <a:pt x="382" y="571"/>
                  </a:lnTo>
                  <a:lnTo>
                    <a:pt x="386" y="568"/>
                  </a:lnTo>
                  <a:lnTo>
                    <a:pt x="391" y="567"/>
                  </a:lnTo>
                  <a:lnTo>
                    <a:pt x="394" y="566"/>
                  </a:lnTo>
                  <a:lnTo>
                    <a:pt x="399" y="566"/>
                  </a:lnTo>
                  <a:lnTo>
                    <a:pt x="403" y="568"/>
                  </a:lnTo>
                  <a:lnTo>
                    <a:pt x="407" y="571"/>
                  </a:lnTo>
                  <a:lnTo>
                    <a:pt x="412" y="576"/>
                  </a:lnTo>
                  <a:lnTo>
                    <a:pt x="416" y="580"/>
                  </a:lnTo>
                  <a:lnTo>
                    <a:pt x="420" y="585"/>
                  </a:lnTo>
                  <a:lnTo>
                    <a:pt x="425" y="590"/>
                  </a:lnTo>
                  <a:lnTo>
                    <a:pt x="428" y="595"/>
                  </a:lnTo>
                  <a:lnTo>
                    <a:pt x="433" y="598"/>
                  </a:lnTo>
                  <a:lnTo>
                    <a:pt x="437" y="601"/>
                  </a:lnTo>
                  <a:lnTo>
                    <a:pt x="442" y="603"/>
                  </a:lnTo>
                  <a:lnTo>
                    <a:pt x="446" y="604"/>
                  </a:lnTo>
                  <a:lnTo>
                    <a:pt x="450" y="604"/>
                  </a:lnTo>
                  <a:lnTo>
                    <a:pt x="454" y="604"/>
                  </a:lnTo>
                  <a:lnTo>
                    <a:pt x="458" y="604"/>
                  </a:lnTo>
                  <a:lnTo>
                    <a:pt x="463" y="602"/>
                  </a:lnTo>
                  <a:lnTo>
                    <a:pt x="467" y="600"/>
                  </a:lnTo>
                  <a:lnTo>
                    <a:pt x="471" y="598"/>
                  </a:lnTo>
                  <a:lnTo>
                    <a:pt x="475" y="595"/>
                  </a:lnTo>
                  <a:lnTo>
                    <a:pt x="479" y="592"/>
                  </a:lnTo>
                  <a:lnTo>
                    <a:pt x="484" y="590"/>
                  </a:lnTo>
                  <a:lnTo>
                    <a:pt x="488" y="588"/>
                  </a:lnTo>
                  <a:lnTo>
                    <a:pt x="493" y="588"/>
                  </a:lnTo>
                  <a:lnTo>
                    <a:pt x="497" y="588"/>
                  </a:lnTo>
                  <a:lnTo>
                    <a:pt x="500" y="590"/>
                  </a:lnTo>
                  <a:lnTo>
                    <a:pt x="505" y="592"/>
                  </a:lnTo>
                  <a:lnTo>
                    <a:pt x="509" y="595"/>
                  </a:lnTo>
                  <a:lnTo>
                    <a:pt x="514" y="597"/>
                  </a:lnTo>
                  <a:lnTo>
                    <a:pt x="518" y="600"/>
                  </a:lnTo>
                  <a:lnTo>
                    <a:pt x="523" y="601"/>
                  </a:lnTo>
                  <a:lnTo>
                    <a:pt x="526" y="603"/>
                  </a:lnTo>
                  <a:lnTo>
                    <a:pt x="530" y="603"/>
                  </a:lnTo>
                  <a:lnTo>
                    <a:pt x="535" y="603"/>
                  </a:lnTo>
                  <a:lnTo>
                    <a:pt x="539" y="601"/>
                  </a:lnTo>
                  <a:lnTo>
                    <a:pt x="544" y="597"/>
                  </a:lnTo>
                  <a:lnTo>
                    <a:pt x="547" y="592"/>
                  </a:lnTo>
                  <a:lnTo>
                    <a:pt x="551" y="587"/>
                  </a:lnTo>
                  <a:lnTo>
                    <a:pt x="556" y="584"/>
                  </a:lnTo>
                  <a:lnTo>
                    <a:pt x="560" y="584"/>
                  </a:lnTo>
                  <a:lnTo>
                    <a:pt x="565" y="589"/>
                  </a:lnTo>
                  <a:lnTo>
                    <a:pt x="569" y="597"/>
                  </a:lnTo>
                  <a:lnTo>
                    <a:pt x="573" y="607"/>
                  </a:lnTo>
                  <a:lnTo>
                    <a:pt x="577" y="618"/>
                  </a:lnTo>
                  <a:lnTo>
                    <a:pt x="581" y="626"/>
                  </a:lnTo>
                  <a:lnTo>
                    <a:pt x="586" y="632"/>
                  </a:lnTo>
                  <a:lnTo>
                    <a:pt x="590" y="634"/>
                  </a:lnTo>
                  <a:lnTo>
                    <a:pt x="595" y="634"/>
                  </a:lnTo>
                  <a:lnTo>
                    <a:pt x="598" y="632"/>
                  </a:lnTo>
                  <a:lnTo>
                    <a:pt x="602" y="629"/>
                  </a:lnTo>
                  <a:lnTo>
                    <a:pt x="607" y="628"/>
                  </a:lnTo>
                  <a:lnTo>
                    <a:pt x="611" y="629"/>
                  </a:lnTo>
                  <a:lnTo>
                    <a:pt x="616" y="633"/>
                  </a:lnTo>
                  <a:lnTo>
                    <a:pt x="619" y="640"/>
                  </a:lnTo>
                  <a:lnTo>
                    <a:pt x="624" y="650"/>
                  </a:lnTo>
                  <a:lnTo>
                    <a:pt x="628" y="661"/>
                  </a:lnTo>
                  <a:lnTo>
                    <a:pt x="632" y="671"/>
                  </a:lnTo>
                  <a:lnTo>
                    <a:pt x="637" y="679"/>
                  </a:lnTo>
                  <a:lnTo>
                    <a:pt x="641" y="683"/>
                  </a:lnTo>
                  <a:lnTo>
                    <a:pt x="645" y="683"/>
                  </a:lnTo>
                  <a:lnTo>
                    <a:pt x="650" y="677"/>
                  </a:lnTo>
                  <a:lnTo>
                    <a:pt x="653" y="668"/>
                  </a:lnTo>
                  <a:lnTo>
                    <a:pt x="658" y="653"/>
                  </a:lnTo>
                  <a:lnTo>
                    <a:pt x="662" y="635"/>
                  </a:lnTo>
                  <a:lnTo>
                    <a:pt x="666" y="615"/>
                  </a:lnTo>
                  <a:lnTo>
                    <a:pt x="671" y="592"/>
                  </a:lnTo>
                  <a:lnTo>
                    <a:pt x="674" y="566"/>
                  </a:lnTo>
                  <a:lnTo>
                    <a:pt x="679" y="539"/>
                  </a:lnTo>
                  <a:lnTo>
                    <a:pt x="683" y="511"/>
                  </a:lnTo>
                  <a:lnTo>
                    <a:pt x="688" y="484"/>
                  </a:lnTo>
                  <a:lnTo>
                    <a:pt x="692" y="461"/>
                  </a:lnTo>
                  <a:lnTo>
                    <a:pt x="696" y="443"/>
                  </a:lnTo>
                  <a:lnTo>
                    <a:pt x="700" y="428"/>
                  </a:lnTo>
                  <a:lnTo>
                    <a:pt x="704" y="419"/>
                  </a:lnTo>
                  <a:lnTo>
                    <a:pt x="709" y="414"/>
                  </a:lnTo>
                  <a:lnTo>
                    <a:pt x="713" y="412"/>
                  </a:lnTo>
                  <a:lnTo>
                    <a:pt x="717" y="415"/>
                  </a:lnTo>
                  <a:lnTo>
                    <a:pt x="722" y="423"/>
                  </a:lnTo>
                  <a:lnTo>
                    <a:pt x="725" y="434"/>
                  </a:lnTo>
                  <a:lnTo>
                    <a:pt x="730" y="449"/>
                  </a:lnTo>
                  <a:lnTo>
                    <a:pt x="734" y="466"/>
                  </a:lnTo>
                  <a:lnTo>
                    <a:pt x="738" y="482"/>
                  </a:lnTo>
                  <a:lnTo>
                    <a:pt x="743" y="497"/>
                  </a:lnTo>
                  <a:lnTo>
                    <a:pt x="746" y="509"/>
                  </a:lnTo>
                  <a:lnTo>
                    <a:pt x="751" y="521"/>
                  </a:lnTo>
                  <a:lnTo>
                    <a:pt x="755" y="531"/>
                  </a:lnTo>
                  <a:lnTo>
                    <a:pt x="760" y="543"/>
                  </a:lnTo>
                  <a:lnTo>
                    <a:pt x="764" y="554"/>
                  </a:lnTo>
                  <a:lnTo>
                    <a:pt x="768" y="567"/>
                  </a:lnTo>
                  <a:lnTo>
                    <a:pt x="772" y="578"/>
                  </a:lnTo>
                  <a:lnTo>
                    <a:pt x="776" y="590"/>
                  </a:lnTo>
                  <a:lnTo>
                    <a:pt x="781" y="600"/>
                  </a:lnTo>
                  <a:lnTo>
                    <a:pt x="785" y="609"/>
                  </a:lnTo>
                  <a:lnTo>
                    <a:pt x="789" y="616"/>
                  </a:lnTo>
                  <a:lnTo>
                    <a:pt x="794" y="619"/>
                  </a:lnTo>
                  <a:lnTo>
                    <a:pt x="798" y="621"/>
                  </a:lnTo>
                  <a:lnTo>
                    <a:pt x="802" y="621"/>
                  </a:lnTo>
                  <a:lnTo>
                    <a:pt x="806" y="619"/>
                  </a:lnTo>
                  <a:lnTo>
                    <a:pt x="810" y="617"/>
                  </a:lnTo>
                  <a:lnTo>
                    <a:pt x="815" y="613"/>
                  </a:lnTo>
                  <a:lnTo>
                    <a:pt x="819" y="608"/>
                  </a:lnTo>
                  <a:lnTo>
                    <a:pt x="823" y="601"/>
                  </a:lnTo>
                  <a:lnTo>
                    <a:pt x="827" y="594"/>
                  </a:lnTo>
                  <a:lnTo>
                    <a:pt x="832" y="585"/>
                  </a:lnTo>
                  <a:lnTo>
                    <a:pt x="836" y="574"/>
                  </a:lnTo>
                  <a:lnTo>
                    <a:pt x="840" y="564"/>
                  </a:lnTo>
                  <a:lnTo>
                    <a:pt x="844" y="552"/>
                  </a:lnTo>
                  <a:lnTo>
                    <a:pt x="849" y="542"/>
                  </a:lnTo>
                  <a:lnTo>
                    <a:pt x="853" y="530"/>
                  </a:lnTo>
                  <a:lnTo>
                    <a:pt x="857" y="519"/>
                  </a:lnTo>
                  <a:lnTo>
                    <a:pt x="861" y="506"/>
                  </a:lnTo>
                  <a:lnTo>
                    <a:pt x="866" y="495"/>
                  </a:lnTo>
                  <a:lnTo>
                    <a:pt x="870" y="481"/>
                  </a:lnTo>
                  <a:lnTo>
                    <a:pt x="875" y="468"/>
                  </a:lnTo>
                  <a:lnTo>
                    <a:pt x="878" y="455"/>
                  </a:lnTo>
                  <a:lnTo>
                    <a:pt x="882" y="443"/>
                  </a:lnTo>
                  <a:lnTo>
                    <a:pt x="887" y="431"/>
                  </a:lnTo>
                  <a:lnTo>
                    <a:pt x="891" y="422"/>
                  </a:lnTo>
                  <a:lnTo>
                    <a:pt x="896" y="412"/>
                  </a:lnTo>
                  <a:lnTo>
                    <a:pt x="899" y="403"/>
                  </a:lnTo>
                  <a:lnTo>
                    <a:pt x="904" y="396"/>
                  </a:lnTo>
                  <a:lnTo>
                    <a:pt x="908" y="389"/>
                  </a:lnTo>
                  <a:lnTo>
                    <a:pt x="912" y="382"/>
                  </a:lnTo>
                  <a:lnTo>
                    <a:pt x="917" y="376"/>
                  </a:lnTo>
                  <a:lnTo>
                    <a:pt x="921" y="370"/>
                  </a:lnTo>
                  <a:lnTo>
                    <a:pt x="925" y="364"/>
                  </a:lnTo>
                  <a:lnTo>
                    <a:pt x="929" y="358"/>
                  </a:lnTo>
                  <a:lnTo>
                    <a:pt x="933" y="352"/>
                  </a:lnTo>
                  <a:lnTo>
                    <a:pt x="938" y="348"/>
                  </a:lnTo>
                  <a:lnTo>
                    <a:pt x="942" y="346"/>
                  </a:lnTo>
                  <a:lnTo>
                    <a:pt x="947" y="345"/>
                  </a:lnTo>
                  <a:lnTo>
                    <a:pt x="950" y="344"/>
                  </a:lnTo>
                  <a:lnTo>
                    <a:pt x="954" y="343"/>
                  </a:lnTo>
                  <a:lnTo>
                    <a:pt x="959" y="342"/>
                  </a:lnTo>
                  <a:lnTo>
                    <a:pt x="963" y="341"/>
                  </a:lnTo>
                  <a:lnTo>
                    <a:pt x="968" y="339"/>
                  </a:lnTo>
                  <a:lnTo>
                    <a:pt x="971" y="338"/>
                  </a:lnTo>
                  <a:lnTo>
                    <a:pt x="976" y="336"/>
                  </a:lnTo>
                  <a:lnTo>
                    <a:pt x="980" y="333"/>
                  </a:lnTo>
                  <a:lnTo>
                    <a:pt x="984" y="330"/>
                  </a:lnTo>
                  <a:lnTo>
                    <a:pt x="989" y="325"/>
                  </a:lnTo>
                  <a:lnTo>
                    <a:pt x="993" y="319"/>
                  </a:lnTo>
                  <a:lnTo>
                    <a:pt x="997" y="311"/>
                  </a:lnTo>
                  <a:lnTo>
                    <a:pt x="1001" y="301"/>
                  </a:lnTo>
                  <a:lnTo>
                    <a:pt x="1005" y="290"/>
                  </a:lnTo>
                  <a:lnTo>
                    <a:pt x="1010" y="278"/>
                  </a:lnTo>
                  <a:lnTo>
                    <a:pt x="1014" y="267"/>
                  </a:lnTo>
                  <a:lnTo>
                    <a:pt x="1019" y="255"/>
                  </a:lnTo>
                  <a:lnTo>
                    <a:pt x="1023" y="245"/>
                  </a:lnTo>
                  <a:lnTo>
                    <a:pt x="1026" y="234"/>
                  </a:lnTo>
                  <a:lnTo>
                    <a:pt x="1031" y="224"/>
                  </a:lnTo>
                  <a:lnTo>
                    <a:pt x="1035" y="213"/>
                  </a:lnTo>
                  <a:lnTo>
                    <a:pt x="1040" y="203"/>
                  </a:lnTo>
                  <a:lnTo>
                    <a:pt x="1044" y="193"/>
                  </a:lnTo>
                  <a:lnTo>
                    <a:pt x="1048" y="184"/>
                  </a:lnTo>
                  <a:lnTo>
                    <a:pt x="1052" y="176"/>
                  </a:lnTo>
                  <a:lnTo>
                    <a:pt x="1056" y="171"/>
                  </a:lnTo>
                  <a:lnTo>
                    <a:pt x="1061" y="168"/>
                  </a:lnTo>
                  <a:lnTo>
                    <a:pt x="1065" y="167"/>
                  </a:lnTo>
                  <a:lnTo>
                    <a:pt x="1069" y="168"/>
                  </a:lnTo>
                  <a:lnTo>
                    <a:pt x="1074" y="171"/>
                  </a:lnTo>
                  <a:lnTo>
                    <a:pt x="1077" y="174"/>
                  </a:lnTo>
                  <a:lnTo>
                    <a:pt x="1082" y="178"/>
                  </a:lnTo>
                  <a:lnTo>
                    <a:pt x="1086" y="181"/>
                  </a:lnTo>
                  <a:lnTo>
                    <a:pt x="1091" y="183"/>
                  </a:lnTo>
                  <a:lnTo>
                    <a:pt x="1095" y="183"/>
                  </a:lnTo>
                  <a:lnTo>
                    <a:pt x="1098" y="183"/>
                  </a:lnTo>
                  <a:lnTo>
                    <a:pt x="1103" y="182"/>
                  </a:lnTo>
                  <a:lnTo>
                    <a:pt x="1107" y="182"/>
                  </a:lnTo>
                  <a:lnTo>
                    <a:pt x="1112" y="182"/>
                  </a:lnTo>
                  <a:lnTo>
                    <a:pt x="1116" y="184"/>
                  </a:lnTo>
                  <a:lnTo>
                    <a:pt x="1120" y="187"/>
                  </a:lnTo>
                  <a:lnTo>
                    <a:pt x="1124" y="191"/>
                  </a:lnTo>
                  <a:lnTo>
                    <a:pt x="1128" y="195"/>
                  </a:lnTo>
                  <a:lnTo>
                    <a:pt x="1133" y="198"/>
                  </a:lnTo>
                  <a:lnTo>
                    <a:pt x="1137" y="202"/>
                  </a:lnTo>
                  <a:lnTo>
                    <a:pt x="1142" y="205"/>
                  </a:lnTo>
                  <a:lnTo>
                    <a:pt x="1146" y="209"/>
                  </a:lnTo>
                  <a:lnTo>
                    <a:pt x="1150" y="213"/>
                  </a:lnTo>
                  <a:lnTo>
                    <a:pt x="1154" y="217"/>
                  </a:lnTo>
                  <a:lnTo>
                    <a:pt x="1158" y="221"/>
                  </a:lnTo>
                  <a:lnTo>
                    <a:pt x="1163" y="224"/>
                  </a:lnTo>
                  <a:lnTo>
                    <a:pt x="1167" y="226"/>
                  </a:lnTo>
                  <a:lnTo>
                    <a:pt x="1171" y="228"/>
                  </a:lnTo>
                  <a:lnTo>
                    <a:pt x="1175" y="229"/>
                  </a:lnTo>
                  <a:lnTo>
                    <a:pt x="1179" y="230"/>
                  </a:lnTo>
                  <a:lnTo>
                    <a:pt x="1184" y="231"/>
                  </a:lnTo>
                  <a:lnTo>
                    <a:pt x="1188" y="231"/>
                  </a:lnTo>
                  <a:lnTo>
                    <a:pt x="1192" y="231"/>
                  </a:lnTo>
                  <a:lnTo>
                    <a:pt x="1196" y="230"/>
                  </a:lnTo>
                  <a:lnTo>
                    <a:pt x="1201" y="228"/>
                  </a:lnTo>
                  <a:lnTo>
                    <a:pt x="1205" y="224"/>
                  </a:lnTo>
                  <a:lnTo>
                    <a:pt x="1209" y="219"/>
                  </a:lnTo>
                  <a:lnTo>
                    <a:pt x="1213" y="214"/>
                  </a:lnTo>
                  <a:lnTo>
                    <a:pt x="1218" y="208"/>
                  </a:lnTo>
                  <a:lnTo>
                    <a:pt x="1222" y="201"/>
                  </a:lnTo>
                  <a:lnTo>
                    <a:pt x="1227" y="195"/>
                  </a:lnTo>
                  <a:lnTo>
                    <a:pt x="1230" y="191"/>
                  </a:lnTo>
                  <a:lnTo>
                    <a:pt x="1235" y="186"/>
                  </a:lnTo>
                  <a:lnTo>
                    <a:pt x="1239" y="180"/>
                  </a:lnTo>
                  <a:lnTo>
                    <a:pt x="1243" y="174"/>
                  </a:lnTo>
                  <a:lnTo>
                    <a:pt x="1248" y="167"/>
                  </a:lnTo>
                  <a:lnTo>
                    <a:pt x="1251" y="157"/>
                  </a:lnTo>
                  <a:lnTo>
                    <a:pt x="1256" y="147"/>
                  </a:lnTo>
                  <a:lnTo>
                    <a:pt x="1260" y="136"/>
                  </a:lnTo>
                  <a:lnTo>
                    <a:pt x="1264" y="124"/>
                  </a:lnTo>
                  <a:lnTo>
                    <a:pt x="1269" y="115"/>
                  </a:lnTo>
                  <a:lnTo>
                    <a:pt x="1273" y="106"/>
                  </a:lnTo>
                  <a:lnTo>
                    <a:pt x="1277" y="99"/>
                  </a:lnTo>
                  <a:lnTo>
                    <a:pt x="1281" y="92"/>
                  </a:lnTo>
                  <a:lnTo>
                    <a:pt x="1285" y="87"/>
                  </a:lnTo>
                  <a:lnTo>
                    <a:pt x="1290" y="81"/>
                  </a:lnTo>
                  <a:lnTo>
                    <a:pt x="1294" y="75"/>
                  </a:lnTo>
                  <a:lnTo>
                    <a:pt x="1299" y="71"/>
                  </a:lnTo>
                  <a:lnTo>
                    <a:pt x="1302" y="67"/>
                  </a:lnTo>
                  <a:lnTo>
                    <a:pt x="1307" y="64"/>
                  </a:lnTo>
                  <a:lnTo>
                    <a:pt x="1311" y="61"/>
                  </a:lnTo>
                  <a:lnTo>
                    <a:pt x="1315" y="56"/>
                  </a:lnTo>
                  <a:lnTo>
                    <a:pt x="1320" y="51"/>
                  </a:lnTo>
                  <a:lnTo>
                    <a:pt x="1323" y="47"/>
                  </a:lnTo>
                  <a:lnTo>
                    <a:pt x="1328" y="41"/>
                  </a:lnTo>
                  <a:lnTo>
                    <a:pt x="1332" y="35"/>
                  </a:lnTo>
                  <a:lnTo>
                    <a:pt x="1336" y="29"/>
                  </a:lnTo>
                  <a:lnTo>
                    <a:pt x="1341" y="23"/>
                  </a:lnTo>
                  <a:lnTo>
                    <a:pt x="1345" y="17"/>
                  </a:lnTo>
                  <a:lnTo>
                    <a:pt x="1349" y="11"/>
                  </a:lnTo>
                  <a:lnTo>
                    <a:pt x="1353" y="6"/>
                  </a:lnTo>
                  <a:lnTo>
                    <a:pt x="1357" y="2"/>
                  </a:lnTo>
                  <a:lnTo>
                    <a:pt x="1362" y="0"/>
                  </a:lnTo>
                  <a:lnTo>
                    <a:pt x="1366" y="0"/>
                  </a:lnTo>
                  <a:lnTo>
                    <a:pt x="1371" y="1"/>
                  </a:lnTo>
                  <a:lnTo>
                    <a:pt x="1375" y="4"/>
                  </a:lnTo>
                  <a:lnTo>
                    <a:pt x="1379" y="9"/>
                  </a:lnTo>
                  <a:lnTo>
                    <a:pt x="1383" y="14"/>
                  </a:lnTo>
                  <a:lnTo>
                    <a:pt x="1387" y="20"/>
                  </a:lnTo>
                  <a:lnTo>
                    <a:pt x="1392" y="26"/>
                  </a:lnTo>
                  <a:lnTo>
                    <a:pt x="1396" y="33"/>
                  </a:lnTo>
                  <a:lnTo>
                    <a:pt x="1400" y="40"/>
                  </a:lnTo>
                  <a:lnTo>
                    <a:pt x="1404" y="47"/>
                  </a:lnTo>
                  <a:lnTo>
                    <a:pt x="1408" y="52"/>
                  </a:lnTo>
                  <a:lnTo>
                    <a:pt x="1413" y="56"/>
                  </a:lnTo>
                  <a:lnTo>
                    <a:pt x="1417" y="61"/>
                  </a:lnTo>
                  <a:lnTo>
                    <a:pt x="1421" y="65"/>
                  </a:lnTo>
                  <a:lnTo>
                    <a:pt x="1426" y="68"/>
                  </a:lnTo>
                  <a:lnTo>
                    <a:pt x="1429" y="73"/>
                  </a:lnTo>
                  <a:lnTo>
                    <a:pt x="1434" y="78"/>
                  </a:lnTo>
                  <a:lnTo>
                    <a:pt x="1438" y="86"/>
                  </a:lnTo>
                  <a:lnTo>
                    <a:pt x="1443" y="94"/>
                  </a:lnTo>
                  <a:lnTo>
                    <a:pt x="1447" y="102"/>
                  </a:lnTo>
                  <a:lnTo>
                    <a:pt x="1452" y="110"/>
                  </a:lnTo>
                  <a:lnTo>
                    <a:pt x="1455" y="119"/>
                  </a:lnTo>
                  <a:lnTo>
                    <a:pt x="1459" y="125"/>
                  </a:lnTo>
                  <a:lnTo>
                    <a:pt x="1464" y="132"/>
                  </a:lnTo>
                  <a:lnTo>
                    <a:pt x="1468" y="137"/>
                  </a:lnTo>
                  <a:lnTo>
                    <a:pt x="1473" y="141"/>
                  </a:lnTo>
                  <a:lnTo>
                    <a:pt x="1476" y="142"/>
                  </a:lnTo>
                  <a:lnTo>
                    <a:pt x="1480" y="142"/>
                  </a:lnTo>
                  <a:lnTo>
                    <a:pt x="1485" y="142"/>
                  </a:lnTo>
                  <a:lnTo>
                    <a:pt x="1489" y="142"/>
                  </a:lnTo>
                  <a:lnTo>
                    <a:pt x="1494" y="142"/>
                  </a:lnTo>
                  <a:lnTo>
                    <a:pt x="1498" y="142"/>
                  </a:lnTo>
                  <a:lnTo>
                    <a:pt x="1501" y="142"/>
                  </a:lnTo>
                  <a:lnTo>
                    <a:pt x="1506" y="143"/>
                  </a:lnTo>
                  <a:lnTo>
                    <a:pt x="1510" y="145"/>
                  </a:lnTo>
                  <a:lnTo>
                    <a:pt x="1515" y="148"/>
                  </a:lnTo>
                  <a:lnTo>
                    <a:pt x="1519" y="154"/>
                  </a:lnTo>
                  <a:lnTo>
                    <a:pt x="1523" y="162"/>
                  </a:lnTo>
                  <a:lnTo>
                    <a:pt x="1527" y="169"/>
                  </a:lnTo>
                  <a:lnTo>
                    <a:pt x="1531" y="178"/>
                  </a:lnTo>
                  <a:lnTo>
                    <a:pt x="1536" y="186"/>
                  </a:lnTo>
                  <a:lnTo>
                    <a:pt x="1540" y="193"/>
                  </a:lnTo>
                  <a:lnTo>
                    <a:pt x="1545" y="197"/>
                  </a:lnTo>
                  <a:lnTo>
                    <a:pt x="1548" y="201"/>
                  </a:lnTo>
                  <a:lnTo>
                    <a:pt x="1553" y="203"/>
                  </a:lnTo>
                  <a:lnTo>
                    <a:pt x="1557" y="204"/>
                  </a:lnTo>
                  <a:lnTo>
                    <a:pt x="1561" y="204"/>
                  </a:lnTo>
                  <a:lnTo>
                    <a:pt x="1566" y="205"/>
                  </a:lnTo>
                  <a:lnTo>
                    <a:pt x="1570" y="205"/>
                  </a:lnTo>
                  <a:lnTo>
                    <a:pt x="1574" y="207"/>
                  </a:lnTo>
                  <a:lnTo>
                    <a:pt x="1578" y="211"/>
                  </a:lnTo>
                  <a:lnTo>
                    <a:pt x="1582" y="216"/>
                  </a:lnTo>
                  <a:lnTo>
                    <a:pt x="1587" y="222"/>
                  </a:lnTo>
                  <a:lnTo>
                    <a:pt x="1591" y="230"/>
                  </a:lnTo>
                  <a:lnTo>
                    <a:pt x="1595" y="236"/>
                  </a:lnTo>
                  <a:lnTo>
                    <a:pt x="1600" y="241"/>
                  </a:lnTo>
                  <a:lnTo>
                    <a:pt x="1603" y="243"/>
                  </a:lnTo>
                  <a:lnTo>
                    <a:pt x="1608" y="245"/>
                  </a:lnTo>
                  <a:lnTo>
                    <a:pt x="1612" y="243"/>
                  </a:lnTo>
                  <a:lnTo>
                    <a:pt x="1617" y="243"/>
                  </a:lnTo>
                  <a:lnTo>
                    <a:pt x="1621" y="241"/>
                  </a:lnTo>
                  <a:lnTo>
                    <a:pt x="1625" y="240"/>
                  </a:lnTo>
                  <a:lnTo>
                    <a:pt x="1629" y="238"/>
                  </a:lnTo>
                  <a:lnTo>
                    <a:pt x="1633" y="237"/>
                  </a:lnTo>
                  <a:lnTo>
                    <a:pt x="1638" y="235"/>
                  </a:lnTo>
                  <a:lnTo>
                    <a:pt x="1642" y="234"/>
                  </a:lnTo>
                  <a:lnTo>
                    <a:pt x="1646" y="232"/>
                  </a:lnTo>
                  <a:lnTo>
                    <a:pt x="1651" y="230"/>
                  </a:lnTo>
                  <a:lnTo>
                    <a:pt x="1654" y="228"/>
                  </a:lnTo>
                  <a:lnTo>
                    <a:pt x="1659" y="224"/>
                  </a:lnTo>
                  <a:lnTo>
                    <a:pt x="1663" y="219"/>
                  </a:lnTo>
                  <a:lnTo>
                    <a:pt x="1667" y="216"/>
                  </a:lnTo>
                  <a:lnTo>
                    <a:pt x="1672" y="212"/>
                  </a:lnTo>
                  <a:lnTo>
                    <a:pt x="1675" y="210"/>
                  </a:lnTo>
                  <a:lnTo>
                    <a:pt x="1680" y="210"/>
                  </a:lnTo>
                  <a:lnTo>
                    <a:pt x="1684" y="212"/>
                  </a:lnTo>
                  <a:lnTo>
                    <a:pt x="1689" y="216"/>
                  </a:lnTo>
                  <a:lnTo>
                    <a:pt x="1693" y="219"/>
                  </a:lnTo>
                  <a:lnTo>
                    <a:pt x="1697" y="222"/>
                  </a:lnTo>
                  <a:lnTo>
                    <a:pt x="1701" y="224"/>
                  </a:lnTo>
                  <a:lnTo>
                    <a:pt x="1705" y="224"/>
                  </a:lnTo>
                  <a:lnTo>
                    <a:pt x="1710" y="224"/>
                  </a:lnTo>
                  <a:lnTo>
                    <a:pt x="1714" y="224"/>
                  </a:lnTo>
                  <a:lnTo>
                    <a:pt x="1718" y="224"/>
                  </a:lnTo>
                  <a:lnTo>
                    <a:pt x="1723" y="227"/>
                  </a:lnTo>
                  <a:lnTo>
                    <a:pt x="1726" y="230"/>
                  </a:lnTo>
                  <a:lnTo>
                    <a:pt x="1731" y="233"/>
                  </a:lnTo>
                  <a:lnTo>
                    <a:pt x="1735" y="237"/>
                  </a:lnTo>
                  <a:lnTo>
                    <a:pt x="1739" y="240"/>
                  </a:lnTo>
                  <a:lnTo>
                    <a:pt x="1744" y="243"/>
                  </a:lnTo>
                  <a:lnTo>
                    <a:pt x="1748" y="243"/>
                  </a:lnTo>
                  <a:lnTo>
                    <a:pt x="1752" y="243"/>
                  </a:lnTo>
                  <a:lnTo>
                    <a:pt x="1756" y="243"/>
                  </a:lnTo>
                  <a:lnTo>
                    <a:pt x="1760" y="243"/>
                  </a:lnTo>
                  <a:lnTo>
                    <a:pt x="1765" y="241"/>
                  </a:lnTo>
                  <a:lnTo>
                    <a:pt x="1769" y="239"/>
                  </a:lnTo>
                  <a:lnTo>
                    <a:pt x="1773" y="237"/>
                  </a:lnTo>
                  <a:lnTo>
                    <a:pt x="1778" y="236"/>
                  </a:lnTo>
                  <a:lnTo>
                    <a:pt x="1782" y="237"/>
                  </a:lnTo>
                  <a:lnTo>
                    <a:pt x="1786" y="241"/>
                  </a:lnTo>
                  <a:lnTo>
                    <a:pt x="1790" y="245"/>
                  </a:lnTo>
                  <a:lnTo>
                    <a:pt x="1795" y="250"/>
                  </a:lnTo>
                  <a:lnTo>
                    <a:pt x="1799" y="254"/>
                  </a:lnTo>
                  <a:lnTo>
                    <a:pt x="1803" y="256"/>
                  </a:lnTo>
                  <a:lnTo>
                    <a:pt x="1807" y="255"/>
                  </a:lnTo>
                  <a:lnTo>
                    <a:pt x="1811" y="252"/>
                  </a:lnTo>
                  <a:lnTo>
                    <a:pt x="1816" y="248"/>
                  </a:lnTo>
                  <a:lnTo>
                    <a:pt x="1820" y="243"/>
                  </a:lnTo>
                  <a:lnTo>
                    <a:pt x="1825" y="240"/>
                  </a:lnTo>
                  <a:lnTo>
                    <a:pt x="1828" y="241"/>
                  </a:lnTo>
                  <a:lnTo>
                    <a:pt x="1832" y="243"/>
                  </a:lnTo>
                  <a:lnTo>
                    <a:pt x="1837" y="250"/>
                  </a:lnTo>
                  <a:lnTo>
                    <a:pt x="1841" y="258"/>
                  </a:lnTo>
                  <a:lnTo>
                    <a:pt x="1846" y="267"/>
                  </a:lnTo>
                  <a:lnTo>
                    <a:pt x="1850" y="275"/>
                  </a:lnTo>
                  <a:lnTo>
                    <a:pt x="1854" y="284"/>
                  </a:lnTo>
                  <a:lnTo>
                    <a:pt x="1858" y="292"/>
                  </a:lnTo>
                  <a:lnTo>
                    <a:pt x="1862" y="298"/>
                  </a:lnTo>
                  <a:lnTo>
                    <a:pt x="1867" y="305"/>
                  </a:lnTo>
                  <a:lnTo>
                    <a:pt x="1871" y="311"/>
                  </a:lnTo>
                  <a:lnTo>
                    <a:pt x="1876" y="317"/>
                  </a:lnTo>
                  <a:lnTo>
                    <a:pt x="1879" y="322"/>
                  </a:lnTo>
                  <a:lnTo>
                    <a:pt x="1883" y="325"/>
                  </a:lnTo>
                  <a:lnTo>
                    <a:pt x="1888" y="328"/>
                  </a:lnTo>
                  <a:lnTo>
                    <a:pt x="1892" y="328"/>
                  </a:lnTo>
                  <a:lnTo>
                    <a:pt x="1897" y="329"/>
                  </a:lnTo>
                  <a:lnTo>
                    <a:pt x="1900" y="330"/>
                  </a:lnTo>
                  <a:lnTo>
                    <a:pt x="1905" y="332"/>
                  </a:lnTo>
                  <a:lnTo>
                    <a:pt x="1909" y="335"/>
                  </a:lnTo>
                  <a:lnTo>
                    <a:pt x="1913" y="339"/>
                  </a:lnTo>
                  <a:lnTo>
                    <a:pt x="1918" y="343"/>
                  </a:lnTo>
                  <a:lnTo>
                    <a:pt x="1922" y="346"/>
                  </a:lnTo>
                  <a:lnTo>
                    <a:pt x="1926" y="351"/>
                  </a:lnTo>
                  <a:lnTo>
                    <a:pt x="1930" y="353"/>
                  </a:lnTo>
                  <a:lnTo>
                    <a:pt x="1934" y="356"/>
                  </a:lnTo>
                  <a:lnTo>
                    <a:pt x="1939" y="360"/>
                  </a:lnTo>
                  <a:lnTo>
                    <a:pt x="1943" y="364"/>
                  </a:lnTo>
                  <a:lnTo>
                    <a:pt x="1948" y="368"/>
                  </a:lnTo>
                  <a:lnTo>
                    <a:pt x="1952" y="370"/>
                  </a:lnTo>
                  <a:lnTo>
                    <a:pt x="1955" y="373"/>
                  </a:lnTo>
                  <a:lnTo>
                    <a:pt x="1960" y="375"/>
                  </a:lnTo>
                  <a:lnTo>
                    <a:pt x="1964" y="375"/>
                  </a:lnTo>
                  <a:lnTo>
                    <a:pt x="1969" y="377"/>
                  </a:lnTo>
                  <a:lnTo>
                    <a:pt x="1973" y="380"/>
                  </a:lnTo>
                  <a:lnTo>
                    <a:pt x="1977" y="384"/>
                  </a:lnTo>
                  <a:lnTo>
                    <a:pt x="1981" y="389"/>
                  </a:lnTo>
                  <a:lnTo>
                    <a:pt x="1985" y="393"/>
                  </a:lnTo>
                  <a:lnTo>
                    <a:pt x="1990" y="397"/>
                  </a:lnTo>
                  <a:lnTo>
                    <a:pt x="1994" y="400"/>
                  </a:lnTo>
                  <a:lnTo>
                    <a:pt x="1998" y="402"/>
                  </a:lnTo>
                  <a:lnTo>
                    <a:pt x="2003" y="404"/>
                  </a:lnTo>
                  <a:lnTo>
                    <a:pt x="2006" y="405"/>
                  </a:lnTo>
                  <a:lnTo>
                    <a:pt x="2011" y="405"/>
                  </a:lnTo>
                  <a:lnTo>
                    <a:pt x="2015" y="405"/>
                  </a:lnTo>
                  <a:lnTo>
                    <a:pt x="2020" y="405"/>
                  </a:lnTo>
                  <a:lnTo>
                    <a:pt x="2024" y="405"/>
                  </a:lnTo>
                  <a:lnTo>
                    <a:pt x="2027" y="406"/>
                  </a:lnTo>
                  <a:lnTo>
                    <a:pt x="2032" y="406"/>
                  </a:lnTo>
                  <a:lnTo>
                    <a:pt x="2036" y="407"/>
                  </a:lnTo>
                  <a:lnTo>
                    <a:pt x="2041" y="410"/>
                  </a:lnTo>
                  <a:lnTo>
                    <a:pt x="2045" y="413"/>
                  </a:lnTo>
                  <a:lnTo>
                    <a:pt x="2049" y="418"/>
                  </a:lnTo>
                  <a:lnTo>
                    <a:pt x="2053" y="423"/>
                  </a:lnTo>
                  <a:lnTo>
                    <a:pt x="2057" y="429"/>
                  </a:lnTo>
                  <a:lnTo>
                    <a:pt x="2062" y="433"/>
                  </a:lnTo>
                  <a:lnTo>
                    <a:pt x="2066" y="434"/>
                  </a:lnTo>
                  <a:lnTo>
                    <a:pt x="2070" y="434"/>
                  </a:lnTo>
                  <a:lnTo>
                    <a:pt x="2075" y="431"/>
                  </a:lnTo>
                  <a:lnTo>
                    <a:pt x="2078" y="427"/>
                  </a:lnTo>
                  <a:lnTo>
                    <a:pt x="2083" y="425"/>
                  </a:lnTo>
                  <a:lnTo>
                    <a:pt x="2087" y="422"/>
                  </a:lnTo>
                  <a:lnTo>
                    <a:pt x="2092" y="420"/>
                  </a:lnTo>
                  <a:lnTo>
                    <a:pt x="2096" y="422"/>
                  </a:lnTo>
                  <a:lnTo>
                    <a:pt x="2100" y="423"/>
                  </a:lnTo>
                  <a:lnTo>
                    <a:pt x="2104" y="427"/>
                  </a:lnTo>
                  <a:lnTo>
                    <a:pt x="2108" y="431"/>
                  </a:lnTo>
                  <a:lnTo>
                    <a:pt x="2113" y="435"/>
                  </a:lnTo>
                  <a:lnTo>
                    <a:pt x="2117" y="438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3110C3F6-C6EE-CDC0-B9D9-85CF05B94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" y="635"/>
              <a:ext cx="25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Fz</a:t>
              </a:r>
              <a:endPara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DF4E669-7F25-77F6-2E0D-305601EE0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476C7DFB-6D97-4C65-6B8A-1D520CD8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" y="2766"/>
              <a:ext cx="2" cy="16"/>
            </a:xfrm>
            <a:custGeom>
              <a:avLst/>
              <a:gdLst>
                <a:gd name="T0" fmla="*/ 2 w 2"/>
                <a:gd name="T1" fmla="*/ 0 h 16"/>
                <a:gd name="T2" fmla="*/ 0 w 2"/>
                <a:gd name="T3" fmla="*/ 0 h 16"/>
                <a:gd name="T4" fmla="*/ 0 w 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6">
                  <a:moveTo>
                    <a:pt x="2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D5FFB74-87DA-A819-66D8-9FD0E191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5F1AB85-3D43-5870-1DFE-3223625E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194B2AB-EF6B-2D8D-DAFE-50AD5D5D0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" y="2766"/>
              <a:ext cx="2" cy="16"/>
            </a:xfrm>
            <a:custGeom>
              <a:avLst/>
              <a:gdLst>
                <a:gd name="T0" fmla="*/ 2 w 2"/>
                <a:gd name="T1" fmla="*/ 0 h 16"/>
                <a:gd name="T2" fmla="*/ 0 w 2"/>
                <a:gd name="T3" fmla="*/ 0 h 16"/>
                <a:gd name="T4" fmla="*/ 0 w 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6">
                  <a:moveTo>
                    <a:pt x="2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12F669B-7371-57CF-73D5-BD0DCCC7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770AC1F8-B4F1-B90E-9281-07AAFA8E2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A8D92EFF-F779-17FA-2E07-3B17141D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" y="2766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FC86518-5441-0E83-8C4F-B0F9CD6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19824CD-9298-B295-54C9-C130D0CD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9617730-68A8-7687-22B3-9BB9989F1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" y="2766"/>
              <a:ext cx="0" cy="35"/>
            </a:xfrm>
            <a:custGeom>
              <a:avLst/>
              <a:gdLst>
                <a:gd name="T0" fmla="*/ 0 h 35"/>
                <a:gd name="T1" fmla="*/ 0 h 35"/>
                <a:gd name="T2" fmla="*/ 35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AC5E2314-B95C-D19B-B5F6-147508952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42E192AF-ECB8-E3E6-4915-AD2000071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F563AB2C-1082-C4C6-DFB2-89F09703F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9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6118812-69B1-F111-EC3A-31A149CED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2766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9F03F211-5231-ADEF-7FD9-674DB879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D98AEE56-D95E-6A31-C01C-72B8C9206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15D68E5-E467-3917-EA29-EA9AA4195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" y="2766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7399770A-B0B7-D292-3CE9-1A6372A2D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2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69F68308-4595-DF9D-DF39-BE8561CFE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F80CE033-09E3-C071-9BA3-686C05A5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" y="2766"/>
              <a:ext cx="0" cy="35"/>
            </a:xfrm>
            <a:custGeom>
              <a:avLst/>
              <a:gdLst>
                <a:gd name="T0" fmla="*/ 0 h 35"/>
                <a:gd name="T1" fmla="*/ 0 h 35"/>
                <a:gd name="T2" fmla="*/ 35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ACF871BF-3AE9-964D-6B07-A6410D88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BD6259DF-0B00-4827-BBB0-AD3D570E9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4F449150-FB55-95D1-E539-2E8C684CB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4" y="2766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030C0823-5EE2-6CD4-250D-A52C629DC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50CE586A-7C67-F43A-04FA-2B32C185E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B6237097-1AD8-39BF-7477-1D2240145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C26122AF-B2BD-1C26-6EBD-3C859379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" y="2766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78411E50-EDE2-7A82-6468-4FCEC4DAD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6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81D0051E-F85C-567B-CC6B-F0CF74E39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0AD6C51-316E-1CC8-8DAE-0D151ED0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" y="2766"/>
              <a:ext cx="0" cy="35"/>
            </a:xfrm>
            <a:custGeom>
              <a:avLst/>
              <a:gdLst>
                <a:gd name="T0" fmla="*/ 0 h 35"/>
                <a:gd name="T1" fmla="*/ 0 h 35"/>
                <a:gd name="T2" fmla="*/ 35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EA5C4674-CB44-DB5D-9DA5-692180C80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7B8FEA8B-016D-43F6-3913-EBD42812F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5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58ECF84-5922-7950-6E94-A590AEF1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" y="2766"/>
              <a:ext cx="2" cy="16"/>
            </a:xfrm>
            <a:custGeom>
              <a:avLst/>
              <a:gdLst>
                <a:gd name="T0" fmla="*/ 2 w 2"/>
                <a:gd name="T1" fmla="*/ 0 h 16"/>
                <a:gd name="T2" fmla="*/ 0 w 2"/>
                <a:gd name="T3" fmla="*/ 0 h 16"/>
                <a:gd name="T4" fmla="*/ 0 w 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6">
                  <a:moveTo>
                    <a:pt x="2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F6D39EA-F5D8-F887-5179-5C7A87F29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67599436-BE9C-2EB7-C8A0-F67672E05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3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F6ED0F3D-FBB3-1113-6470-2BBC2B3C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" y="2766"/>
              <a:ext cx="2" cy="16"/>
            </a:xfrm>
            <a:custGeom>
              <a:avLst/>
              <a:gdLst>
                <a:gd name="T0" fmla="*/ 2 w 2"/>
                <a:gd name="T1" fmla="*/ 0 h 16"/>
                <a:gd name="T2" fmla="*/ 0 w 2"/>
                <a:gd name="T3" fmla="*/ 0 h 16"/>
                <a:gd name="T4" fmla="*/ 0 w 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6">
                  <a:moveTo>
                    <a:pt x="2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D7998A9C-3329-0824-6965-ACF906E1E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19C56A46-7D4A-448C-5894-0F67DA0B9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5E56B0F-224D-1E1F-1214-5102A14D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A9A734D7-16A2-9C62-37AE-CECEFF261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CB4976C0-9465-37FB-AF6F-1DC3845B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A9738779-DB4D-6791-B2E0-B0EE86EB5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0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4A68397-5203-291D-9A39-EBA5F19F4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2B78ADBF-8691-2FA2-256B-3FE14DC06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6A38BF48-7D58-3939-FEE6-52D7E188B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69C590CA-BCFA-5E62-A63B-BE8DC5955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E9C2B9C6-0E5D-D1BC-D5F0-CA088FCB9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AD65132A-4A58-6CA4-7002-606F11489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7D4C8E0E-7E21-1151-D302-9A1C6E0F2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55E38684-BC46-EF12-A13C-4846CD4AD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0" y="2802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0A31F7DC-8FFA-E8CA-DD42-A3E7C9569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" y="2802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100571B3-AA84-67D9-9ADD-EB87952EC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" y="2802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7674CF7B-6BFF-15AC-9CCE-B21AE859C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3" y="2802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4476DA29-5850-33C4-1486-364E4A5B9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8" y="2802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Line 75">
              <a:extLst>
                <a:ext uri="{FF2B5EF4-FFF2-40B4-BE49-F238E27FC236}">
                  <a16:creationId xmlns:a16="http://schemas.microsoft.com/office/drawing/2014/main" id="{6758B3D5-ADE2-8E36-F274-69135F677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8" y="719"/>
              <a:ext cx="0" cy="204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E021C442-3E3B-6BEC-A9CE-F62CDC85C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774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FEE35F93-9842-CE5B-C1BA-AAE4EA35B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939"/>
              <a:ext cx="16" cy="0"/>
            </a:xfrm>
            <a:custGeom>
              <a:avLst/>
              <a:gdLst>
                <a:gd name="T0" fmla="*/ 16 w 16"/>
                <a:gd name="T1" fmla="*/ 16 w 16"/>
                <a:gd name="T2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D14B03B5-45CD-C429-EC31-912EA81A2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1102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21920FE6-1822-F358-4FBE-457402AF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1265"/>
              <a:ext cx="16" cy="2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0 h 2"/>
                <a:gd name="T4" fmla="*/ 0 w 1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F2A79FC1-5410-35A9-7AF7-D6CFA1FD6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1429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FEA03938-35CE-3B15-2766-B9DFBEB5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1593"/>
              <a:ext cx="16" cy="1"/>
            </a:xfrm>
            <a:custGeom>
              <a:avLst/>
              <a:gdLst>
                <a:gd name="T0" fmla="*/ 16 w 16"/>
                <a:gd name="T1" fmla="*/ 1 h 1"/>
                <a:gd name="T2" fmla="*/ 16 w 16"/>
                <a:gd name="T3" fmla="*/ 0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EB685E5D-4912-C1B6-0575-D8730D3F3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1757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1E472E3D-2E7B-B826-3A00-04CF204FE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1921"/>
              <a:ext cx="16" cy="0"/>
            </a:xfrm>
            <a:custGeom>
              <a:avLst/>
              <a:gdLst>
                <a:gd name="T0" fmla="*/ 16 w 16"/>
                <a:gd name="T1" fmla="*/ 16 w 16"/>
                <a:gd name="T2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4E34F93-79CC-AEE5-E4F8-B0FA6EAD2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2084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1472ABB3-6489-784D-6212-66A0FEA49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2247"/>
              <a:ext cx="16" cy="1"/>
            </a:xfrm>
            <a:custGeom>
              <a:avLst/>
              <a:gdLst>
                <a:gd name="T0" fmla="*/ 16 w 16"/>
                <a:gd name="T1" fmla="*/ 1 h 1"/>
                <a:gd name="T2" fmla="*/ 16 w 16"/>
                <a:gd name="T3" fmla="*/ 0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27C44911-01D4-8C8E-4FC2-0A758DC9E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2412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AE94B9C7-85FB-7017-E518-0CB6BB97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2575"/>
              <a:ext cx="16" cy="1"/>
            </a:xfrm>
            <a:custGeom>
              <a:avLst/>
              <a:gdLst>
                <a:gd name="T0" fmla="*/ 16 w 16"/>
                <a:gd name="T1" fmla="*/ 1 h 1"/>
                <a:gd name="T2" fmla="*/ 16 w 16"/>
                <a:gd name="T3" fmla="*/ 0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46AD5636-C377-6838-A6F8-AE60F13EC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2739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F780502F-8E95-6E13-4A1B-46E776F5B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" y="1019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0">
              <a:extLst>
                <a:ext uri="{FF2B5EF4-FFF2-40B4-BE49-F238E27FC236}">
                  <a16:creationId xmlns:a16="http://schemas.microsoft.com/office/drawing/2014/main" id="{D695CE77-9120-59DA-BBBF-C99F932F3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" y="1349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1">
              <a:extLst>
                <a:ext uri="{FF2B5EF4-FFF2-40B4-BE49-F238E27FC236}">
                  <a16:creationId xmlns:a16="http://schemas.microsoft.com/office/drawing/2014/main" id="{DCB61326-6C67-E8B6-0B17-1AEBD9BB6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" y="165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7ACE65F9-3088-D225-B345-3605989CF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" y="1983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696C755E-FAF6-2008-7639-FFAECBC53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" y="232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6A2303E3-C7B2-75F9-2CA5-48F66A476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" y="269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3" name="Łącznik prosty ze strzałką 102">
            <a:extLst>
              <a:ext uri="{FF2B5EF4-FFF2-40B4-BE49-F238E27FC236}">
                <a16:creationId xmlns:a16="http://schemas.microsoft.com/office/drawing/2014/main" id="{1A3F4D95-1FC5-7770-3E5B-C70684F75BF4}"/>
              </a:ext>
            </a:extLst>
          </p:cNvPr>
          <p:cNvCxnSpPr>
            <a:cxnSpLocks/>
          </p:cNvCxnSpPr>
          <p:nvPr/>
        </p:nvCxnSpPr>
        <p:spPr>
          <a:xfrm>
            <a:off x="5052945" y="2330062"/>
            <a:ext cx="0" cy="1827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ze strzałką 103">
            <a:extLst>
              <a:ext uri="{FF2B5EF4-FFF2-40B4-BE49-F238E27FC236}">
                <a16:creationId xmlns:a16="http://schemas.microsoft.com/office/drawing/2014/main" id="{795958EB-61EE-CB34-6D55-20F971446986}"/>
              </a:ext>
            </a:extLst>
          </p:cNvPr>
          <p:cNvCxnSpPr>
            <a:cxnSpLocks/>
          </p:cNvCxnSpPr>
          <p:nvPr/>
        </p:nvCxnSpPr>
        <p:spPr>
          <a:xfrm>
            <a:off x="6532889" y="1847522"/>
            <a:ext cx="0" cy="1823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459FCD09-4DA2-674D-2B0A-9357EA67C4DD}"/>
              </a:ext>
            </a:extLst>
          </p:cNvPr>
          <p:cNvSpPr txBox="1"/>
          <p:nvPr/>
        </p:nvSpPr>
        <p:spPr>
          <a:xfrm>
            <a:off x="4682491" y="192276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MMN</a:t>
            </a:r>
          </a:p>
        </p:txBody>
      </p:sp>
      <p:sp>
        <p:nvSpPr>
          <p:cNvPr id="106" name="pole tekstowe 105">
            <a:extLst>
              <a:ext uri="{FF2B5EF4-FFF2-40B4-BE49-F238E27FC236}">
                <a16:creationId xmlns:a16="http://schemas.microsoft.com/office/drawing/2014/main" id="{1F93B47F-D226-075E-14BC-F3D852F25408}"/>
              </a:ext>
            </a:extLst>
          </p:cNvPr>
          <p:cNvSpPr txBox="1"/>
          <p:nvPr/>
        </p:nvSpPr>
        <p:spPr>
          <a:xfrm>
            <a:off x="6229762" y="150292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LDN</a:t>
            </a:r>
          </a:p>
        </p:txBody>
      </p:sp>
      <p:sp>
        <p:nvSpPr>
          <p:cNvPr id="111" name="Rectangle 89">
            <a:extLst>
              <a:ext uri="{FF2B5EF4-FFF2-40B4-BE49-F238E27FC236}">
                <a16:creationId xmlns:a16="http://schemas.microsoft.com/office/drawing/2014/main" id="{0B81BC8B-F500-7D79-A52C-2015220D5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143" y="1288900"/>
            <a:ext cx="293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b="1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µV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89">
            <a:extLst>
              <a:ext uri="{FF2B5EF4-FFF2-40B4-BE49-F238E27FC236}">
                <a16:creationId xmlns:a16="http://schemas.microsoft.com/office/drawing/2014/main" id="{3140AD1E-0B44-817F-EAEA-B464FDF6B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069" y="4026104"/>
            <a:ext cx="3684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latin typeface="Roboto" panose="020B0604020202020204" pitchFamily="2" charset="0"/>
              </a:rPr>
              <a:t>ms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8665-B4A7-6B54-E817-C68FC344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41058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Previous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studies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7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8FDF0A-D1FB-2645-A0F9-F854D2EC5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0673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Łącznik prosty 4">
            <a:extLst>
              <a:ext uri="{FF2B5EF4-FFF2-40B4-BE49-F238E27FC236}">
                <a16:creationId xmlns:a16="http://schemas.microsoft.com/office/drawing/2014/main" id="{7751272F-0195-B7A4-7047-D6BC7CAD019D}"/>
              </a:ext>
            </a:extLst>
          </p:cNvPr>
          <p:cNvSpPr/>
          <p:nvPr/>
        </p:nvSpPr>
        <p:spPr>
          <a:xfrm>
            <a:off x="2966129" y="2954997"/>
            <a:ext cx="84124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5C0E2B-15E2-4D30-C60E-A5EBCFE0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60772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Research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questions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8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8FDF0A-D1FB-2645-A0F9-F854D2EC5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253408"/>
              </p:ext>
            </p:extLst>
          </p:nvPr>
        </p:nvGraphicFramePr>
        <p:xfrm>
          <a:off x="838200" y="182562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Łącznik prosty 4">
            <a:extLst>
              <a:ext uri="{FF2B5EF4-FFF2-40B4-BE49-F238E27FC236}">
                <a16:creationId xmlns:a16="http://schemas.microsoft.com/office/drawing/2014/main" id="{7751272F-0195-B7A4-7047-D6BC7CAD019D}"/>
              </a:ext>
            </a:extLst>
          </p:cNvPr>
          <p:cNvSpPr/>
          <p:nvPr/>
        </p:nvSpPr>
        <p:spPr>
          <a:xfrm>
            <a:off x="2941320" y="3413540"/>
            <a:ext cx="84124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C525CF-A8BC-FA88-2B7B-A4418FF4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11133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83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Participants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9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1C6420E-E3A3-F04B-AFED-34D238BD1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61981"/>
              </p:ext>
            </p:extLst>
          </p:nvPr>
        </p:nvGraphicFramePr>
        <p:xfrm>
          <a:off x="1396508" y="1822450"/>
          <a:ext cx="97675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4" name="Picture 10" descr="Tapety : Poznań">
            <a:extLst>
              <a:ext uri="{FF2B5EF4-FFF2-40B4-BE49-F238E27FC236}">
                <a16:creationId xmlns:a16="http://schemas.microsoft.com/office/drawing/2014/main" id="{3A493857-964D-B0EC-DB26-522B6309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92" y="4247559"/>
            <a:ext cx="1554072" cy="10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3C20C3-FCBA-D199-FA13-0503805F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A3BBAF6-B068-466D-D16D-31E11C580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6508" y="2632134"/>
            <a:ext cx="1366982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9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Experimental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stimuli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10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8FDF0A-D1FB-2645-A0F9-F854D2EC5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326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4E344E2-24B5-F4AC-4CB0-50F22D07E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34324"/>
              </p:ext>
            </p:extLst>
          </p:nvPr>
        </p:nvGraphicFramePr>
        <p:xfrm>
          <a:off x="425393" y="3510187"/>
          <a:ext cx="2264646" cy="1705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080">
                  <a:extLst>
                    <a:ext uri="{9D8B030D-6E8A-4147-A177-3AD203B41FA5}">
                      <a16:colId xmlns:a16="http://schemas.microsoft.com/office/drawing/2014/main" val="1638262243"/>
                    </a:ext>
                  </a:extLst>
                </a:gridCol>
                <a:gridCol w="511288">
                  <a:extLst>
                    <a:ext uri="{9D8B030D-6E8A-4147-A177-3AD203B41FA5}">
                      <a16:colId xmlns:a16="http://schemas.microsoft.com/office/drawing/2014/main" val="723147772"/>
                    </a:ext>
                  </a:extLst>
                </a:gridCol>
                <a:gridCol w="572139">
                  <a:extLst>
                    <a:ext uri="{9D8B030D-6E8A-4147-A177-3AD203B41FA5}">
                      <a16:colId xmlns:a16="http://schemas.microsoft.com/office/drawing/2014/main" val="141726206"/>
                    </a:ext>
                  </a:extLst>
                </a:gridCol>
                <a:gridCol w="572139">
                  <a:extLst>
                    <a:ext uri="{9D8B030D-6E8A-4147-A177-3AD203B41FA5}">
                      <a16:colId xmlns:a16="http://schemas.microsoft.com/office/drawing/2014/main" val="2815764514"/>
                    </a:ext>
                  </a:extLst>
                </a:gridCol>
              </a:tblGrid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Vowel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F1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F2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509764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/ɨ/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468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1948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2821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6823323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</a:rPr>
                        <a:t>/</a:t>
                      </a:r>
                      <a:r>
                        <a:rPr lang="en-GB" sz="1200" dirty="0">
                          <a:effectLst/>
                        </a:rPr>
                        <a:t>ɛ/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675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1916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636208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/ɪ/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394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1828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1959991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/ʊ/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390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1345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2896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3711073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/i/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357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1917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2587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289242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  <a:defRPr/>
                      </a:pPr>
                      <a:r>
                        <a:rPr lang="en-US" sz="1200" i="0" dirty="0"/>
                        <a:t>/ʏ/</a:t>
                      </a:r>
                      <a:endParaRPr lang="pl-PL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313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2015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7511237"/>
                  </a:ext>
                </a:extLst>
              </a:tr>
            </a:tbl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95E676-70B8-039F-64BF-EEF89764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97543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IM pres">
      <a:dk1>
        <a:srgbClr val="000000"/>
      </a:dk1>
      <a:lt1>
        <a:srgbClr val="FFFFFF"/>
      </a:lt1>
      <a:dk2>
        <a:srgbClr val="8DB4E3"/>
      </a:dk2>
      <a:lt2>
        <a:srgbClr val="E7E6E6"/>
      </a:lt2>
      <a:accent1>
        <a:srgbClr val="548DD4"/>
      </a:accent1>
      <a:accent2>
        <a:srgbClr val="56041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C5D5248A4B444F8F930681A94B9435" ma:contentTypeVersion="15" ma:contentTypeDescription="Utwórz nowy dokument." ma:contentTypeScope="" ma:versionID="a225ce3a3287a392d36cf93960badfdd">
  <xsd:schema xmlns:xsd="http://www.w3.org/2001/XMLSchema" xmlns:xs="http://www.w3.org/2001/XMLSchema" xmlns:p="http://schemas.microsoft.com/office/2006/metadata/properties" xmlns:ns2="e2035883-993f-40dd-b11a-b4b324a4033e" xmlns:ns3="64797261-d3be-488b-a201-b4c878f4938b" targetNamespace="http://schemas.microsoft.com/office/2006/metadata/properties" ma:root="true" ma:fieldsID="226b1dc3722ed11c720e0f565ae58293" ns2:_="" ns3:_="">
    <xsd:import namespace="e2035883-993f-40dd-b11a-b4b324a4033e"/>
    <xsd:import namespace="64797261-d3be-488b-a201-b4c878f493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2:MediaLengthInSeconds" minOccurs="0"/>
                <xsd:element ref="ns2:komentarz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35883-993f-40dd-b11a-b4b324a403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19df4c6f-8961-41b0-b5dd-85bee8602c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komentarz" ma:index="22" nillable="true" ma:displayName="komentarz" ma:format="Dropdown" ma:internalName="komentarz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97261-d3be-488b-a201-b4c878f49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62e426e-9fcd-492e-b2c4-b2ceb3c3b0ea}" ma:internalName="TaxCatchAll" ma:showField="CatchAllData" ma:web="64797261-d3be-488b-a201-b4c878f49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035883-993f-40dd-b11a-b4b324a4033e">
      <Terms xmlns="http://schemas.microsoft.com/office/infopath/2007/PartnerControls"/>
    </lcf76f155ced4ddcb4097134ff3c332f>
    <komentarz xmlns="e2035883-993f-40dd-b11a-b4b324a4033e" xsi:nil="true"/>
    <TaxCatchAll xmlns="64797261-d3be-488b-a201-b4c878f4938b" xsi:nil="true"/>
  </documentManagement>
</p:properties>
</file>

<file path=customXml/itemProps1.xml><?xml version="1.0" encoding="utf-8"?>
<ds:datastoreItem xmlns:ds="http://schemas.openxmlformats.org/officeDocument/2006/customXml" ds:itemID="{6C6C8191-082A-4F9C-9833-28E05CA26157}"/>
</file>

<file path=customXml/itemProps2.xml><?xml version="1.0" encoding="utf-8"?>
<ds:datastoreItem xmlns:ds="http://schemas.openxmlformats.org/officeDocument/2006/customXml" ds:itemID="{9E871B65-8D44-43A5-80A5-2CBE8A09AE13}"/>
</file>

<file path=customXml/itemProps3.xml><?xml version="1.0" encoding="utf-8"?>
<ds:datastoreItem xmlns:ds="http://schemas.openxmlformats.org/officeDocument/2006/customXml" ds:itemID="{B2C1D4B7-EA83-4984-8492-434EF4180533}"/>
</file>

<file path=docProps/app.xml><?xml version="1.0" encoding="utf-8"?>
<Properties xmlns="http://schemas.openxmlformats.org/officeDocument/2006/extended-properties" xmlns:vt="http://schemas.openxmlformats.org/officeDocument/2006/docPropsVTypes">
  <TotalTime>32500</TotalTime>
  <Words>999</Words>
  <Application>Microsoft Office PowerPoint</Application>
  <PresentationFormat>Panoramiczny</PresentationFormat>
  <Paragraphs>174</Paragraphs>
  <Slides>15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DIN Condensed</vt:lpstr>
      <vt:lpstr>Roboto</vt:lpstr>
      <vt:lpstr>Times New Roman</vt:lpstr>
      <vt:lpstr>Wingdings</vt:lpstr>
      <vt:lpstr>Office Theme</vt:lpstr>
      <vt:lpstr>Bitmap Image</vt:lpstr>
      <vt:lpstr> The neurophysiology of phonemic perception in multilingual speakers</vt:lpstr>
      <vt:lpstr>Presentation plan</vt:lpstr>
      <vt:lpstr>Phonemic perception in L2/Ln</vt:lpstr>
      <vt:lpstr>Neurophysiology of language processing</vt:lpstr>
      <vt:lpstr>Oddball paradigm</vt:lpstr>
      <vt:lpstr>Previous studies</vt:lpstr>
      <vt:lpstr>Research questions</vt:lpstr>
      <vt:lpstr>Participants</vt:lpstr>
      <vt:lpstr>Experimental stimuli</vt:lpstr>
      <vt:lpstr>Procedure</vt:lpstr>
      <vt:lpstr>ERP results</vt:lpstr>
      <vt:lpstr>Result analysis</vt:lpstr>
      <vt:lpstr>Discussion</vt:lpstr>
      <vt:lpstr>Acknowledgements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M.</dc:creator>
  <cp:lastModifiedBy>Hanna Kędzierska</cp:lastModifiedBy>
  <cp:revision>192</cp:revision>
  <dcterms:created xsi:type="dcterms:W3CDTF">2022-09-09T13:01:35Z</dcterms:created>
  <dcterms:modified xsi:type="dcterms:W3CDTF">2023-05-25T10:29:08Z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0x0101000DC5D5248A4B444F8F930681A94B9435</vt:lpwstr>
  </property>
</Properties>
</file>