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05" r:id="rId5"/>
    <p:sldId id="296" r:id="rId6"/>
    <p:sldId id="259" r:id="rId7"/>
    <p:sldId id="317" r:id="rId8"/>
    <p:sldId id="322" r:id="rId9"/>
    <p:sldId id="318" r:id="rId10"/>
    <p:sldId id="319" r:id="rId11"/>
    <p:sldId id="320" r:id="rId12"/>
    <p:sldId id="321" r:id="rId13"/>
    <p:sldId id="324" r:id="rId14"/>
    <p:sldId id="325" r:id="rId15"/>
    <p:sldId id="307" r:id="rId16"/>
    <p:sldId id="334" r:id="rId17"/>
    <p:sldId id="326" r:id="rId18"/>
    <p:sldId id="327" r:id="rId19"/>
    <p:sldId id="323" r:id="rId20"/>
    <p:sldId id="329" r:id="rId21"/>
    <p:sldId id="313" r:id="rId22"/>
    <p:sldId id="331" r:id="rId23"/>
    <p:sldId id="330" r:id="rId24"/>
    <p:sldId id="333" r:id="rId25"/>
    <p:sldId id="332" r:id="rId26"/>
    <p:sldId id="3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30D6DB1E-F3AA-8D64-EB83-B17166267D26}" name="Chloe Michelle Castle" initials="CMC" userId="S::cca031@uit.no::7f2bb3cb-e82e-40f4-94d7-0d78821cca3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CCD8D6"/>
    <a:srgbClr val="AAD6FF"/>
    <a:srgbClr val="93D3D9"/>
    <a:srgbClr val="B2C8CD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24579B-7CA9-4155-BB61-F5B3A3C58A4C}" v="4" dt="2023-09-04T12:50:05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69646" autoAdjust="0"/>
  </p:normalViewPr>
  <p:slideViewPr>
    <p:cSldViewPr snapToGrid="0">
      <p:cViewPr varScale="1">
        <p:scale>
          <a:sx n="56" d="100"/>
          <a:sy n="56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Michelle Castle" userId="7f2bb3cb-e82e-40f4-94d7-0d78821cca3c" providerId="ADAL" clId="{BA8A2027-5405-478F-80D5-85A27F32257E}"/>
    <pc:docChg chg="undo custSel addSld modSld sldOrd">
      <pc:chgData name="Chloe Michelle Castle" userId="7f2bb3cb-e82e-40f4-94d7-0d78821cca3c" providerId="ADAL" clId="{BA8A2027-5405-478F-80D5-85A27F32257E}" dt="2023-06-16T11:15:29.660" v="331" actId="20577"/>
      <pc:docMkLst>
        <pc:docMk/>
      </pc:docMkLst>
      <pc:sldChg chg="modSp mod modNotesTx">
        <pc:chgData name="Chloe Michelle Castle" userId="7f2bb3cb-e82e-40f4-94d7-0d78821cca3c" providerId="ADAL" clId="{BA8A2027-5405-478F-80D5-85A27F32257E}" dt="2023-06-01T12:39:25.422" v="131" actId="20577"/>
        <pc:sldMkLst>
          <pc:docMk/>
          <pc:sldMk cId="2276839930" sldId="307"/>
        </pc:sldMkLst>
        <pc:spChg chg="mod">
          <ac:chgData name="Chloe Michelle Castle" userId="7f2bb3cb-e82e-40f4-94d7-0d78821cca3c" providerId="ADAL" clId="{BA8A2027-5405-478F-80D5-85A27F32257E}" dt="2023-06-01T12:39:18.539" v="129" actId="1076"/>
          <ac:spMkLst>
            <pc:docMk/>
            <pc:sldMk cId="2276839930" sldId="307"/>
            <ac:spMk id="36" creationId="{709C8989-4CCC-7340-F09A-CFC64EC07A5A}"/>
          </ac:spMkLst>
        </pc:spChg>
        <pc:spChg chg="mod">
          <ac:chgData name="Chloe Michelle Castle" userId="7f2bb3cb-e82e-40f4-94d7-0d78821cca3c" providerId="ADAL" clId="{BA8A2027-5405-478F-80D5-85A27F32257E}" dt="2023-06-01T12:39:20.907" v="130" actId="1076"/>
          <ac:spMkLst>
            <pc:docMk/>
            <pc:sldMk cId="2276839930" sldId="307"/>
            <ac:spMk id="77" creationId="{D9A0AA8E-BE3B-E949-89DB-0208EE4A67DD}"/>
          </ac:spMkLst>
        </pc:spChg>
      </pc:sldChg>
      <pc:sldChg chg="modSp mod">
        <pc:chgData name="Chloe Michelle Castle" userId="7f2bb3cb-e82e-40f4-94d7-0d78821cca3c" providerId="ADAL" clId="{BA8A2027-5405-478F-80D5-85A27F32257E}" dt="2023-06-01T12:18:55.808" v="44" actId="20577"/>
        <pc:sldMkLst>
          <pc:docMk/>
          <pc:sldMk cId="3291273686" sldId="317"/>
        </pc:sldMkLst>
        <pc:spChg chg="mod">
          <ac:chgData name="Chloe Michelle Castle" userId="7f2bb3cb-e82e-40f4-94d7-0d78821cca3c" providerId="ADAL" clId="{BA8A2027-5405-478F-80D5-85A27F32257E}" dt="2023-06-01T12:18:55.808" v="44" actId="20577"/>
          <ac:spMkLst>
            <pc:docMk/>
            <pc:sldMk cId="3291273686" sldId="317"/>
            <ac:spMk id="3" creationId="{8B439357-BC8E-80AD-FB97-0EBD55DBBF09}"/>
          </ac:spMkLst>
        </pc:spChg>
      </pc:sldChg>
      <pc:sldChg chg="modSp mod ord">
        <pc:chgData name="Chloe Michelle Castle" userId="7f2bb3cb-e82e-40f4-94d7-0d78821cca3c" providerId="ADAL" clId="{BA8A2027-5405-478F-80D5-85A27F32257E}" dt="2023-06-16T11:15:29.660" v="331" actId="20577"/>
        <pc:sldMkLst>
          <pc:docMk/>
          <pc:sldMk cId="1460656220" sldId="322"/>
        </pc:sldMkLst>
        <pc:spChg chg="mod">
          <ac:chgData name="Chloe Michelle Castle" userId="7f2bb3cb-e82e-40f4-94d7-0d78821cca3c" providerId="ADAL" clId="{BA8A2027-5405-478F-80D5-85A27F32257E}" dt="2023-06-16T11:15:29.660" v="331" actId="20577"/>
          <ac:spMkLst>
            <pc:docMk/>
            <pc:sldMk cId="1460656220" sldId="322"/>
            <ac:spMk id="3" creationId="{35B9084D-CEC1-5482-24E3-E564F2886589}"/>
          </ac:spMkLst>
        </pc:spChg>
      </pc:sldChg>
      <pc:sldChg chg="modSp mod">
        <pc:chgData name="Chloe Michelle Castle" userId="7f2bb3cb-e82e-40f4-94d7-0d78821cca3c" providerId="ADAL" clId="{BA8A2027-5405-478F-80D5-85A27F32257E}" dt="2023-06-01T13:14:16.375" v="251" actId="20577"/>
        <pc:sldMkLst>
          <pc:docMk/>
          <pc:sldMk cId="1125321848" sldId="323"/>
        </pc:sldMkLst>
        <pc:spChg chg="mod">
          <ac:chgData name="Chloe Michelle Castle" userId="7f2bb3cb-e82e-40f4-94d7-0d78821cca3c" providerId="ADAL" clId="{BA8A2027-5405-478F-80D5-85A27F32257E}" dt="2023-06-01T13:14:16.375" v="251" actId="20577"/>
          <ac:spMkLst>
            <pc:docMk/>
            <pc:sldMk cId="1125321848" sldId="323"/>
            <ac:spMk id="4" creationId="{FF3B20FA-276C-9785-DB37-532C8ED8823E}"/>
          </ac:spMkLst>
        </pc:spChg>
      </pc:sldChg>
      <pc:sldChg chg="modSp mod">
        <pc:chgData name="Chloe Michelle Castle" userId="7f2bb3cb-e82e-40f4-94d7-0d78821cca3c" providerId="ADAL" clId="{BA8A2027-5405-478F-80D5-85A27F32257E}" dt="2023-06-05T12:53:57.336" v="324" actId="207"/>
        <pc:sldMkLst>
          <pc:docMk/>
          <pc:sldMk cId="2779996448" sldId="326"/>
        </pc:sldMkLst>
        <pc:spChg chg="mod">
          <ac:chgData name="Chloe Michelle Castle" userId="7f2bb3cb-e82e-40f4-94d7-0d78821cca3c" providerId="ADAL" clId="{BA8A2027-5405-478F-80D5-85A27F32257E}" dt="2023-06-05T12:53:57.336" v="324" actId="207"/>
          <ac:spMkLst>
            <pc:docMk/>
            <pc:sldMk cId="2779996448" sldId="326"/>
            <ac:spMk id="3" creationId="{87EDCB03-7058-43E4-4D2E-1019921F8030}"/>
          </ac:spMkLst>
        </pc:spChg>
      </pc:sldChg>
      <pc:sldChg chg="addSp delSp modSp mod modNotesTx">
        <pc:chgData name="Chloe Michelle Castle" userId="7f2bb3cb-e82e-40f4-94d7-0d78821cca3c" providerId="ADAL" clId="{BA8A2027-5405-478F-80D5-85A27F32257E}" dt="2023-06-05T12:48:11.501" v="323" actId="20577"/>
        <pc:sldMkLst>
          <pc:docMk/>
          <pc:sldMk cId="3521785824" sldId="327"/>
        </pc:sldMkLst>
        <pc:spChg chg="mod">
          <ac:chgData name="Chloe Michelle Castle" userId="7f2bb3cb-e82e-40f4-94d7-0d78821cca3c" providerId="ADAL" clId="{BA8A2027-5405-478F-80D5-85A27F32257E}" dt="2023-06-01T13:10:12.004" v="194" actId="1076"/>
          <ac:spMkLst>
            <pc:docMk/>
            <pc:sldMk cId="3521785824" sldId="327"/>
            <ac:spMk id="2" creationId="{18BAEBB2-33B4-FA8E-5376-AC90F466267D}"/>
          </ac:spMkLst>
        </pc:spChg>
        <pc:spChg chg="mod">
          <ac:chgData name="Chloe Michelle Castle" userId="7f2bb3cb-e82e-40f4-94d7-0d78821cca3c" providerId="ADAL" clId="{BA8A2027-5405-478F-80D5-85A27F32257E}" dt="2023-06-01T13:14:19.745" v="252"/>
          <ac:spMkLst>
            <pc:docMk/>
            <pc:sldMk cId="3521785824" sldId="327"/>
            <ac:spMk id="4" creationId="{47C7E9E8-8C35-67E7-A5EA-156E9A754CE1}"/>
          </ac:spMkLst>
        </pc:spChg>
        <pc:spChg chg="add mod">
          <ac:chgData name="Chloe Michelle Castle" userId="7f2bb3cb-e82e-40f4-94d7-0d78821cca3c" providerId="ADAL" clId="{BA8A2027-5405-478F-80D5-85A27F32257E}" dt="2023-06-01T13:13:50.896" v="249" actId="1582"/>
          <ac:spMkLst>
            <pc:docMk/>
            <pc:sldMk cId="3521785824" sldId="327"/>
            <ac:spMk id="6" creationId="{7DCB0BC8-99E9-FC57-ABC4-2380F8F5F97E}"/>
          </ac:spMkLst>
        </pc:spChg>
        <pc:spChg chg="add del mod">
          <ac:chgData name="Chloe Michelle Castle" userId="7f2bb3cb-e82e-40f4-94d7-0d78821cca3c" providerId="ADAL" clId="{BA8A2027-5405-478F-80D5-85A27F32257E}" dt="2023-06-01T13:12:55.630" v="239" actId="478"/>
          <ac:spMkLst>
            <pc:docMk/>
            <pc:sldMk cId="3521785824" sldId="327"/>
            <ac:spMk id="24" creationId="{B838E15A-8969-A76F-FD88-48D422A7DE9B}"/>
          </ac:spMkLst>
        </pc:spChg>
        <pc:grpChg chg="mod">
          <ac:chgData name="Chloe Michelle Castle" userId="7f2bb3cb-e82e-40f4-94d7-0d78821cca3c" providerId="ADAL" clId="{BA8A2027-5405-478F-80D5-85A27F32257E}" dt="2023-06-01T13:12:04.618" v="224" actId="1076"/>
          <ac:grpSpMkLst>
            <pc:docMk/>
            <pc:sldMk cId="3521785824" sldId="327"/>
            <ac:grpSpMk id="14" creationId="{35FDFB7D-60DE-FB4C-A0BE-EF3E2CA9B208}"/>
          </ac:grpSpMkLst>
        </pc:grpChg>
        <pc:grpChg chg="mod">
          <ac:chgData name="Chloe Michelle Castle" userId="7f2bb3cb-e82e-40f4-94d7-0d78821cca3c" providerId="ADAL" clId="{BA8A2027-5405-478F-80D5-85A27F32257E}" dt="2023-06-01T13:12:07.114" v="225" actId="1076"/>
          <ac:grpSpMkLst>
            <pc:docMk/>
            <pc:sldMk cId="3521785824" sldId="327"/>
            <ac:grpSpMk id="19" creationId="{2985F76A-DD92-A6AA-63C0-EC1E63B6B6B8}"/>
          </ac:grpSpMkLst>
        </pc:grpChg>
        <pc:picChg chg="add mod ord modCrop">
          <ac:chgData name="Chloe Michelle Castle" userId="7f2bb3cb-e82e-40f4-94d7-0d78821cca3c" providerId="ADAL" clId="{BA8A2027-5405-478F-80D5-85A27F32257E}" dt="2023-06-01T13:15:12.132" v="254" actId="1076"/>
          <ac:picMkLst>
            <pc:docMk/>
            <pc:sldMk cId="3521785824" sldId="327"/>
            <ac:picMk id="3" creationId="{52ED2185-14BB-EB8D-FD4C-79648891AD7B}"/>
          </ac:picMkLst>
        </pc:picChg>
        <pc:picChg chg="del mod">
          <ac:chgData name="Chloe Michelle Castle" userId="7f2bb3cb-e82e-40f4-94d7-0d78821cca3c" providerId="ADAL" clId="{BA8A2027-5405-478F-80D5-85A27F32257E}" dt="2023-06-01T12:45:09.571" v="166" actId="478"/>
          <ac:picMkLst>
            <pc:docMk/>
            <pc:sldMk cId="3521785824" sldId="327"/>
            <ac:picMk id="7" creationId="{730CFFFF-6921-9E6E-5AF4-9197A036FA95}"/>
          </ac:picMkLst>
        </pc:picChg>
        <pc:picChg chg="mod modCrop">
          <ac:chgData name="Chloe Michelle Castle" userId="7f2bb3cb-e82e-40f4-94d7-0d78821cca3c" providerId="ADAL" clId="{BA8A2027-5405-478F-80D5-85A27F32257E}" dt="2023-06-01T13:11:18.076" v="210" actId="1076"/>
          <ac:picMkLst>
            <pc:docMk/>
            <pc:sldMk cId="3521785824" sldId="327"/>
            <ac:picMk id="9" creationId="{A75DCCE3-D2B0-26B9-F5A3-FF47EC7797E8}"/>
          </ac:picMkLst>
        </pc:picChg>
        <pc:inkChg chg="mod">
          <ac:chgData name="Chloe Michelle Castle" userId="7f2bb3cb-e82e-40f4-94d7-0d78821cca3c" providerId="ADAL" clId="{BA8A2027-5405-478F-80D5-85A27F32257E}" dt="2023-06-01T13:13:35.467" v="246" actId="14100"/>
          <ac:inkMkLst>
            <pc:docMk/>
            <pc:sldMk cId="3521785824" sldId="327"/>
            <ac:inkMk id="22" creationId="{4ACFBA2D-4E75-646B-4EDE-3ABD13D0F092}"/>
          </ac:inkMkLst>
        </pc:inkChg>
        <pc:cxnChg chg="add mod">
          <ac:chgData name="Chloe Michelle Castle" userId="7f2bb3cb-e82e-40f4-94d7-0d78821cca3c" providerId="ADAL" clId="{BA8A2027-5405-478F-80D5-85A27F32257E}" dt="2023-06-01T13:13:46.056" v="248" actId="1582"/>
          <ac:cxnSpMkLst>
            <pc:docMk/>
            <pc:sldMk cId="3521785824" sldId="327"/>
            <ac:cxnSpMk id="10" creationId="{5A7C6BB9-B588-3982-D106-2C4F2F8E7125}"/>
          </ac:cxnSpMkLst>
        </pc:cxnChg>
      </pc:sldChg>
      <pc:sldChg chg="addSp delSp modSp mod">
        <pc:chgData name="Chloe Michelle Castle" userId="7f2bb3cb-e82e-40f4-94d7-0d78821cca3c" providerId="ADAL" clId="{BA8A2027-5405-478F-80D5-85A27F32257E}" dt="2023-06-01T13:21:13.698" v="267" actId="1076"/>
        <pc:sldMkLst>
          <pc:docMk/>
          <pc:sldMk cId="3887324552" sldId="329"/>
        </pc:sldMkLst>
        <pc:picChg chg="add del mod">
          <ac:chgData name="Chloe Michelle Castle" userId="7f2bb3cb-e82e-40f4-94d7-0d78821cca3c" providerId="ADAL" clId="{BA8A2027-5405-478F-80D5-85A27F32257E}" dt="2023-06-01T13:18:54.285" v="262" actId="478"/>
          <ac:picMkLst>
            <pc:docMk/>
            <pc:sldMk cId="3887324552" sldId="329"/>
            <ac:picMk id="6" creationId="{3F8086D1-DBDD-55E7-4C82-35509E591F00}"/>
          </ac:picMkLst>
        </pc:picChg>
        <pc:picChg chg="add mod">
          <ac:chgData name="Chloe Michelle Castle" userId="7f2bb3cb-e82e-40f4-94d7-0d78821cca3c" providerId="ADAL" clId="{BA8A2027-5405-478F-80D5-85A27F32257E}" dt="2023-06-01T13:21:13.698" v="267" actId="1076"/>
          <ac:picMkLst>
            <pc:docMk/>
            <pc:sldMk cId="3887324552" sldId="329"/>
            <ac:picMk id="8" creationId="{50EFD7E6-4390-4939-C38F-041A4E130CF0}"/>
          </ac:picMkLst>
        </pc:picChg>
        <pc:picChg chg="del">
          <ac:chgData name="Chloe Michelle Castle" userId="7f2bb3cb-e82e-40f4-94d7-0d78821cca3c" providerId="ADAL" clId="{BA8A2027-5405-478F-80D5-85A27F32257E}" dt="2023-06-01T13:18:32.366" v="260" actId="478"/>
          <ac:picMkLst>
            <pc:docMk/>
            <pc:sldMk cId="3887324552" sldId="329"/>
            <ac:picMk id="9" creationId="{D9FA5B96-C68B-DE96-BE98-ACC6611700D2}"/>
          </ac:picMkLst>
        </pc:picChg>
      </pc:sldChg>
      <pc:sldChg chg="modSp mod">
        <pc:chgData name="Chloe Michelle Castle" userId="7f2bb3cb-e82e-40f4-94d7-0d78821cca3c" providerId="ADAL" clId="{BA8A2027-5405-478F-80D5-85A27F32257E}" dt="2023-06-01T12:53:43.056" v="189" actId="207"/>
        <pc:sldMkLst>
          <pc:docMk/>
          <pc:sldMk cId="2959440596" sldId="331"/>
        </pc:sldMkLst>
        <pc:graphicFrameChg chg="modGraphic">
          <ac:chgData name="Chloe Michelle Castle" userId="7f2bb3cb-e82e-40f4-94d7-0d78821cca3c" providerId="ADAL" clId="{BA8A2027-5405-478F-80D5-85A27F32257E}" dt="2023-06-01T12:53:43.056" v="189" actId="207"/>
          <ac:graphicFrameMkLst>
            <pc:docMk/>
            <pc:sldMk cId="2959440596" sldId="331"/>
            <ac:graphicFrameMk id="6" creationId="{9906115E-685A-A8E1-016E-957474D7D2E5}"/>
          </ac:graphicFrameMkLst>
        </pc:graphicFrameChg>
      </pc:sldChg>
      <pc:sldChg chg="modSp mod">
        <pc:chgData name="Chloe Michelle Castle" userId="7f2bb3cb-e82e-40f4-94d7-0d78821cca3c" providerId="ADAL" clId="{BA8A2027-5405-478F-80D5-85A27F32257E}" dt="2023-06-05T12:54:35.380" v="329" actId="20577"/>
        <pc:sldMkLst>
          <pc:docMk/>
          <pc:sldMk cId="3795978442" sldId="332"/>
        </pc:sldMkLst>
        <pc:spChg chg="mod">
          <ac:chgData name="Chloe Michelle Castle" userId="7f2bb3cb-e82e-40f4-94d7-0d78821cca3c" providerId="ADAL" clId="{BA8A2027-5405-478F-80D5-85A27F32257E}" dt="2023-06-05T12:54:35.380" v="329" actId="20577"/>
          <ac:spMkLst>
            <pc:docMk/>
            <pc:sldMk cId="3795978442" sldId="332"/>
            <ac:spMk id="3" creationId="{C8CF0520-FDC5-4F0E-004A-DD5F22BCD5F8}"/>
          </ac:spMkLst>
        </pc:spChg>
      </pc:sldChg>
      <pc:sldChg chg="modSp new mod modNotesTx">
        <pc:chgData name="Chloe Michelle Castle" userId="7f2bb3cb-e82e-40f4-94d7-0d78821cca3c" providerId="ADAL" clId="{BA8A2027-5405-478F-80D5-85A27F32257E}" dt="2023-06-01T13:14:27.290" v="253"/>
        <pc:sldMkLst>
          <pc:docMk/>
          <pc:sldMk cId="2272247909" sldId="334"/>
        </pc:sldMkLst>
        <pc:spChg chg="mod">
          <ac:chgData name="Chloe Michelle Castle" userId="7f2bb3cb-e82e-40f4-94d7-0d78821cca3c" providerId="ADAL" clId="{BA8A2027-5405-478F-80D5-85A27F32257E}" dt="2023-06-01T12:38:06.979" v="75" actId="1076"/>
          <ac:spMkLst>
            <pc:docMk/>
            <pc:sldMk cId="2272247909" sldId="334"/>
            <ac:spMk id="2" creationId="{F61A55F8-D69E-E9BE-7173-ED8EDA350A0C}"/>
          </ac:spMkLst>
        </pc:spChg>
        <pc:spChg chg="mod">
          <ac:chgData name="Chloe Michelle Castle" userId="7f2bb3cb-e82e-40f4-94d7-0d78821cca3c" providerId="ADAL" clId="{BA8A2027-5405-478F-80D5-85A27F32257E}" dt="2023-06-01T12:42:10.937" v="162" actId="20577"/>
          <ac:spMkLst>
            <pc:docMk/>
            <pc:sldMk cId="2272247909" sldId="334"/>
            <ac:spMk id="3" creationId="{5DFBAD19-9E98-9A38-A9C6-812E65DC33D0}"/>
          </ac:spMkLst>
        </pc:spChg>
        <pc:spChg chg="mod">
          <ac:chgData name="Chloe Michelle Castle" userId="7f2bb3cb-e82e-40f4-94d7-0d78821cca3c" providerId="ADAL" clId="{BA8A2027-5405-478F-80D5-85A27F32257E}" dt="2023-06-01T13:14:27.290" v="253"/>
          <ac:spMkLst>
            <pc:docMk/>
            <pc:sldMk cId="2272247909" sldId="334"/>
            <ac:spMk id="4" creationId="{58F716A6-C562-A0A9-D202-49A9839E4532}"/>
          </ac:spMkLst>
        </pc:spChg>
      </pc:sldChg>
    </pc:docChg>
  </pc:docChgLst>
  <pc:docChgLst>
    <pc:chgData name="Chloe Michelle Castle" userId="7f2bb3cb-e82e-40f4-94d7-0d78821cca3c" providerId="ADAL" clId="{F924579B-7CA9-4155-BB61-F5B3A3C58A4C}"/>
    <pc:docChg chg="undo custSel modSld modMainMaster">
      <pc:chgData name="Chloe Michelle Castle" userId="7f2bb3cb-e82e-40f4-94d7-0d78821cca3c" providerId="ADAL" clId="{F924579B-7CA9-4155-BB61-F5B3A3C58A4C}" dt="2023-09-04T12:50:05.779" v="124"/>
      <pc:docMkLst>
        <pc:docMk/>
      </pc:docMkLst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3446797337" sldId="259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446797337" sldId="259"/>
            <ac:spMk id="2" creationId="{8460295B-54B9-4937-90E3-BAB9CE69E30B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446797337" sldId="259"/>
            <ac:spMk id="4" creationId="{D51A6D85-3837-435F-A342-5A3F98172B12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1859527893" sldId="296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859527893" sldId="296"/>
            <ac:spMk id="2" creationId="{912DF434-28DB-4621-A497-D62C41CE0419}"/>
          </ac:spMkLst>
        </pc:spChg>
        <pc:spChg chg="mod">
          <ac:chgData name="Chloe Michelle Castle" userId="7f2bb3cb-e82e-40f4-94d7-0d78821cca3c" providerId="ADAL" clId="{F924579B-7CA9-4155-BB61-F5B3A3C58A4C}" dt="2023-09-04T12:50:05.079" v="122"/>
          <ac:spMkLst>
            <pc:docMk/>
            <pc:sldMk cId="1859527893" sldId="296"/>
            <ac:spMk id="3" creationId="{22788C46-D0BC-4307-AE55-7601A139E7CB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859527893" sldId="296"/>
            <ac:spMk id="4" creationId="{7090AC0D-F624-B281-1AB5-687E5F6B3291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859527893" sldId="296"/>
            <ac:spMk id="5" creationId="{4A947406-5839-A735-732D-5690E6315B95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859527893" sldId="296"/>
            <ac:spMk id="6" creationId="{662884A3-BD82-0FC6-A582-54DD17DBCB4A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317718070" sldId="305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17718070" sldId="305"/>
            <ac:spMk id="2" creationId="{DD24180B-35BA-C28E-820F-59C84FBDD99A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17718070" sldId="305"/>
            <ac:spMk id="3" creationId="{626260E8-21BF-1371-4767-5E86248A7A7B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2276839930" sldId="307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276839930" sldId="307"/>
            <ac:spMk id="4" creationId="{F81227D3-F964-8FCA-9C7D-F5B249A2AAAD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276839930" sldId="307"/>
            <ac:spMk id="5" creationId="{CC753343-82B8-838D-9717-1489C689634C}"/>
          </ac:spMkLst>
        </pc:spChg>
      </pc:sldChg>
      <pc:sldChg chg="modSp mod modNotesTx">
        <pc:chgData name="Chloe Michelle Castle" userId="7f2bb3cb-e82e-40f4-94d7-0d78821cca3c" providerId="ADAL" clId="{F924579B-7CA9-4155-BB61-F5B3A3C58A4C}" dt="2023-09-04T12:50:05.779" v="124"/>
        <pc:sldMkLst>
          <pc:docMk/>
          <pc:sldMk cId="2068121164" sldId="313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068121164" sldId="313"/>
            <ac:spMk id="2" creationId="{7CEF4D5B-3E14-1349-3E16-232AA74EEBAF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068121164" sldId="313"/>
            <ac:spMk id="7" creationId="{69D875C8-4D19-8AF8-6F98-F151E309145E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068121164" sldId="313"/>
            <ac:spMk id="8" creationId="{7130094C-EC6A-E6F3-2E57-202E962AAC87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2790251853" sldId="316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790251853" sldId="316"/>
            <ac:spMk id="2" creationId="{5A5EB5DC-8C2B-5750-6E12-9A35C0FFBA00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790251853" sldId="316"/>
            <ac:spMk id="5" creationId="{AAF5CF3F-E5EF-5769-3F83-24ADB4412BBF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3291273686" sldId="317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291273686" sldId="317"/>
            <ac:spMk id="2" creationId="{32BF58AD-367E-AD0B-A2CD-24CACCA0DDC9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291273686" sldId="317"/>
            <ac:spMk id="3" creationId="{8B439357-BC8E-80AD-FB97-0EBD55DBBF09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291273686" sldId="317"/>
            <ac:spMk id="4" creationId="{73045AB2-0BA3-AAEA-F2AB-1B40C9BCA1BA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291273686" sldId="317"/>
            <ac:spMk id="5" creationId="{819A18D4-C0D6-C599-08B0-7EFA7BB689DC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1121735929" sldId="318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121735929" sldId="318"/>
            <ac:spMk id="2" creationId="{31DA0CE7-9982-3D88-A94F-2801DCA9010A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121735929" sldId="318"/>
            <ac:spMk id="4" creationId="{71801139-E486-3E9F-CF26-4DEB383D1D56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121735929" sldId="318"/>
            <ac:spMk id="5" creationId="{54B925B3-DA63-9403-6F7E-F5AD966E203B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3171079186" sldId="319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171079186" sldId="319"/>
            <ac:spMk id="4" creationId="{9889804C-B3C4-7A28-A613-DC386F24F520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171079186" sldId="319"/>
            <ac:spMk id="5" creationId="{B2A07863-46F1-CB76-7A9C-727602A78B87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2608124913" sldId="320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608124913" sldId="320"/>
            <ac:spMk id="2" creationId="{C79E8EF4-9D63-2AEA-1B34-0C02893937EC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608124913" sldId="320"/>
            <ac:spMk id="4" creationId="{9889804C-B3C4-7A28-A613-DC386F24F520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608124913" sldId="320"/>
            <ac:spMk id="5" creationId="{B2A07863-46F1-CB76-7A9C-727602A78B87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641622905" sldId="321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641622905" sldId="321"/>
            <ac:spMk id="4" creationId="{9889804C-B3C4-7A28-A613-DC386F24F520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641622905" sldId="321"/>
            <ac:spMk id="5" creationId="{B2A07863-46F1-CB76-7A9C-727602A78B87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1460656220" sldId="322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460656220" sldId="322"/>
            <ac:spMk id="3" creationId="{35B9084D-CEC1-5482-24E3-E564F2886589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460656220" sldId="322"/>
            <ac:spMk id="4" creationId="{2CFF2FE7-BA26-494B-C540-204A53E922C8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460656220" sldId="322"/>
            <ac:spMk id="5" creationId="{61D1C409-B1A0-401D-6450-073CA6BAB355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1125321848" sldId="323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125321848" sldId="323"/>
            <ac:spMk id="2" creationId="{3F54E322-62BB-4F85-006F-9E43D7BA0D61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125321848" sldId="323"/>
            <ac:spMk id="3" creationId="{61C5F0E2-1B22-E297-ACC2-374A8F477CDF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125321848" sldId="323"/>
            <ac:spMk id="4" creationId="{FF3B20FA-276C-9785-DB37-532C8ED8823E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125321848" sldId="323"/>
            <ac:spMk id="5" creationId="{B6E57E52-EC31-4892-7656-8FB1A51FBB3E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1223092191" sldId="324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223092191" sldId="324"/>
            <ac:spMk id="2" creationId="{94E37FDA-2F6D-A548-49EB-F645EC1996D9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223092191" sldId="324"/>
            <ac:spMk id="3" creationId="{56F84BEE-189A-108C-ED16-8424C9A0A0E9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223092191" sldId="324"/>
            <ac:spMk id="4" creationId="{DC79A0A7-F902-0345-5EFB-DF1273642C24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223092191" sldId="324"/>
            <ac:spMk id="5" creationId="{884D1DB9-523F-9777-82A5-3280A4910A0B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1939721969" sldId="325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939721969" sldId="325"/>
            <ac:spMk id="2" creationId="{D6143F67-3DBA-2A4A-4D95-9CA89382C240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1939721969" sldId="325"/>
            <ac:spMk id="6" creationId="{8AD990B5-BCBB-4658-1191-F3A9E953ED83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2779996448" sldId="326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779996448" sldId="326"/>
            <ac:spMk id="3" creationId="{87EDCB03-7058-43E4-4D2E-1019921F8030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779996448" sldId="326"/>
            <ac:spMk id="4" creationId="{E6926B94-187A-718C-2E3F-E958559F9EB0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779996448" sldId="326"/>
            <ac:spMk id="5" creationId="{340A66B1-F587-7AB8-B92D-DF6AA5260042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3521785824" sldId="327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521785824" sldId="327"/>
            <ac:spMk id="4" creationId="{47C7E9E8-8C35-67E7-A5EA-156E9A754CE1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521785824" sldId="327"/>
            <ac:spMk id="5" creationId="{2E69BB43-E18F-13DF-0EE5-81FE29EA8A2B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3887324552" sldId="329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887324552" sldId="329"/>
            <ac:spMk id="2" creationId="{CDA158A7-3B2D-20E9-5AE0-423FBF0BB5C5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887324552" sldId="329"/>
            <ac:spMk id="4" creationId="{94DCFA33-2792-AA0B-FC4E-CEC9BE4362D7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887324552" sldId="329"/>
            <ac:spMk id="5" creationId="{97E5772E-1EBF-516D-4A75-2ABA48ED43BD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4277095237" sldId="330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4277095237" sldId="330"/>
            <ac:spMk id="5" creationId="{6CE84766-3869-E8F9-61C6-843F8873C288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2959440596" sldId="331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959440596" sldId="331"/>
            <ac:spMk id="4" creationId="{BD34A479-82D7-0907-4425-0A08F0C77C85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959440596" sldId="331"/>
            <ac:spMk id="5" creationId="{6CE84766-3869-E8F9-61C6-843F8873C288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3795978442" sldId="332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795978442" sldId="332"/>
            <ac:spMk id="2" creationId="{2D14A8A3-8445-23AA-C6AC-7CEB3A500C5A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795978442" sldId="332"/>
            <ac:spMk id="4" creationId="{D37F5C71-6D27-49C2-366F-2F937708779A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3795978442" sldId="332"/>
            <ac:spMk id="5" creationId="{E03387E3-3F03-E99F-8DE4-EE5ED8E98703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2881952598" sldId="333"/>
        </pc:sldMkLst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881952598" sldId="333"/>
            <ac:spMk id="2" creationId="{C5BDFC97-3292-2397-5B4A-86BA1672771C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881952598" sldId="333"/>
            <ac:spMk id="4" creationId="{58AE1E24-F477-830B-DB31-9BC52FB975C3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881952598" sldId="333"/>
            <ac:spMk id="5" creationId="{61318B50-A037-2D4E-6F21-9F65066DF574}"/>
          </ac:spMkLst>
        </pc:spChg>
      </pc:sldChg>
      <pc:sldChg chg="modSp mod">
        <pc:chgData name="Chloe Michelle Castle" userId="7f2bb3cb-e82e-40f4-94d7-0d78821cca3c" providerId="ADAL" clId="{F924579B-7CA9-4155-BB61-F5B3A3C58A4C}" dt="2023-09-04T12:50:05.779" v="124"/>
        <pc:sldMkLst>
          <pc:docMk/>
          <pc:sldMk cId="2272247909" sldId="334"/>
        </pc:sldMkLst>
        <pc:spChg chg="mod">
          <ac:chgData name="Chloe Michelle Castle" userId="7f2bb3cb-e82e-40f4-94d7-0d78821cca3c" providerId="ADAL" clId="{F924579B-7CA9-4155-BB61-F5B3A3C58A4C}" dt="2023-09-04T12:50:05.079" v="122"/>
          <ac:spMkLst>
            <pc:docMk/>
            <pc:sldMk cId="2272247909" sldId="334"/>
            <ac:spMk id="3" creationId="{5DFBAD19-9E98-9A38-A9C6-812E65DC33D0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272247909" sldId="334"/>
            <ac:spMk id="4" creationId="{58F716A6-C562-A0A9-D202-49A9839E4532}"/>
          </ac:spMkLst>
        </pc:spChg>
        <pc:spChg chg="mod">
          <ac:chgData name="Chloe Michelle Castle" userId="7f2bb3cb-e82e-40f4-94d7-0d78821cca3c" providerId="ADAL" clId="{F924579B-7CA9-4155-BB61-F5B3A3C58A4C}" dt="2023-09-04T12:50:05.779" v="124"/>
          <ac:spMkLst>
            <pc:docMk/>
            <pc:sldMk cId="2272247909" sldId="334"/>
            <ac:spMk id="5" creationId="{389C4C5C-0586-CEB7-2BCE-22F2A4A888DA}"/>
          </ac:spMkLst>
        </pc:spChg>
      </pc:sldChg>
      <pc:sldMasterChg chg="modSldLayout">
        <pc:chgData name="Chloe Michelle Castle" userId="7f2bb3cb-e82e-40f4-94d7-0d78821cca3c" providerId="ADAL" clId="{F924579B-7CA9-4155-BB61-F5B3A3C58A4C}" dt="2023-09-04T12:49:49.880" v="79"/>
        <pc:sldMasterMkLst>
          <pc:docMk/>
          <pc:sldMasterMk cId="3254782322" sldId="2147483669"/>
        </pc:sldMasterMkLst>
        <pc:sldLayoutChg chg="addSp">
          <pc:chgData name="Chloe Michelle Castle" userId="7f2bb3cb-e82e-40f4-94d7-0d78821cca3c" providerId="ADAL" clId="{F924579B-7CA9-4155-BB61-F5B3A3C58A4C}" dt="2023-09-04T12:49:49.880" v="79"/>
          <pc:sldLayoutMkLst>
            <pc:docMk/>
            <pc:sldMasterMk cId="3254782322" sldId="2147483669"/>
            <pc:sldLayoutMk cId="3184510373" sldId="2147483670"/>
          </pc:sldLayoutMkLst>
          <pc:spChg chg="add">
            <ac:chgData name="Chloe Michelle Castle" userId="7f2bb3cb-e82e-40f4-94d7-0d78821cca3c" providerId="ADAL" clId="{F924579B-7CA9-4155-BB61-F5B3A3C58A4C}" dt="2023-09-04T12:49:49.880" v="79"/>
            <ac:spMkLst>
              <pc:docMk/>
              <pc:sldMasterMk cId="3254782322" sldId="2147483669"/>
              <pc:sldLayoutMk cId="3184510373" sldId="2147483670"/>
              <ac:spMk id="8" creationId="{9B930739-4D8B-4B99-3957-FA5E43C8FF97}"/>
            </ac:spMkLst>
          </pc:spChg>
          <pc:spChg chg="add">
            <ac:chgData name="Chloe Michelle Castle" userId="7f2bb3cb-e82e-40f4-94d7-0d78821cca3c" providerId="ADAL" clId="{F924579B-7CA9-4155-BB61-F5B3A3C58A4C}" dt="2023-09-04T12:49:49.880" v="79"/>
            <ac:spMkLst>
              <pc:docMk/>
              <pc:sldMasterMk cId="3254782322" sldId="2147483669"/>
              <pc:sldLayoutMk cId="3184510373" sldId="2147483670"/>
              <ac:spMk id="11" creationId="{D00FEEBD-86F6-F79F-53FA-BE8B19E8AE18}"/>
            </ac:spMkLst>
          </pc:spChg>
          <pc:picChg chg="add">
            <ac:chgData name="Chloe Michelle Castle" userId="7f2bb3cb-e82e-40f4-94d7-0d78821cca3c" providerId="ADAL" clId="{F924579B-7CA9-4155-BB61-F5B3A3C58A4C}" dt="2023-09-04T12:49:49.880" v="79"/>
            <ac:picMkLst>
              <pc:docMk/>
              <pc:sldMasterMk cId="3254782322" sldId="2147483669"/>
              <pc:sldLayoutMk cId="3184510373" sldId="2147483670"/>
              <ac:picMk id="7" creationId="{1BC8F305-62C0-30E0-037F-D2D74A2D48DF}"/>
            </ac:picMkLst>
          </pc:picChg>
          <pc:picChg chg="add">
            <ac:chgData name="Chloe Michelle Castle" userId="7f2bb3cb-e82e-40f4-94d7-0d78821cca3c" providerId="ADAL" clId="{F924579B-7CA9-4155-BB61-F5B3A3C58A4C}" dt="2023-09-04T12:49:49.880" v="79"/>
            <ac:picMkLst>
              <pc:docMk/>
              <pc:sldMasterMk cId="3254782322" sldId="2147483669"/>
              <pc:sldLayoutMk cId="3184510373" sldId="2147483670"/>
              <ac:picMk id="10" creationId="{1A5B9E64-329B-818D-C647-B8FCB84FA8E7}"/>
            </ac:picMkLst>
          </pc:picChg>
          <pc:picChg chg="add">
            <ac:chgData name="Chloe Michelle Castle" userId="7f2bb3cb-e82e-40f4-94d7-0d78821cca3c" providerId="ADAL" clId="{F924579B-7CA9-4155-BB61-F5B3A3C58A4C}" dt="2023-09-04T12:49:49.880" v="79"/>
            <ac:picMkLst>
              <pc:docMk/>
              <pc:sldMasterMk cId="3254782322" sldId="2147483669"/>
              <pc:sldLayoutMk cId="3184510373" sldId="2147483670"/>
              <ac:picMk id="12" creationId="{C07B7C43-234E-66D9-F95C-CDBE2AF122AC}"/>
            </ac:picMkLst>
          </pc:picChg>
          <pc:picChg chg="add">
            <ac:chgData name="Chloe Michelle Castle" userId="7f2bb3cb-e82e-40f4-94d7-0d78821cca3c" providerId="ADAL" clId="{F924579B-7CA9-4155-BB61-F5B3A3C58A4C}" dt="2023-09-04T12:49:49.880" v="79"/>
            <ac:picMkLst>
              <pc:docMk/>
              <pc:sldMasterMk cId="3254782322" sldId="2147483669"/>
              <pc:sldLayoutMk cId="3184510373" sldId="2147483670"/>
              <ac:picMk id="13" creationId="{2775E6DA-53DA-3070-C4EC-D80E86A4C5DC}"/>
            </ac:picMkLst>
          </pc:picChg>
          <pc:cxnChg chg="add">
            <ac:chgData name="Chloe Michelle Castle" userId="7f2bb3cb-e82e-40f4-94d7-0d78821cca3c" providerId="ADAL" clId="{F924579B-7CA9-4155-BB61-F5B3A3C58A4C}" dt="2023-09-04T12:49:49.880" v="79"/>
            <ac:cxnSpMkLst>
              <pc:docMk/>
              <pc:sldMasterMk cId="3254782322" sldId="2147483669"/>
              <pc:sldLayoutMk cId="3184510373" sldId="2147483670"/>
              <ac:cxnSpMk id="9" creationId="{DB257DB6-C32E-DF35-F2C2-1A457AC5A659}"/>
            </ac:cxnSpMkLst>
          </pc:cxnChg>
        </pc:sldLayoutChg>
        <pc:sldLayoutChg chg="addSp">
          <pc:chgData name="Chloe Michelle Castle" userId="7f2bb3cb-e82e-40f4-94d7-0d78821cca3c" providerId="ADAL" clId="{F924579B-7CA9-4155-BB61-F5B3A3C58A4C}" dt="2023-09-04T12:49:49.880" v="79"/>
          <pc:sldLayoutMkLst>
            <pc:docMk/>
            <pc:sldMasterMk cId="3254782322" sldId="2147483669"/>
            <pc:sldLayoutMk cId="2509948712" sldId="2147483672"/>
          </pc:sldLayoutMkLst>
          <pc:spChg chg="add">
            <ac:chgData name="Chloe Michelle Castle" userId="7f2bb3cb-e82e-40f4-94d7-0d78821cca3c" providerId="ADAL" clId="{F924579B-7CA9-4155-BB61-F5B3A3C58A4C}" dt="2023-09-04T12:49:49.880" v="79"/>
            <ac:spMkLst>
              <pc:docMk/>
              <pc:sldMasterMk cId="3254782322" sldId="2147483669"/>
              <pc:sldLayoutMk cId="2509948712" sldId="2147483672"/>
              <ac:spMk id="7" creationId="{0CCA49CA-C996-9603-6D82-E275B0DD623E}"/>
            </ac:spMkLst>
          </pc:spChg>
          <pc:spChg chg="add">
            <ac:chgData name="Chloe Michelle Castle" userId="7f2bb3cb-e82e-40f4-94d7-0d78821cca3c" providerId="ADAL" clId="{F924579B-7CA9-4155-BB61-F5B3A3C58A4C}" dt="2023-09-04T12:49:49.880" v="79"/>
            <ac:spMkLst>
              <pc:docMk/>
              <pc:sldMasterMk cId="3254782322" sldId="2147483669"/>
              <pc:sldLayoutMk cId="2509948712" sldId="2147483672"/>
              <ac:spMk id="10" creationId="{BD010F3E-C653-CBD6-4B38-B02BC9DEFE9E}"/>
            </ac:spMkLst>
          </pc:spChg>
          <pc:spChg chg="add">
            <ac:chgData name="Chloe Michelle Castle" userId="7f2bb3cb-e82e-40f4-94d7-0d78821cca3c" providerId="ADAL" clId="{F924579B-7CA9-4155-BB61-F5B3A3C58A4C}" dt="2023-09-04T12:49:49.880" v="79"/>
            <ac:spMkLst>
              <pc:docMk/>
              <pc:sldMasterMk cId="3254782322" sldId="2147483669"/>
              <pc:sldLayoutMk cId="2509948712" sldId="2147483672"/>
              <ac:spMk id="13" creationId="{1725E068-DAAF-99D2-8DB9-F00337D7603B}"/>
            </ac:spMkLst>
          </pc:spChg>
          <pc:spChg chg="add">
            <ac:chgData name="Chloe Michelle Castle" userId="7f2bb3cb-e82e-40f4-94d7-0d78821cca3c" providerId="ADAL" clId="{F924579B-7CA9-4155-BB61-F5B3A3C58A4C}" dt="2023-09-04T12:49:49.880" v="79"/>
            <ac:spMkLst>
              <pc:docMk/>
              <pc:sldMasterMk cId="3254782322" sldId="2147483669"/>
              <pc:sldLayoutMk cId="2509948712" sldId="2147483672"/>
              <ac:spMk id="14" creationId="{9360FABA-92F9-A2B8-5EE1-084BC50AA1F7}"/>
            </ac:spMkLst>
          </pc:spChg>
          <pc:picChg chg="add">
            <ac:chgData name="Chloe Michelle Castle" userId="7f2bb3cb-e82e-40f4-94d7-0d78821cca3c" providerId="ADAL" clId="{F924579B-7CA9-4155-BB61-F5B3A3C58A4C}" dt="2023-09-04T12:49:49.880" v="79"/>
            <ac:picMkLst>
              <pc:docMk/>
              <pc:sldMasterMk cId="3254782322" sldId="2147483669"/>
              <pc:sldLayoutMk cId="2509948712" sldId="2147483672"/>
              <ac:picMk id="8" creationId="{0CF56E16-25D8-BE88-63A1-A35D8749A67F}"/>
            </ac:picMkLst>
          </pc:picChg>
          <pc:picChg chg="add">
            <ac:chgData name="Chloe Michelle Castle" userId="7f2bb3cb-e82e-40f4-94d7-0d78821cca3c" providerId="ADAL" clId="{F924579B-7CA9-4155-BB61-F5B3A3C58A4C}" dt="2023-09-04T12:49:49.880" v="79"/>
            <ac:picMkLst>
              <pc:docMk/>
              <pc:sldMasterMk cId="3254782322" sldId="2147483669"/>
              <pc:sldLayoutMk cId="2509948712" sldId="2147483672"/>
              <ac:picMk id="9" creationId="{2A7473F1-FB41-A623-638F-C53F13BA8F25}"/>
            </ac:picMkLst>
          </pc:picChg>
          <pc:picChg chg="add">
            <ac:chgData name="Chloe Michelle Castle" userId="7f2bb3cb-e82e-40f4-94d7-0d78821cca3c" providerId="ADAL" clId="{F924579B-7CA9-4155-BB61-F5B3A3C58A4C}" dt="2023-09-04T12:49:49.880" v="79"/>
            <ac:picMkLst>
              <pc:docMk/>
              <pc:sldMasterMk cId="3254782322" sldId="2147483669"/>
              <pc:sldLayoutMk cId="2509948712" sldId="2147483672"/>
              <ac:picMk id="11" creationId="{B4D9F9E9-5FFB-BB75-AE31-2F41B76B99B9}"/>
            </ac:picMkLst>
          </pc:picChg>
          <pc:picChg chg="add">
            <ac:chgData name="Chloe Michelle Castle" userId="7f2bb3cb-e82e-40f4-94d7-0d78821cca3c" providerId="ADAL" clId="{F924579B-7CA9-4155-BB61-F5B3A3C58A4C}" dt="2023-09-04T12:49:49.880" v="79"/>
            <ac:picMkLst>
              <pc:docMk/>
              <pc:sldMasterMk cId="3254782322" sldId="2147483669"/>
              <pc:sldLayoutMk cId="2509948712" sldId="2147483672"/>
              <ac:picMk id="12" creationId="{85C9E3B3-8603-704C-9FEC-C1A2D919180C}"/>
            </ac:picMkLst>
          </pc:picChg>
        </pc:sldLayoutChg>
        <pc:sldLayoutChg chg="addSp">
          <pc:chgData name="Chloe Michelle Castle" userId="7f2bb3cb-e82e-40f4-94d7-0d78821cca3c" providerId="ADAL" clId="{F924579B-7CA9-4155-BB61-F5B3A3C58A4C}" dt="2023-09-04T12:49:49.880" v="79"/>
          <pc:sldLayoutMkLst>
            <pc:docMk/>
            <pc:sldMasterMk cId="3254782322" sldId="2147483669"/>
            <pc:sldLayoutMk cId="4194364687" sldId="2147483673"/>
          </pc:sldLayoutMkLst>
          <pc:spChg chg="add">
            <ac:chgData name="Chloe Michelle Castle" userId="7f2bb3cb-e82e-40f4-94d7-0d78821cca3c" providerId="ADAL" clId="{F924579B-7CA9-4155-BB61-F5B3A3C58A4C}" dt="2023-09-04T12:49:49.880" v="79"/>
            <ac:spMkLst>
              <pc:docMk/>
              <pc:sldMasterMk cId="3254782322" sldId="2147483669"/>
              <pc:sldLayoutMk cId="4194364687" sldId="2147483673"/>
              <ac:spMk id="8" creationId="{F06725BE-19D9-D46B-A80E-55C1EB6321A1}"/>
            </ac:spMkLst>
          </pc:spChg>
          <pc:spChg chg="add">
            <ac:chgData name="Chloe Michelle Castle" userId="7f2bb3cb-e82e-40f4-94d7-0d78821cca3c" providerId="ADAL" clId="{F924579B-7CA9-4155-BB61-F5B3A3C58A4C}" dt="2023-09-04T12:49:49.880" v="79"/>
            <ac:spMkLst>
              <pc:docMk/>
              <pc:sldMasterMk cId="3254782322" sldId="2147483669"/>
              <pc:sldLayoutMk cId="4194364687" sldId="2147483673"/>
              <ac:spMk id="9" creationId="{1801CCDF-24E7-1611-A3CA-AC5DCA3432B7}"/>
            </ac:spMkLst>
          </pc:spChg>
          <pc:picChg chg="add">
            <ac:chgData name="Chloe Michelle Castle" userId="7f2bb3cb-e82e-40f4-94d7-0d78821cca3c" providerId="ADAL" clId="{F924579B-7CA9-4155-BB61-F5B3A3C58A4C}" dt="2023-09-04T12:49:49.880" v="79"/>
            <ac:picMkLst>
              <pc:docMk/>
              <pc:sldMasterMk cId="3254782322" sldId="2147483669"/>
              <pc:sldLayoutMk cId="4194364687" sldId="2147483673"/>
              <ac:picMk id="10" creationId="{06217768-62F7-01C7-57FF-F34FB115327E}"/>
            </ac:picMkLst>
          </pc:picChg>
        </pc:sldLayoutChg>
        <pc:sldLayoutChg chg="addSp">
          <pc:chgData name="Chloe Michelle Castle" userId="7f2bb3cb-e82e-40f4-94d7-0d78821cca3c" providerId="ADAL" clId="{F924579B-7CA9-4155-BB61-F5B3A3C58A4C}" dt="2023-09-04T12:49:49.880" v="79"/>
          <pc:sldLayoutMkLst>
            <pc:docMk/>
            <pc:sldMasterMk cId="3254782322" sldId="2147483669"/>
            <pc:sldLayoutMk cId="3442475461" sldId="2147483675"/>
          </pc:sldLayoutMkLst>
          <pc:spChg chg="add">
            <ac:chgData name="Chloe Michelle Castle" userId="7f2bb3cb-e82e-40f4-94d7-0d78821cca3c" providerId="ADAL" clId="{F924579B-7CA9-4155-BB61-F5B3A3C58A4C}" dt="2023-09-04T12:49:49.880" v="79"/>
            <ac:spMkLst>
              <pc:docMk/>
              <pc:sldMasterMk cId="3254782322" sldId="2147483669"/>
              <pc:sldLayoutMk cId="3442475461" sldId="2147483675"/>
              <ac:spMk id="6" creationId="{E4AD29A7-AC38-58E8-A249-004ED5B2641A}"/>
            </ac:spMkLst>
          </pc:spChg>
          <pc:spChg chg="add">
            <ac:chgData name="Chloe Michelle Castle" userId="7f2bb3cb-e82e-40f4-94d7-0d78821cca3c" providerId="ADAL" clId="{F924579B-7CA9-4155-BB61-F5B3A3C58A4C}" dt="2023-09-04T12:49:49.880" v="79"/>
            <ac:spMkLst>
              <pc:docMk/>
              <pc:sldMasterMk cId="3254782322" sldId="2147483669"/>
              <pc:sldLayoutMk cId="3442475461" sldId="2147483675"/>
              <ac:spMk id="7" creationId="{2F643AF0-F286-4C9B-FFF7-A6373197DCF1}"/>
            </ac:spMkLst>
          </pc:spChg>
          <pc:picChg chg="add">
            <ac:chgData name="Chloe Michelle Castle" userId="7f2bb3cb-e82e-40f4-94d7-0d78821cca3c" providerId="ADAL" clId="{F924579B-7CA9-4155-BB61-F5B3A3C58A4C}" dt="2023-09-04T12:49:49.880" v="79"/>
            <ac:picMkLst>
              <pc:docMk/>
              <pc:sldMasterMk cId="3254782322" sldId="2147483669"/>
              <pc:sldLayoutMk cId="3442475461" sldId="2147483675"/>
              <ac:picMk id="8" creationId="{B50410A4-A336-51C1-0527-5DB7E2E8B1AA}"/>
            </ac:picMkLst>
          </pc:picChg>
        </pc:sldLayoutChg>
      </pc:sldMasterChg>
      <pc:sldMasterChg chg="modSldLayout">
        <pc:chgData name="Chloe Michelle Castle" userId="7f2bb3cb-e82e-40f4-94d7-0d78821cca3c" providerId="ADAL" clId="{F924579B-7CA9-4155-BB61-F5B3A3C58A4C}" dt="2023-09-04T12:50:02.273" v="90"/>
        <pc:sldMasterMkLst>
          <pc:docMk/>
          <pc:sldMasterMk cId="1825903907" sldId="2147483693"/>
        </pc:sldMasterMkLst>
        <pc:sldLayoutChg chg="addSp">
          <pc:chgData name="Chloe Michelle Castle" userId="7f2bb3cb-e82e-40f4-94d7-0d78821cca3c" providerId="ADAL" clId="{F924579B-7CA9-4155-BB61-F5B3A3C58A4C}" dt="2023-09-04T12:50:02.273" v="90"/>
          <pc:sldLayoutMkLst>
            <pc:docMk/>
            <pc:sldMasterMk cId="1825903907" sldId="2147483693"/>
            <pc:sldLayoutMk cId="2976956325" sldId="2147483694"/>
          </pc:sldLayoutMkLst>
          <pc:spChg chg="add">
            <ac:chgData name="Chloe Michelle Castle" userId="7f2bb3cb-e82e-40f4-94d7-0d78821cca3c" providerId="ADAL" clId="{F924579B-7CA9-4155-BB61-F5B3A3C58A4C}" dt="2023-09-04T12:50:02.273" v="90"/>
            <ac:spMkLst>
              <pc:docMk/>
              <pc:sldMasterMk cId="1825903907" sldId="2147483693"/>
              <pc:sldLayoutMk cId="2976956325" sldId="2147483694"/>
              <ac:spMk id="9" creationId="{5567D914-73F7-0860-4F49-7A92E23852D4}"/>
            </ac:spMkLst>
          </pc:spChg>
          <pc:spChg chg="add">
            <ac:chgData name="Chloe Michelle Castle" userId="7f2bb3cb-e82e-40f4-94d7-0d78821cca3c" providerId="ADAL" clId="{F924579B-7CA9-4155-BB61-F5B3A3C58A4C}" dt="2023-09-04T12:50:02.273" v="90"/>
            <ac:spMkLst>
              <pc:docMk/>
              <pc:sldMasterMk cId="1825903907" sldId="2147483693"/>
              <pc:sldLayoutMk cId="2976956325" sldId="2147483694"/>
              <ac:spMk id="12" creationId="{1D0681AB-7559-65BC-053D-4D350BC1D02E}"/>
            </ac:spMkLst>
          </pc:spChg>
          <pc:picChg chg="add">
            <ac:chgData name="Chloe Michelle Castle" userId="7f2bb3cb-e82e-40f4-94d7-0d78821cca3c" providerId="ADAL" clId="{F924579B-7CA9-4155-BB61-F5B3A3C58A4C}" dt="2023-09-04T12:50:02.273" v="90"/>
            <ac:picMkLst>
              <pc:docMk/>
              <pc:sldMasterMk cId="1825903907" sldId="2147483693"/>
              <pc:sldLayoutMk cId="2976956325" sldId="2147483694"/>
              <ac:picMk id="8" creationId="{28322294-56BB-263D-BC14-2F036C088172}"/>
            </ac:picMkLst>
          </pc:picChg>
          <pc:picChg chg="add">
            <ac:chgData name="Chloe Michelle Castle" userId="7f2bb3cb-e82e-40f4-94d7-0d78821cca3c" providerId="ADAL" clId="{F924579B-7CA9-4155-BB61-F5B3A3C58A4C}" dt="2023-09-04T12:50:02.273" v="90"/>
            <ac:picMkLst>
              <pc:docMk/>
              <pc:sldMasterMk cId="1825903907" sldId="2147483693"/>
              <pc:sldLayoutMk cId="2976956325" sldId="2147483694"/>
              <ac:picMk id="11" creationId="{DF0F1293-C1E2-9475-2DE7-A3E6514FEBF2}"/>
            </ac:picMkLst>
          </pc:picChg>
          <pc:picChg chg="add">
            <ac:chgData name="Chloe Michelle Castle" userId="7f2bb3cb-e82e-40f4-94d7-0d78821cca3c" providerId="ADAL" clId="{F924579B-7CA9-4155-BB61-F5B3A3C58A4C}" dt="2023-09-04T12:50:02.273" v="90"/>
            <ac:picMkLst>
              <pc:docMk/>
              <pc:sldMasterMk cId="1825903907" sldId="2147483693"/>
              <pc:sldLayoutMk cId="2976956325" sldId="2147483694"/>
              <ac:picMk id="13" creationId="{DBCD9400-A1C7-B732-2661-B4AD232C3C48}"/>
            </ac:picMkLst>
          </pc:picChg>
          <pc:picChg chg="add">
            <ac:chgData name="Chloe Michelle Castle" userId="7f2bb3cb-e82e-40f4-94d7-0d78821cca3c" providerId="ADAL" clId="{F924579B-7CA9-4155-BB61-F5B3A3C58A4C}" dt="2023-09-04T12:50:02.273" v="90"/>
            <ac:picMkLst>
              <pc:docMk/>
              <pc:sldMasterMk cId="1825903907" sldId="2147483693"/>
              <pc:sldLayoutMk cId="2976956325" sldId="2147483694"/>
              <ac:picMk id="14" creationId="{D91A80F9-30F1-1652-61D8-DC072270FF97}"/>
            </ac:picMkLst>
          </pc:picChg>
          <pc:cxnChg chg="add">
            <ac:chgData name="Chloe Michelle Castle" userId="7f2bb3cb-e82e-40f4-94d7-0d78821cca3c" providerId="ADAL" clId="{F924579B-7CA9-4155-BB61-F5B3A3C58A4C}" dt="2023-09-04T12:50:02.273" v="90"/>
            <ac:cxnSpMkLst>
              <pc:docMk/>
              <pc:sldMasterMk cId="1825903907" sldId="2147483693"/>
              <pc:sldLayoutMk cId="2976956325" sldId="2147483694"/>
              <ac:cxnSpMk id="10" creationId="{F1E2A636-2D47-3E6F-6426-0574750AC06F}"/>
            </ac:cxnSpMkLst>
          </pc:cxnChg>
        </pc:sldLayoutChg>
        <pc:sldLayoutChg chg="addSp">
          <pc:chgData name="Chloe Michelle Castle" userId="7f2bb3cb-e82e-40f4-94d7-0d78821cca3c" providerId="ADAL" clId="{F924579B-7CA9-4155-BB61-F5B3A3C58A4C}" dt="2023-09-04T12:50:02.273" v="90"/>
          <pc:sldLayoutMkLst>
            <pc:docMk/>
            <pc:sldMasterMk cId="1825903907" sldId="2147483693"/>
            <pc:sldLayoutMk cId="3583917794" sldId="2147483697"/>
          </pc:sldLayoutMkLst>
          <pc:spChg chg="add">
            <ac:chgData name="Chloe Michelle Castle" userId="7f2bb3cb-e82e-40f4-94d7-0d78821cca3c" providerId="ADAL" clId="{F924579B-7CA9-4155-BB61-F5B3A3C58A4C}" dt="2023-09-04T12:50:02.273" v="90"/>
            <ac:spMkLst>
              <pc:docMk/>
              <pc:sldMasterMk cId="1825903907" sldId="2147483693"/>
              <pc:sldLayoutMk cId="3583917794" sldId="2147483697"/>
              <ac:spMk id="8" creationId="{D815E610-CE9A-9240-4547-53F674C5F72F}"/>
            </ac:spMkLst>
          </pc:spChg>
          <pc:spChg chg="add">
            <ac:chgData name="Chloe Michelle Castle" userId="7f2bb3cb-e82e-40f4-94d7-0d78821cca3c" providerId="ADAL" clId="{F924579B-7CA9-4155-BB61-F5B3A3C58A4C}" dt="2023-09-04T12:50:02.273" v="90"/>
            <ac:spMkLst>
              <pc:docMk/>
              <pc:sldMasterMk cId="1825903907" sldId="2147483693"/>
              <pc:sldLayoutMk cId="3583917794" sldId="2147483697"/>
              <ac:spMk id="9" creationId="{67724C90-B816-FE15-B713-22F2D4465EAC}"/>
            </ac:spMkLst>
          </pc:spChg>
          <pc:picChg chg="add">
            <ac:chgData name="Chloe Michelle Castle" userId="7f2bb3cb-e82e-40f4-94d7-0d78821cca3c" providerId="ADAL" clId="{F924579B-7CA9-4155-BB61-F5B3A3C58A4C}" dt="2023-09-04T12:50:02.273" v="90"/>
            <ac:picMkLst>
              <pc:docMk/>
              <pc:sldMasterMk cId="1825903907" sldId="2147483693"/>
              <pc:sldLayoutMk cId="3583917794" sldId="2147483697"/>
              <ac:picMk id="10" creationId="{79E4C77C-D1CE-6592-0C44-AD242D7A5FEC}"/>
            </ac:picMkLst>
          </pc:picChg>
        </pc:sldLayoutChg>
        <pc:sldLayoutChg chg="addSp">
          <pc:chgData name="Chloe Michelle Castle" userId="7f2bb3cb-e82e-40f4-94d7-0d78821cca3c" providerId="ADAL" clId="{F924579B-7CA9-4155-BB61-F5B3A3C58A4C}" dt="2023-09-04T12:50:02.273" v="90"/>
          <pc:sldLayoutMkLst>
            <pc:docMk/>
            <pc:sldMasterMk cId="1825903907" sldId="2147483693"/>
            <pc:sldLayoutMk cId="1626462888" sldId="2147483699"/>
          </pc:sldLayoutMkLst>
          <pc:spChg chg="add">
            <ac:chgData name="Chloe Michelle Castle" userId="7f2bb3cb-e82e-40f4-94d7-0d78821cca3c" providerId="ADAL" clId="{F924579B-7CA9-4155-BB61-F5B3A3C58A4C}" dt="2023-09-04T12:50:02.273" v="90"/>
            <ac:spMkLst>
              <pc:docMk/>
              <pc:sldMasterMk cId="1825903907" sldId="2147483693"/>
              <pc:sldLayoutMk cId="1626462888" sldId="2147483699"/>
              <ac:spMk id="2" creationId="{24F8952E-3C1F-EB1F-8F07-C1A5AE6079FF}"/>
            </ac:spMkLst>
          </pc:spChg>
          <pc:spChg chg="add">
            <ac:chgData name="Chloe Michelle Castle" userId="7f2bb3cb-e82e-40f4-94d7-0d78821cca3c" providerId="ADAL" clId="{F924579B-7CA9-4155-BB61-F5B3A3C58A4C}" dt="2023-09-04T12:50:02.273" v="90"/>
            <ac:spMkLst>
              <pc:docMk/>
              <pc:sldMasterMk cId="1825903907" sldId="2147483693"/>
              <pc:sldLayoutMk cId="1626462888" sldId="2147483699"/>
              <ac:spMk id="7" creationId="{BDAF267E-58AC-4A91-178B-305F472A0ABF}"/>
            </ac:spMkLst>
          </pc:spChg>
          <pc:picChg chg="add">
            <ac:chgData name="Chloe Michelle Castle" userId="7f2bb3cb-e82e-40f4-94d7-0d78821cca3c" providerId="ADAL" clId="{F924579B-7CA9-4155-BB61-F5B3A3C58A4C}" dt="2023-09-04T12:50:02.273" v="90"/>
            <ac:picMkLst>
              <pc:docMk/>
              <pc:sldMasterMk cId="1825903907" sldId="2147483693"/>
              <pc:sldLayoutMk cId="1626462888" sldId="2147483699"/>
              <ac:picMk id="8" creationId="{E9A242B8-62D6-EACA-DC75-B85A5A734B4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2:37:39.9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447.37134"/>
      <inkml:brushProperty name="anchorY" value="1327.26404"/>
      <inkml:brushProperty name="scaleFactor" value="0.5"/>
    </inkml:brush>
  </inkml:definitions>
  <inkml:trace contextRef="#ctx0" brushRef="#br0">1988 721 24575,'0'0'0,"0"-3"0,0-6 0,0-4 0,0-7 0,0-2 0,0-2 0,0-5 0,0 1 0,0 1 0,0 2 0,0 1 0,0-3 0,-4 1 0,-5-3 0,-7 1 0,-4 5 0,-7 2 0,3 2 0,1 0 0,1 5 0,-4-1 0,-3 4 0,-3 3 0,4-1 0,-7-2 0,3-3 0,6-2 0,3 2 0,-2 3 0,-7-1 0,-16 3 0,-4 2 0,-6-2 0,-3-2 0,3 2 0,-1-3 0,0-6 0,0 2 0,11-2 0,4-1 0,0 4 0,1 4 0,-3 3 0,0 4 0,-3 1 0,-4 3 0,1 0 0,2 1 0,2 0 0,3-1 0,5 1 0,7-1 0,4 0 0,4 0 0,3 0 0,-2 5 0,0-1 0,-4 4 0,-3 4 0,-4 3 0,2 6 0,1 3 0,0 0 0,6 5 0,7-1 0,7 3 0,1-6 0,3 3 0,-1-2 0,2 3 0,2-2 0,1 4 0,2-3 0,1 0 0,1 2 0,0-3 0,0 8 0,0 2 0,1-1 0,-5 1 0,0-4 0,-1-2 0,2 0 0,0-3 0,2 3 0,0 1 0,0 4 0,1-3 0,1-2 0,-1-3 0,-4 1 0,0-2 0,0-2 0,1 3 0,0 3 0,2-1 0,0-1 0,0 1 0,1 3 0,0 2 0,1 2 0,-1 2 0,0 1 0,0 1 0,0 1 0,0-5 0,0-4 0,0 0 0,0-3 0,0-3 0,0 1 0,0-1 0,4-1 0,4-2 0,5 2 0,3-4 0,6-1 0,6-2 0,6 1 0,3-1 0,3 0 0,1-3 0,1-4 0,4 0 0,-4-4 0,-4-1 0,-5-3 0,-1-2 0,0-1 0,-1-1 0,1-1 0,2 1 0,-2 0 0,1-1 0,-2 1 0,-2 0 0,5 0 0,-2 0 0,-1 0 0,-3 0 0,1 0 0,-1 0 0,-3 0 0,4 0 0,-2 4 0,3 0 0,2 0 0,-1-1 0,7 0 0,-3-2 0,3 0 0,-4 0 0,-4-1 0,-3-1 0,-2 1 0,-3 0 0,-1 0 0,-1 0 0,0-4 0,0-5 0,0-3 0,0-4 0,0-2 0,0-7 0,1 4 0,-1-4 0,-3 0 0,-5 1 0,0 0 0,5 2 0,-3 0 0,3-3 0,0 0 0,2 0 0,-4 1 0,0 5 0,1 6 0,-2 0 0,-1 4 0,2-5 0,2 1 0,4-1 0,-1-2 0,-1-1 0,1-2 0,-5 0 0,1-2 0,-4-3 0,0 3 0,-2 0 0,-3 1 0,-2 0 0,-3 1 0,4-1 0,-2 0 0,0 0 0,-1-5 0,-1 1 0,-1-1 0,-1 1 0,1 1 0,3 5 0,0 1 0,0 0 0,-1 0 0,0-1 0,-2-1 0,0 0 0,-1-1 0,4 0 0,0-1 0,0 1 0,0-1 0,-2 0 0,-1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2:45:55.87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3087.44214"/>
      <inkml:brushProperty name="anchorY" value="2007.22009"/>
      <inkml:brushProperty name="scaleFactor" value="0.5"/>
    </inkml:brush>
  </inkml:definitions>
  <inkml:trace contextRef="#ctx0" brushRef="#br0">621 81 24575,'0'0'0,"-2"0"0,-12 0 0,-5 0 0,-5 0 0,-2 0 0,-1 0 0,0 0 0,1 0 0,3 0 0,-2 0 0,3 0 0,-2 0 0,0 0 0,3 0 0,-2 0 0,1 0 0,-2 0 0,1 0 0,2 0 0,0 0 0,3 0 0,0 0 0,1 0 0,1 0 0,0 0 0,0 5 0,-3 3 0,3 5 0,3 4 0,5 2 0,-2 2 0,4 2 0,2-2 0,0 7 0,3-2 0,1 0 0,0 0 0,0-2 0,0-1 0,1 4 0,-1-1 0,0 0 0,0-1 0,0-1 0,0-1 0,0 0 0,0-2 0,0 0 0,0 2 0,4-7 0,2-3 0,4-5 0,3-3 0,2-3 0,1-2 0,0 0 0,1 0 0,1-2 0,-2 5 0,1 2 0,-4 3 0,0 0 0,0-1 0,-3 3 0,1-2 0,2-2 0,-1-3 0,1 6 0,3-5 0,-1 1 0,1 0 0,1 2 0,-1-2 0,2-1 0,-2 1 0,0-3 0,1 0 0,-1-1 0,0-1 0,0 0 0,1-1 0,-1 1 0,4 0 0,-1 0 0,0 0 0,1 0 0,-2 0 0,-1 0 0,1 0 0,-2 0 0,1 0 0,-1 0 0,0 0 0,-4-5 0,2 1 0,-6-5 0,3 1 0,0 1 0,-2-3 0,1 2 0,1 2 0,2 2 0,-1-4 0,-4-1 0,1-1 0,-2-3 0,-2-2 0,-1-1 0,1 1 0,-2-1 0,1-2 0,-1 0 0,-1-1 0,-2-1 0,1-1 0,-1 0 0,0 0 0,0-2 0,-1 2 0,1-2 0,0 2 0,0 0 0,0 0 0,0-2 0,0 2 0,0 0 0,0 0 0,0-2 0,0 2 0,-4 5 0,-2 3 0,-4 5 0,-2 3 0,-3 1 0,-1 4 0,3-3 0,3-5 0,-1 0 0,0 0 0,2-2 0,-1-1 0,3-6 0,1 0 0,2-3 0,2-1 0,0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2:45:57.04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765.62024"/>
      <inkml:brushProperty name="anchorY" value="787.07001"/>
      <inkml:brushProperty name="scaleFactor" value="0.5"/>
    </inkml:brush>
  </inkml:definitions>
  <inkml:trace contextRef="#ctx0" brushRef="#br0">0 8 24575,'0'0'0,"2"0"0,12 0 0,9 0 0,27 0 0,6 0 0,16 0 0,6 0 0,26 0 0,0 0 0,8 0 0,0 0 0,20 0 0,1 0 0,20 0 0,-3 0 0,-7 0 0,4 0 0,-6 0 0,-11 0 0,-6 0 0,1 0 0,-4 0 0,-13 0 0,-1 0 0,-4 0 0,-6 0 0,-11 0 0,8 0 0,-12 0 0,2 0 0,11 0 0,0 0 0,2 0 0,11 0 0,-2 0 0,-11 0 0,2 0 0,-14 0 0,-16 0 0,-8 0 0,-9 0 0,-12 0 0,-9 0 0,-5 0 0,-10-3 0,-4-2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2:46:03.81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797.91016"/>
      <inkml:brushProperty name="anchorY" value="-477.659"/>
      <inkml:brushProperty name="scaleFactor" value="0.5"/>
    </inkml:brush>
  </inkml:definitions>
  <inkml:trace contextRef="#ctx0" brushRef="#br0">0 0 24575,'0'0'0,"0"3"0,0 2 0,0 6 0,0 5 0,0 1 0,0 4 0,0 1 0,0 3 0,0-2 0,0-2 0,0-2 0,0 0 0,0 1 0,0-1 0,0 0 0,0 0 0,0-1 0,0-1 0,0-1 0,0-1 0,0-1 0,0 0 0,0 1 0,0 1 0,0 0 0,0-1 0,0 0 0,0-1 0,0 0 0,0-4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2:46:04.47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067.9104"/>
      <inkml:brushProperty name="anchorY" value="-2235.62109"/>
      <inkml:brushProperty name="scaleFactor" value="0.5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2:46:06.9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337.91016"/>
      <inkml:brushProperty name="anchorY" value="-3505.62109"/>
      <inkml:brushProperty name="scaleFactor" value="0.5"/>
    </inkml:brush>
  </inkml:definitions>
  <inkml:trace contextRef="#ctx0" brushRef="#br0">0 1 24575,'0'0'0,"5"0"0,4 0 0,4 0 0,2 0 0,4 0 0,0 0 0,2 0 0,-1 0 0,-1 0 0,-2 0 0,1 0 0,0 0 0,-2 0 0,-1 0 0,0 0 0,-1 0 0,5 0 0,-1 0 0,-2 3 0,-3 2 0,-5 3 0,-3 2 0,-3 5 0,-1 1 0,-4 3 0,-6-3 0,0-1 0,1-1 0,-2 0 0,0-1 0,2 0 0,-1 0 0,-1-3 0,2 0 0,-1-2 0,-3-2 0,-1-3 0,-1-1 0,2 1 0,0 0 0,0 0 0,1-2 0,-1 0 0,7 0 0,9-1 0,9 1 0,8-2 0,1 4 0,-2 2 0,-4 3 0,-6 3 0,-1-2 0,0-2 0,-3 1 0,2-2 0,0-1 0,-1 1 0,-1 1 0,-2 1 0,-2 3 0,0 1 0,-2 0 0,0 2 0,0-1 0,0 1 0,-1-1 0,1 3 0,-3 0 0,-2 1 0,-4-2 0,-1-3 0,-2-3 0,-3-3 0,1 0 0,0-2 0,-2-1 0,1-1 0,-1-1 0,1-1 0,0 0 0,1 0 0,3-3 0,3-3 0,0 1 0,2-3 0,2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2:46:09.4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703.16797"/>
      <inkml:brushProperty name="anchorY" value="-5250.88916"/>
      <inkml:brushProperty name="scaleFactor" value="0.5"/>
    </inkml:brush>
  </inkml:definitions>
  <inkml:trace contextRef="#ctx0" brushRef="#br0">186 1 24575,'0'0'0,"0"2"0,0 4 0,-2 2 0,-1 2 0,0 5 0,-2 3 0,-2 3 0,1 1 0,0 1 0,2-2 0,-1-1 0,-5-3 0,1-1 0,-1-1 0,1-2 0,0-2 0,-1-1 0,2 0 0,-1-2 0,-1-2 0,3 1 0,0 0 0,0 0 0,2 3 0,-1-1 0,0 2 0,2 0 0,1 0 0,1 2 0,1-1 0,1 2 0,0-1 0,0 0 0,1 1 0,-1-1 0,0 0 0,0 1 0,0-1 0,-2-3 0,-1 1 0,0-1 0,1 1 0,0 1 0,1 0 0,0 1 0,1 0 0,0 3 0,0 0 0,0 0 0,0-1 0,1 0 0,4-3 0,3-3 0,3-4 0,2-2 0,0-2 0,1-1 0,0 0 0,0-1 0,2 1 0,3-1 0,0 1 0,2 0 0,-1-1 0,1 1 0,-1 0 0,-2 0 0,-1 0 0,-4-2 0,-2-3 0,-2-4 0,-1-1 0,-2-4 0,-2-2 0,-1 0 0,-2-6 0,2-4 0,0 1 0,0 1 0,-1 0 0,-1 2 0,0 3 0,-1 2 0,0 2 0,0 1 0,0 1 0,0 0 0,0 0 0,-3 3 0,-2 2 0,-3 3 0,-3 3 0,-1 0 0,-1 2 0,0 0 0,-1 1 0,0-1 0,1 1 0,-1-1 0,1 0 0,-1 1 0,1-1 0,0 0 0,-1 0 0,1 0 0,0 0 0,0 0 0,0-1 0,-1 1 0,4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2:47:35.06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16803.82031"/>
      <inkml:brushProperty name="anchorY" value="-1115.64819"/>
      <inkml:brushProperty name="scaleFactor" value="0.5"/>
    </inkml:brush>
  </inkml:definitions>
  <inkml:trace contextRef="#ctx0" brushRef="#br0">331 116 24575,'0'0'0,"7"0"0,18 0 0,18 0 0,13 0 0,10 0 0,9 0 0,3 0 0,1 0 0,4 0 0,8 0 0,8 0 0,1 0 0,15 0 0,-4 0 0,-12 0 0,-14 0 0,-3 0 0,-6 0 0,9 0 0,0 0 0,-5 0 0,-5 0 0,17 0 0,8 0 0,-1 0 0,24 0 0,-5 0 0,12 0 0,5 0 0,-16 0 0,-12 0 0,-11 0 0,-3 0 0,-13 0 0,-8 0 0,5 0 0,6 0 0,1 0 0,9 0 0,11 0 0,-3 0 0,6 0 0,2 0 0,-6 0 0,1 0 0,26 0 0,-6 0 0,2 0 0,-1 0 0,-12 0 0,-12 0 0,-2 0 0,-7 0 0,-8 0 0,-5 0 0,6 0 0,10 0 0,-5 0 0,11 0 0,-5 0 0,-4 0 0,3-4 0,-9 0 0,-6 0 0,6 0 0,-8 2 0,-8 1 0,-6 0 0,5 0 0,-2 1 0,1-3 0,14-1 0,1 1 0,0 0 0,8 0 0,-3 2 0,-2 0 0,9 1 0,-2-4 0,-5 0 0,-4 1 0,-5 0 0,-3 1 0,-8 0 0,13 2 0,-2-1 0,1 1 0,12 0 0,0 0 0,-4 1 0,16-1 0,3 0 0,-1 0 0,16 0 0,7 0 0,-8 0 0,-9 0 0,2 0 0,-11 0 0,0 0 0,12 0 0,-8 0 0,4 0 0,0 0 0,-7 0 0,-8 0 0,0 0 0,-5 0 0,-7 0 0,5 0 0,-9 0 0,-3-4 0,11 0 0,-1 0 0,-8 1 0,-2 1 0,11 0 0,6 1 0,14 1 0,17 0 0,4 0 0,11 0 0,3 0 0,-11 0 0,-15 1 0,-14-5 0,-5 0 0,-13 0 0,-8 1 0,-4 1 0,-8 0 0,-6 2 0,-6-1 0,-3 1 0,2 0 0,0 0 0,-1 1 0,-2-1 0,4 0 0,-1 0 0,2 0 0,1 0 0,4 0 0,4 0 0,4-4 0,-4 0 0,-2 0 0,13 1 0,4 1 0,0 0 0,0 1 0,22 1 0,-1 0 0,8 0 0,27 0 0,-6 0 0,-6 0 0,0 1 0,-11-1 0,-11 0 0,-11 0 0,0 0 0,-8 0 0,-6 0 0,-6 0 0,-9 0 0,-5 0 0,0 0 0,-7 0 0,-6 0 0,-3 0 0,6 0 0,1 0 0,14 0 0,7 0 0,25 0 0,48 0 0,16 0 0,-4 0 0,-3 0 0,-5 11 0,-116-6 0,61 13 0,7 9 0,-15 2 0,-20-1 0,-14-5 0,-1-7 0,1-2 0,0-1 0,5 1 0,-4-2 0,1 0 0,-7 2 0,-5 1 0,-10 1 0,2 2 0,-10 0 0,-4 5 0,-5 0 0,-5 4 0,-2 6 0,-3 4 0,0 3 0,-2-4 0,1 0 0,0-4 0,1 8 0,-1 5 0,1 4 0,0 15 0,0 3 0,-5 6 0,0-2 0,-9 9 0,-4 5 0,0-3 0,-10-1 0,-7-10 0,0-12 0,-4-10 0,-5-10 0,1-8 0,-3-7 0,4-7 0,-5-3 0,0 0 0,-15 0 0,-1 1 0,-9 1 0,-31 8 0,4 6 0,0-3 0,5-2 0,-6 2 0,1-2 0,-10-1 0,6-2 0,0-1 0,-5-5 0,-22 0 0,-9-1 0,4-3 0,-12 4 0,8-3 0,9-2 0,-2 4 0,3-2 0,13-2 0,8-4 0,11-2 0,9-3 0,-1 3 0,-22-1 0,-8 3 0,-6 4 0,-15 2 0,-5-1 0,1-2 0,-22 1 0,4-3 0,1 2 0,15-2 0,0-1 0,17-3 0,17-1 0,24-2 0,18 7 0,13 0 0,-6-1 0,-34-1 0,-8-2 0,-7-1 0,-14-1 0,7 2 0,5 0 0,10 3 0,-7 0 0,8-1 0,1 2 0,-9 3 0,1-2 0,-8-1 0,-16-10 0,-7-9 0,1-11 0,4-3 0,-10 3 0,18 4 0,19 9 0,20 4 0,17 5 0,18 2 0,-1 4 0,-19 0 0,-9 0 0,-4-2 0,-17-1 0,1-5 0,-9 0 0,-19-2 0,-11 1 0,-3 0 0,4 2 0,-18 0 0,5 0 0,0 1 0,-6 0 0,3 0 0,-2 0 0,-10 0 0,3 1 0,17-1 0,-2-8 0,4-7 0,-3-5 0,-3-1 0,-30-6 0,-5 5 0,-3 4 0,-9 5 0,3 6 0,6 3 0,-10 6 0,14 2 0,16 1 0,13-1 0,4 0 0,12-2 0,17-1 0,-21-8 0,-1 0 0,-21-1 0,-4 1 0,-5 2 0,-13 2 0,6 2 0,13 0 0,10 1 0,-5 0 0,6 0 0,18 0 0,9 1 0,24-1 0,15 0 0,12-4 0,14 0 0,9-3 0,0 0 0,7 0 0,2 3 0,0 1 0,3-3 0,0 1 0,5 1 0,1 1 0,-1 1 0,0 1 0,-7-4 0,4 1 0,-1 1 0,0 0 0,0 1 0,5 0 0,-1 2 0,1-8 0,-2-4 0,3 1 0,1-7 0,-7-1 0,-3-2 0,6 4 0,7 0 0,6 4 0,9 1 0,4-2 0,0 0 0,-1 1 0,4-4 0,-1 3 0,-3-1 0,5-1 0,-2-1 0,2-4 0,5-1 0,-3-5 0,-3-3 0,-2 1 0,2-2 0,3-2 0,-2 2 0,3 2 0,2 0 0,3 2 0,-2 6 0,1-2 0,1-2 0,1 1 0,1-4 0,2-2 0,0-4 0,1 3 0,0-2 0,0 3 0,1-1 0,-1 2 0,0-1 0,5 3 0,0 1 0,0 3 0,-1 1 0,0-2 0,-3-3 0,0 1 0,-1 0 0,0 2 0,0 2 0,0 1 0,0 1 0,0 1 0,-1 0 0,1 0 0,0 0 0,5 4 0,0 1 0,0-1 0,-2-1 0,0-1 0,-1 0 0,-2-1 0,6-1 0,-1 0 0,4 0 0,0 0 0,-2 0 0,-1 0 0,-2 0 0,2 0 0,1-4 0,-3 0 0,5 0 0,4 1 0,-2 1 0,2 4 0,0 1 0,-5 1 0,-1-1 0,-3 0 0,3 2 0,3 4 0,4 3 0,4 3 0,-2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err="1"/>
              <a:t>Performed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articles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English </a:t>
            </a:r>
            <a:r>
              <a:rPr lang="nb-NO" dirty="0" err="1"/>
              <a:t>recency</a:t>
            </a:r>
            <a:r>
              <a:rPr lang="nb-NO" dirty="0"/>
              <a:t> </a:t>
            </a:r>
            <a:r>
              <a:rPr lang="nb-NO" dirty="0" err="1"/>
              <a:t>group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more English-like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ditransitives</a:t>
            </a:r>
            <a:r>
              <a:rPr lang="nb-NO" dirty="0"/>
              <a:t> </a:t>
            </a:r>
          </a:p>
          <a:p>
            <a:pPr marL="171450" indent="-171450">
              <a:buFontTx/>
              <a:buChar char="-"/>
            </a:pPr>
            <a:r>
              <a:rPr lang="nb-NO" dirty="0"/>
              <a:t>Polish </a:t>
            </a:r>
            <a:r>
              <a:rPr lang="nb-NO" dirty="0" err="1"/>
              <a:t>recency</a:t>
            </a:r>
            <a:r>
              <a:rPr lang="nb-NO" dirty="0"/>
              <a:t> </a:t>
            </a:r>
            <a:r>
              <a:rPr lang="nb-NO" dirty="0" err="1"/>
              <a:t>group</a:t>
            </a:r>
            <a:r>
              <a:rPr lang="nb-NO" dirty="0"/>
              <a:t> </a:t>
            </a:r>
            <a:r>
              <a:rPr lang="nb-NO" dirty="0" err="1"/>
              <a:t>much</a:t>
            </a:r>
            <a:r>
              <a:rPr lang="nb-NO" dirty="0"/>
              <a:t> more Polish-like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</a:t>
            </a:r>
            <a:r>
              <a:rPr lang="nb-NO" dirty="0" err="1"/>
              <a:t>agreement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gender</a:t>
            </a:r>
            <a:r>
              <a:rPr lang="nb-NO" dirty="0"/>
              <a:t> – English </a:t>
            </a:r>
            <a:r>
              <a:rPr lang="nb-NO" dirty="0" err="1"/>
              <a:t>recency</a:t>
            </a:r>
            <a:r>
              <a:rPr lang="nb-NO" dirty="0"/>
              <a:t> </a:t>
            </a:r>
            <a:r>
              <a:rPr lang="nb-NO" dirty="0" err="1"/>
              <a:t>group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more Polish-like…. Personal </a:t>
            </a:r>
            <a:r>
              <a:rPr lang="nb-NO" dirty="0" err="1"/>
              <a:t>preferences</a:t>
            </a:r>
            <a:r>
              <a:rPr lang="nb-NO" dirty="0"/>
              <a:t>? Or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gender</a:t>
            </a:r>
            <a:r>
              <a:rPr lang="nb-NO" dirty="0"/>
              <a:t> </a:t>
            </a:r>
            <a:r>
              <a:rPr lang="nb-NO" dirty="0" err="1"/>
              <a:t>condition</a:t>
            </a:r>
            <a:r>
              <a:rPr lang="nb-NO" dirty="0"/>
              <a:t> is </a:t>
            </a:r>
            <a:r>
              <a:rPr lang="nb-NO" dirty="0" err="1"/>
              <a:t>somewhat</a:t>
            </a:r>
            <a:r>
              <a:rPr lang="nb-NO" dirty="0"/>
              <a:t> </a:t>
            </a:r>
            <a:r>
              <a:rPr lang="nb-NO" dirty="0" err="1"/>
              <a:t>unique</a:t>
            </a:r>
            <a:r>
              <a:rPr lang="nb-NO" dirty="0"/>
              <a:t> (‘it’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be used to </a:t>
            </a:r>
            <a:r>
              <a:rPr lang="nb-NO" dirty="0" err="1"/>
              <a:t>describe</a:t>
            </a:r>
            <a:r>
              <a:rPr lang="nb-NO" dirty="0"/>
              <a:t> an </a:t>
            </a:r>
            <a:r>
              <a:rPr lang="nb-NO" dirty="0" err="1"/>
              <a:t>inanimate</a:t>
            </a:r>
            <a:r>
              <a:rPr lang="nb-NO" dirty="0"/>
              <a:t> in Polish – ‘to’,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translate it as ‘</a:t>
            </a:r>
            <a:r>
              <a:rPr lang="nb-NO" dirty="0" err="1"/>
              <a:t>ono</a:t>
            </a:r>
            <a:r>
              <a:rPr lang="nb-NO" dirty="0"/>
              <a:t>’ in </a:t>
            </a:r>
            <a:r>
              <a:rPr lang="nb-NO" dirty="0" err="1"/>
              <a:t>the</a:t>
            </a:r>
            <a:r>
              <a:rPr lang="nb-NO" dirty="0"/>
              <a:t> Polish </a:t>
            </a:r>
            <a:r>
              <a:rPr lang="nb-NO" dirty="0" err="1"/>
              <a:t>version</a:t>
            </a:r>
            <a:r>
              <a:rPr lang="nb-NO" dirty="0"/>
              <a:t> of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experiment</a:t>
            </a:r>
            <a:r>
              <a:rPr lang="nb-NO" dirty="0"/>
              <a:t>, so </a:t>
            </a:r>
            <a:r>
              <a:rPr lang="nb-NO" dirty="0" err="1"/>
              <a:t>then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/</a:t>
            </a:r>
            <a:r>
              <a:rPr lang="nb-NO" dirty="0" err="1"/>
              <a:t>ona</a:t>
            </a:r>
            <a:r>
              <a:rPr lang="nb-NO" dirty="0"/>
              <a:t> form </a:t>
            </a:r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always</a:t>
            </a:r>
            <a:r>
              <a:rPr lang="nb-NO" dirty="0"/>
              <a:t> be used) – hard to </a:t>
            </a:r>
            <a:r>
              <a:rPr lang="nb-NO" dirty="0" err="1"/>
              <a:t>say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such</a:t>
            </a:r>
            <a:r>
              <a:rPr lang="nb-NO" dirty="0"/>
              <a:t> a </a:t>
            </a:r>
            <a:r>
              <a:rPr lang="nb-NO" dirty="0" err="1"/>
              <a:t>small</a:t>
            </a:r>
            <a:r>
              <a:rPr lang="nb-NO" dirty="0"/>
              <a:t> sample </a:t>
            </a:r>
            <a:r>
              <a:rPr lang="nb-NO" dirty="0" err="1"/>
              <a:t>size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5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20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Tx/>
              <a:buChar char="-"/>
            </a:pPr>
            <a:r>
              <a:rPr lang="nb-NO" dirty="0"/>
              <a:t>LSBQ – has more questions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in different </a:t>
            </a:r>
            <a:r>
              <a:rPr lang="nb-NO" dirty="0" err="1"/>
              <a:t>domains</a:t>
            </a:r>
            <a:r>
              <a:rPr lang="nb-NO" dirty="0"/>
              <a:t> (</a:t>
            </a:r>
            <a:r>
              <a:rPr lang="nb-NO" dirty="0" err="1"/>
              <a:t>captures</a:t>
            </a:r>
            <a:r>
              <a:rPr lang="nb-NO" dirty="0"/>
              <a:t> relevant </a:t>
            </a:r>
            <a:r>
              <a:rPr lang="nb-NO" dirty="0" err="1"/>
              <a:t>aspects</a:t>
            </a:r>
            <a:r>
              <a:rPr lang="nb-NO" dirty="0"/>
              <a:t> of </a:t>
            </a:r>
            <a:r>
              <a:rPr lang="nb-NO" dirty="0" err="1"/>
              <a:t>multidimensional</a:t>
            </a:r>
            <a:r>
              <a:rPr lang="nb-NO" dirty="0"/>
              <a:t> </a:t>
            </a:r>
            <a:r>
              <a:rPr lang="nb-NO" dirty="0" err="1"/>
              <a:t>experience</a:t>
            </a:r>
            <a:r>
              <a:rPr lang="nb-NO" dirty="0"/>
              <a:t> of </a:t>
            </a:r>
            <a:r>
              <a:rPr lang="nb-NO" dirty="0" err="1"/>
              <a:t>bilingualism</a:t>
            </a:r>
            <a:r>
              <a:rPr lang="nb-NO" dirty="0"/>
              <a:t>), </a:t>
            </a:r>
            <a:r>
              <a:rPr lang="nb-NO" dirty="0" err="1"/>
              <a:t>can</a:t>
            </a:r>
            <a:r>
              <a:rPr lang="nb-NO" dirty="0"/>
              <a:t> be used as a </a:t>
            </a:r>
            <a:r>
              <a:rPr lang="nb-NO" dirty="0" err="1"/>
              <a:t>continuous</a:t>
            </a:r>
            <a:r>
              <a:rPr lang="nb-NO" dirty="0"/>
              <a:t> variable (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), </a:t>
            </a:r>
            <a:r>
              <a:rPr lang="nb-NO" dirty="0" err="1"/>
              <a:t>recognises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is </a:t>
            </a:r>
            <a:r>
              <a:rPr lang="nb-NO" dirty="0" err="1"/>
              <a:t>dynamic</a:t>
            </a:r>
            <a:r>
              <a:rPr lang="nb-NO" dirty="0"/>
              <a:t>, </a:t>
            </a:r>
            <a:r>
              <a:rPr lang="nb-NO" dirty="0" err="1"/>
              <a:t>addresses</a:t>
            </a:r>
            <a:r>
              <a:rPr lang="nb-NO" dirty="0"/>
              <a:t> </a:t>
            </a:r>
            <a:r>
              <a:rPr lang="nb-NO" dirty="0" err="1"/>
              <a:t>deficiencies</a:t>
            </a:r>
            <a:r>
              <a:rPr lang="nb-NO" dirty="0"/>
              <a:t> of </a:t>
            </a:r>
            <a:r>
              <a:rPr lang="nb-NO" dirty="0" err="1"/>
              <a:t>self</a:t>
            </a:r>
            <a:r>
              <a:rPr lang="nb-NO" dirty="0"/>
              <a:t>-report </a:t>
            </a:r>
            <a:r>
              <a:rPr lang="nb-NO" dirty="0" err="1"/>
              <a:t>through</a:t>
            </a:r>
            <a:r>
              <a:rPr lang="nb-NO" dirty="0"/>
              <a:t> multiple questions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demonstrated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factor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to be </a:t>
            </a:r>
            <a:r>
              <a:rPr lang="nb-NO" dirty="0" err="1"/>
              <a:t>reliably</a:t>
            </a:r>
            <a:r>
              <a:rPr lang="nb-NO" dirty="0"/>
              <a:t> </a:t>
            </a:r>
            <a:r>
              <a:rPr lang="nb-NO" dirty="0" err="1"/>
              <a:t>related</a:t>
            </a:r>
            <a:endParaRPr lang="nb-NO" dirty="0"/>
          </a:p>
          <a:p>
            <a:pPr marL="742950" lvl="1" indent="-285750">
              <a:buFontTx/>
              <a:buChar char="-"/>
            </a:pPr>
            <a:r>
              <a:rPr lang="nb-NO" dirty="0"/>
              <a:t>BLP – </a:t>
            </a:r>
            <a:r>
              <a:rPr lang="nb-NO" dirty="0" err="1"/>
              <a:t>includes</a:t>
            </a:r>
            <a:r>
              <a:rPr lang="nb-NO" dirty="0"/>
              <a:t> questions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attitudes</a:t>
            </a:r>
            <a:r>
              <a:rPr lang="nb-NO" dirty="0"/>
              <a:t>,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module</a:t>
            </a:r>
            <a:r>
              <a:rPr lang="nb-NO" dirty="0"/>
              <a:t> is </a:t>
            </a:r>
            <a:r>
              <a:rPr lang="nb-NO" dirty="0" err="1"/>
              <a:t>equally</a:t>
            </a:r>
            <a:r>
              <a:rPr lang="nb-NO" dirty="0"/>
              <a:t> </a:t>
            </a:r>
            <a:r>
              <a:rPr lang="nb-NO" dirty="0" err="1"/>
              <a:t>weighted</a:t>
            </a:r>
            <a:r>
              <a:rPr lang="nb-NO" dirty="0"/>
              <a:t> to </a:t>
            </a:r>
            <a:r>
              <a:rPr lang="nb-NO" dirty="0" err="1"/>
              <a:t>minimise</a:t>
            </a:r>
            <a:r>
              <a:rPr lang="nb-NO" dirty="0"/>
              <a:t> risk of </a:t>
            </a:r>
            <a:r>
              <a:rPr lang="nb-NO" dirty="0" err="1"/>
              <a:t>inflating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1 </a:t>
            </a:r>
            <a:r>
              <a:rPr lang="nb-NO" dirty="0" err="1"/>
              <a:t>factor</a:t>
            </a:r>
            <a:r>
              <a:rPr lang="nb-NO" dirty="0"/>
              <a:t>, </a:t>
            </a:r>
            <a:r>
              <a:rPr lang="nb-NO" dirty="0" err="1"/>
              <a:t>continuous</a:t>
            </a:r>
            <a:r>
              <a:rPr lang="nb-NO" dirty="0"/>
              <a:t> </a:t>
            </a:r>
            <a:r>
              <a:rPr lang="nb-NO" dirty="0" err="1"/>
              <a:t>dominance</a:t>
            </a:r>
            <a:r>
              <a:rPr lang="nb-NO" dirty="0"/>
              <a:t> score, </a:t>
            </a:r>
            <a:r>
              <a:rPr lang="nb-NO" dirty="0" err="1"/>
              <a:t>correlates</a:t>
            </a:r>
            <a:r>
              <a:rPr lang="nb-NO" dirty="0"/>
              <a:t> </a:t>
            </a:r>
            <a:r>
              <a:rPr lang="nb-NO" dirty="0" err="1"/>
              <a:t>significantly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performance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standardised</a:t>
            </a:r>
            <a:r>
              <a:rPr lang="nb-NO" dirty="0"/>
              <a:t> </a:t>
            </a:r>
            <a:r>
              <a:rPr lang="nb-NO" dirty="0" err="1"/>
              <a:t>proficiency</a:t>
            </a:r>
            <a:r>
              <a:rPr lang="nb-NO" dirty="0"/>
              <a:t> tests,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raw</a:t>
            </a:r>
            <a:r>
              <a:rPr lang="nb-NO" dirty="0"/>
              <a:t> and </a:t>
            </a:r>
            <a:r>
              <a:rPr lang="nb-NO" dirty="0" err="1"/>
              <a:t>calculated</a:t>
            </a:r>
            <a:r>
              <a:rPr lang="nb-NO" dirty="0"/>
              <a:t> scores (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particular</a:t>
            </a:r>
            <a:r>
              <a:rPr lang="nb-NO" dirty="0"/>
              <a:t> for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module</a:t>
            </a:r>
            <a:r>
              <a:rPr lang="nb-NO" dirty="0"/>
              <a:t>, global scores for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, </a:t>
            </a:r>
            <a:r>
              <a:rPr lang="nb-NO" dirty="0" err="1"/>
              <a:t>composite</a:t>
            </a:r>
            <a:r>
              <a:rPr lang="nb-NO" dirty="0"/>
              <a:t> </a:t>
            </a:r>
            <a:r>
              <a:rPr lang="nb-NO" dirty="0" err="1"/>
              <a:t>dominance</a:t>
            </a:r>
            <a:r>
              <a:rPr lang="nb-NO" dirty="0"/>
              <a:t> </a:t>
            </a:r>
            <a:r>
              <a:rPr lang="nb-NO" dirty="0" err="1"/>
              <a:t>index</a:t>
            </a:r>
            <a:r>
              <a:rPr lang="nb-NO" dirty="0"/>
              <a:t>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9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5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r>
              <a:rPr lang="nb-NO" dirty="0"/>
              <a:t> –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created</a:t>
            </a:r>
            <a:r>
              <a:rPr lang="nb-NO" dirty="0"/>
              <a:t> it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/>
              <a:t>Accuracy</a:t>
            </a:r>
            <a:r>
              <a:rPr lang="nb-NO" sz="1200" dirty="0"/>
              <a:t> ~ </a:t>
            </a:r>
            <a:r>
              <a:rPr lang="nb-NO" sz="1200" dirty="0" err="1"/>
              <a:t>recency</a:t>
            </a:r>
            <a:r>
              <a:rPr lang="nb-NO" sz="1200" dirty="0"/>
              <a:t> </a:t>
            </a:r>
            <a:r>
              <a:rPr lang="nb-NO" sz="1200" dirty="0" err="1"/>
              <a:t>group</a:t>
            </a:r>
            <a:r>
              <a:rPr lang="nb-NO" sz="1200" dirty="0"/>
              <a:t> + </a:t>
            </a:r>
            <a:r>
              <a:rPr lang="nb-NO" sz="1200" dirty="0" err="1"/>
              <a:t>construction</a:t>
            </a:r>
            <a:r>
              <a:rPr lang="nb-NO" sz="1200" dirty="0"/>
              <a:t> type + </a:t>
            </a:r>
            <a:r>
              <a:rPr lang="nb-NO" sz="1200" dirty="0" err="1"/>
              <a:t>dominance</a:t>
            </a:r>
            <a:r>
              <a:rPr lang="nb-NO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Dependent variable is binomial, </a:t>
            </a:r>
            <a:r>
              <a:rPr lang="nb-NO" sz="1200" dirty="0" err="1"/>
              <a:t>categorical</a:t>
            </a:r>
            <a:r>
              <a:rPr lang="nb-NO" sz="1200" dirty="0"/>
              <a:t> data</a:t>
            </a:r>
          </a:p>
          <a:p>
            <a:endParaRPr lang="nb-NO" dirty="0"/>
          </a:p>
          <a:p>
            <a:r>
              <a:rPr lang="nb-NO" dirty="0"/>
              <a:t>1 – </a:t>
            </a:r>
            <a:r>
              <a:rPr lang="nb-NO" dirty="0" err="1"/>
              <a:t>regression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of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, </a:t>
            </a:r>
            <a:r>
              <a:rPr lang="nb-NO" dirty="0" err="1"/>
              <a:t>new</a:t>
            </a:r>
            <a:r>
              <a:rPr lang="nb-NO" dirty="0"/>
              <a:t> variable </a:t>
            </a:r>
            <a:r>
              <a:rPr lang="nb-NO" dirty="0" err="1"/>
              <a:t>expresses</a:t>
            </a:r>
            <a:r>
              <a:rPr lang="nb-NO" dirty="0"/>
              <a:t> </a:t>
            </a:r>
            <a:r>
              <a:rPr lang="nb-NO" dirty="0" err="1"/>
              <a:t>unexplained</a:t>
            </a:r>
            <a:r>
              <a:rPr lang="nb-NO" dirty="0"/>
              <a:t> </a:t>
            </a:r>
            <a:r>
              <a:rPr lang="nb-NO" dirty="0" err="1"/>
              <a:t>variance</a:t>
            </a:r>
            <a:r>
              <a:rPr lang="nb-NO" dirty="0"/>
              <a:t> (BUT not </a:t>
            </a:r>
            <a:r>
              <a:rPr lang="nb-NO" dirty="0" err="1"/>
              <a:t>wanting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numbers</a:t>
            </a:r>
            <a:r>
              <a:rPr lang="nb-NO" dirty="0"/>
              <a:t>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much</a:t>
            </a:r>
            <a:r>
              <a:rPr lang="nb-NO" dirty="0"/>
              <a:t>)</a:t>
            </a:r>
          </a:p>
          <a:p>
            <a:endParaRPr lang="nb-NO" dirty="0"/>
          </a:p>
          <a:p>
            <a:r>
              <a:rPr lang="nb-NO" dirty="0"/>
              <a:t>2 – </a:t>
            </a:r>
            <a:r>
              <a:rPr lang="nb-NO" dirty="0" err="1"/>
              <a:t>compare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in terms of </a:t>
            </a:r>
            <a:r>
              <a:rPr lang="nb-NO" dirty="0" err="1"/>
              <a:t>explanation</a:t>
            </a:r>
            <a:r>
              <a:rPr lang="nb-NO" dirty="0"/>
              <a:t> of </a:t>
            </a:r>
            <a:r>
              <a:rPr lang="nb-NO" dirty="0" err="1"/>
              <a:t>variance</a:t>
            </a:r>
            <a:r>
              <a:rPr lang="nb-NO" dirty="0"/>
              <a:t> – </a:t>
            </a:r>
            <a:r>
              <a:rPr lang="nb-NO" dirty="0" err="1"/>
              <a:t>look</a:t>
            </a:r>
            <a:r>
              <a:rPr lang="nb-NO" dirty="0"/>
              <a:t> at </a:t>
            </a:r>
            <a:r>
              <a:rPr lang="nb-NO" dirty="0" err="1"/>
              <a:t>Theres</a:t>
            </a:r>
            <a:r>
              <a:rPr lang="nb-NO" dirty="0"/>
              <a:t> </a:t>
            </a:r>
            <a:r>
              <a:rPr lang="nb-NO" dirty="0" err="1"/>
              <a:t>Gruter’s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, </a:t>
            </a:r>
            <a:r>
              <a:rPr lang="nb-NO" dirty="0" err="1"/>
              <a:t>proficiency</a:t>
            </a:r>
            <a:r>
              <a:rPr lang="nb-NO" dirty="0"/>
              <a:t> </a:t>
            </a:r>
            <a:r>
              <a:rPr lang="nb-NO" dirty="0" err="1"/>
              <a:t>measure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Random </a:t>
            </a:r>
            <a:r>
              <a:rPr lang="nb-NO" dirty="0" err="1"/>
              <a:t>effects</a:t>
            </a:r>
            <a:endParaRPr lang="nb-NO" dirty="0"/>
          </a:p>
          <a:p>
            <a:r>
              <a:rPr lang="nb-NO" dirty="0" err="1"/>
              <a:t>Intercepts</a:t>
            </a:r>
            <a:r>
              <a:rPr lang="nb-NO" dirty="0"/>
              <a:t> – </a:t>
            </a:r>
            <a:r>
              <a:rPr lang="nb-NO" dirty="0" err="1"/>
              <a:t>subject</a:t>
            </a:r>
            <a:r>
              <a:rPr lang="nb-NO" dirty="0"/>
              <a:t>, item</a:t>
            </a:r>
          </a:p>
          <a:p>
            <a:endParaRPr lang="nb-NO" dirty="0"/>
          </a:p>
          <a:p>
            <a:r>
              <a:rPr lang="nb-NO" dirty="0" err="1"/>
              <a:t>Slopes</a:t>
            </a:r>
            <a:r>
              <a:rPr lang="nb-NO" dirty="0"/>
              <a:t> – </a:t>
            </a:r>
            <a:r>
              <a:rPr lang="nb-NO" dirty="0" err="1"/>
              <a:t>construction</a:t>
            </a:r>
            <a:r>
              <a:rPr lang="nb-NO" dirty="0"/>
              <a:t> | </a:t>
            </a:r>
            <a:r>
              <a:rPr lang="nb-NO" dirty="0" err="1"/>
              <a:t>subject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3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LSBQ= </a:t>
            </a:r>
            <a:r>
              <a:rPr lang="nb-NO" sz="1200" dirty="0" err="1"/>
              <a:t>composite</a:t>
            </a:r>
            <a:r>
              <a:rPr lang="nb-NO" sz="1200" dirty="0"/>
              <a:t> </a:t>
            </a:r>
            <a:r>
              <a:rPr lang="nb-NO" sz="1200" dirty="0" err="1"/>
              <a:t>factor</a:t>
            </a:r>
            <a:r>
              <a:rPr lang="nb-NO" sz="1200" dirty="0"/>
              <a:t> score, </a:t>
            </a:r>
            <a:r>
              <a:rPr lang="nb-NO" sz="1200" dirty="0" err="1"/>
              <a:t>higher</a:t>
            </a:r>
            <a:r>
              <a:rPr lang="nb-NO" sz="1200" dirty="0"/>
              <a:t> score = </a:t>
            </a:r>
            <a:r>
              <a:rPr lang="nb-NO" sz="1200" dirty="0" err="1"/>
              <a:t>bilingualism</a:t>
            </a:r>
            <a:r>
              <a:rPr lang="nb-NO" sz="1200" dirty="0"/>
              <a:t>** (more English </a:t>
            </a:r>
            <a:r>
              <a:rPr lang="nb-NO" sz="1200" dirty="0" err="1"/>
              <a:t>use</a:t>
            </a:r>
            <a:r>
              <a:rPr lang="nb-NO" sz="1200" dirty="0"/>
              <a:t>), </a:t>
            </a:r>
            <a:r>
              <a:rPr lang="nb-NO" sz="1200" dirty="0" err="1"/>
              <a:t>lower</a:t>
            </a:r>
            <a:r>
              <a:rPr lang="nb-NO" sz="1200" dirty="0"/>
              <a:t> = </a:t>
            </a:r>
            <a:r>
              <a:rPr lang="nb-NO" sz="1200" dirty="0" err="1"/>
              <a:t>monolingualism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BLP = </a:t>
            </a:r>
            <a:r>
              <a:rPr lang="nb-NO" sz="1200" dirty="0" err="1"/>
              <a:t>further</a:t>
            </a:r>
            <a:r>
              <a:rPr lang="nb-NO" sz="1200" dirty="0"/>
              <a:t> from 0, less </a:t>
            </a:r>
            <a:r>
              <a:rPr lang="nb-NO" sz="1200" dirty="0" err="1"/>
              <a:t>balanced</a:t>
            </a:r>
            <a:r>
              <a:rPr lang="nb-NO" sz="1200" dirty="0"/>
              <a:t> (more dominant in </a:t>
            </a:r>
            <a:r>
              <a:rPr lang="nb-NO" sz="1200" dirty="0" err="1"/>
              <a:t>one</a:t>
            </a:r>
            <a:r>
              <a:rPr lang="nb-NO" sz="1200" dirty="0"/>
              <a:t> or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other</a:t>
            </a:r>
            <a:r>
              <a:rPr lang="nb-NO" sz="12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2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LSBQ= </a:t>
            </a:r>
            <a:r>
              <a:rPr lang="nb-NO" sz="1200" dirty="0" err="1"/>
              <a:t>composite</a:t>
            </a:r>
            <a:r>
              <a:rPr lang="nb-NO" sz="1200" dirty="0"/>
              <a:t> </a:t>
            </a:r>
            <a:r>
              <a:rPr lang="nb-NO" sz="1200" dirty="0" err="1"/>
              <a:t>factor</a:t>
            </a:r>
            <a:r>
              <a:rPr lang="nb-NO" sz="1200" dirty="0"/>
              <a:t> score, </a:t>
            </a:r>
            <a:r>
              <a:rPr lang="nb-NO" sz="1200" dirty="0" err="1"/>
              <a:t>higher</a:t>
            </a:r>
            <a:r>
              <a:rPr lang="nb-NO" sz="1200" dirty="0"/>
              <a:t> score = </a:t>
            </a:r>
            <a:r>
              <a:rPr lang="nb-NO" sz="1200" dirty="0" err="1"/>
              <a:t>bilingualism</a:t>
            </a:r>
            <a:r>
              <a:rPr lang="nb-NO" sz="1200" dirty="0"/>
              <a:t>** (more English </a:t>
            </a:r>
            <a:r>
              <a:rPr lang="nb-NO" sz="1200" dirty="0" err="1"/>
              <a:t>use</a:t>
            </a:r>
            <a:r>
              <a:rPr lang="nb-NO" sz="1200" dirty="0"/>
              <a:t>), </a:t>
            </a:r>
            <a:r>
              <a:rPr lang="nb-NO" sz="1200" dirty="0" err="1"/>
              <a:t>lower</a:t>
            </a:r>
            <a:r>
              <a:rPr lang="nb-NO" sz="1200" dirty="0"/>
              <a:t> = </a:t>
            </a:r>
            <a:r>
              <a:rPr lang="nb-NO" sz="1200" dirty="0" err="1"/>
              <a:t>monolingualism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BLP = </a:t>
            </a:r>
            <a:r>
              <a:rPr lang="nb-NO" sz="1200" dirty="0" err="1"/>
              <a:t>further</a:t>
            </a:r>
            <a:r>
              <a:rPr lang="nb-NO" sz="1200" dirty="0"/>
              <a:t> from 0, less </a:t>
            </a:r>
            <a:r>
              <a:rPr lang="nb-NO" sz="1200" dirty="0" err="1"/>
              <a:t>balanced</a:t>
            </a:r>
            <a:r>
              <a:rPr lang="nb-NO" sz="1200" dirty="0"/>
              <a:t> (more dominant in </a:t>
            </a:r>
            <a:r>
              <a:rPr lang="nb-NO" sz="1200" dirty="0" err="1"/>
              <a:t>one</a:t>
            </a:r>
            <a:r>
              <a:rPr lang="nb-NO" sz="1200" dirty="0"/>
              <a:t> or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other</a:t>
            </a:r>
            <a:r>
              <a:rPr lang="nb-NO" sz="12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3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customXml" Target="../ink/ink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customXml" Target="../ink/ink6.xml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9.png"/><Relationship Id="rId1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3137" y="2059387"/>
            <a:ext cx="4126726" cy="2095169"/>
          </a:xfrm>
        </p:spPr>
        <p:txBody>
          <a:bodyPr/>
          <a:lstStyle/>
          <a:p>
            <a:r>
              <a:rPr lang="en-US" dirty="0"/>
              <a:t>CLI in multilinguals: </a:t>
            </a:r>
            <a:br>
              <a:rPr lang="en-US" dirty="0"/>
            </a:br>
            <a:r>
              <a:rPr lang="en-US" sz="2400" dirty="0"/>
              <a:t>Do dominance and recency play a role?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2428" y="4589493"/>
            <a:ext cx="3808145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Chloe Castle, Anna </a:t>
            </a:r>
            <a:r>
              <a:rPr lang="en-US" dirty="0" err="1"/>
              <a:t>Sk</a:t>
            </a:r>
            <a:r>
              <a:rPr lang="pl-PL" dirty="0"/>
              <a:t>ałba </a:t>
            </a:r>
            <a:r>
              <a:rPr lang="nb-NO" dirty="0"/>
              <a:t>&amp; Marit Westergaard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7FDA-2F6D-A548-49EB-F645EC19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 post-</a:t>
            </a:r>
            <a:r>
              <a:rPr lang="nb-NO" dirty="0" err="1"/>
              <a:t>experiment</a:t>
            </a:r>
            <a:r>
              <a:rPr lang="nb-NO" dirty="0"/>
              <a:t> </a:t>
            </a:r>
            <a:r>
              <a:rPr lang="nb-NO" dirty="0" err="1"/>
              <a:t>task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4BEE-189A-108C-ED16-8424C9A0A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W</a:t>
            </a:r>
            <a:r>
              <a:rPr lang="nb-NO" sz="2800" dirty="0" err="1"/>
              <a:t>hich</a:t>
            </a:r>
            <a:r>
              <a:rPr lang="nb-NO" sz="2800" dirty="0"/>
              <a:t> </a:t>
            </a:r>
            <a:r>
              <a:rPr lang="nb-NO" sz="2800" dirty="0" err="1"/>
              <a:t>language</a:t>
            </a:r>
            <a:r>
              <a:rPr lang="nb-NO" sz="2800" dirty="0"/>
              <a:t> </a:t>
            </a:r>
            <a:r>
              <a:rPr lang="nb-NO" sz="2800" dirty="0" err="1"/>
              <a:t>they</a:t>
            </a:r>
            <a:r>
              <a:rPr lang="nb-NO" sz="2800" dirty="0"/>
              <a:t> </a:t>
            </a:r>
            <a:r>
              <a:rPr lang="nb-NO" sz="2800" dirty="0" err="1"/>
              <a:t>thought</a:t>
            </a:r>
            <a:r>
              <a:rPr lang="nb-NO" sz="2800" dirty="0"/>
              <a:t> it </a:t>
            </a:r>
            <a:r>
              <a:rPr lang="nb-NO" sz="2800" dirty="0" err="1"/>
              <a:t>was</a:t>
            </a:r>
            <a:endParaRPr lang="nb-NO" dirty="0"/>
          </a:p>
          <a:p>
            <a:r>
              <a:rPr lang="nb-NO" sz="2800" dirty="0" err="1"/>
              <a:t>Which</a:t>
            </a:r>
            <a:r>
              <a:rPr lang="nb-NO" sz="2800" dirty="0"/>
              <a:t> </a:t>
            </a:r>
            <a:r>
              <a:rPr lang="nb-NO" sz="2800" dirty="0" err="1"/>
              <a:t>language</a:t>
            </a:r>
            <a:r>
              <a:rPr lang="nb-NO" sz="2800" dirty="0"/>
              <a:t> </a:t>
            </a:r>
            <a:r>
              <a:rPr lang="nb-NO" sz="2800" dirty="0" err="1"/>
              <a:t>they</a:t>
            </a:r>
            <a:r>
              <a:rPr lang="nb-NO" sz="2800" dirty="0"/>
              <a:t> </a:t>
            </a:r>
            <a:r>
              <a:rPr lang="nb-NO" sz="2800" dirty="0" err="1"/>
              <a:t>were</a:t>
            </a:r>
            <a:r>
              <a:rPr lang="nb-NO" sz="2800" dirty="0"/>
              <a:t> </a:t>
            </a:r>
            <a:r>
              <a:rPr lang="nb-NO" sz="2800" dirty="0" err="1"/>
              <a:t>thinking</a:t>
            </a:r>
            <a:r>
              <a:rPr lang="nb-NO" sz="2800" dirty="0"/>
              <a:t> in (</a:t>
            </a:r>
            <a:r>
              <a:rPr lang="nb-NO" sz="2800" dirty="0" err="1"/>
              <a:t>perhaps</a:t>
            </a:r>
            <a:r>
              <a:rPr lang="nb-NO" sz="2800" dirty="0"/>
              <a:t> to </a:t>
            </a:r>
            <a:r>
              <a:rPr lang="nb-NO" sz="2800" dirty="0" err="1"/>
              <a:t>compare</a:t>
            </a:r>
            <a:r>
              <a:rPr lang="nb-NO" sz="2800" dirty="0"/>
              <a:t> to ‘</a:t>
            </a:r>
            <a:r>
              <a:rPr lang="nb-NO" sz="2800" dirty="0" err="1"/>
              <a:t>recency</a:t>
            </a:r>
            <a:r>
              <a:rPr lang="nb-NO" sz="2800" dirty="0"/>
              <a:t>’)</a:t>
            </a:r>
          </a:p>
          <a:p>
            <a:r>
              <a:rPr lang="nb-NO" dirty="0" err="1"/>
              <a:t>W</a:t>
            </a:r>
            <a:r>
              <a:rPr lang="nb-NO" sz="2800" dirty="0" err="1"/>
              <a:t>hat</a:t>
            </a:r>
            <a:r>
              <a:rPr lang="nb-NO" sz="2800" dirty="0"/>
              <a:t> </a:t>
            </a:r>
            <a:r>
              <a:rPr lang="nb-NO" sz="2800" dirty="0" err="1"/>
              <a:t>they</a:t>
            </a:r>
            <a:r>
              <a:rPr lang="nb-NO" sz="2800" dirty="0"/>
              <a:t> </a:t>
            </a:r>
            <a:r>
              <a:rPr lang="nb-NO" sz="2800" dirty="0" err="1"/>
              <a:t>think</a:t>
            </a:r>
            <a:r>
              <a:rPr lang="nb-NO" sz="2800" dirty="0"/>
              <a:t> </a:t>
            </a:r>
            <a:r>
              <a:rPr lang="nb-NO" sz="2800" dirty="0" err="1"/>
              <a:t>was</a:t>
            </a:r>
            <a:r>
              <a:rPr lang="nb-NO" sz="2800" dirty="0"/>
              <a:t> </a:t>
            </a:r>
            <a:r>
              <a:rPr lang="nb-NO" sz="2800" dirty="0" err="1"/>
              <a:t>being</a:t>
            </a:r>
            <a:r>
              <a:rPr lang="nb-NO" sz="2800" dirty="0"/>
              <a:t> </a:t>
            </a:r>
            <a:r>
              <a:rPr lang="nb-NO" sz="2800" dirty="0" err="1"/>
              <a:t>assessed</a:t>
            </a:r>
            <a:endParaRPr lang="nb-NO" dirty="0"/>
          </a:p>
          <a:p>
            <a:r>
              <a:rPr lang="nb-NO" dirty="0" err="1"/>
              <a:t>W</a:t>
            </a:r>
            <a:r>
              <a:rPr lang="nb-NO" sz="2800" dirty="0" err="1"/>
              <a:t>hether</a:t>
            </a:r>
            <a:r>
              <a:rPr lang="nb-NO" sz="2800" dirty="0"/>
              <a:t> </a:t>
            </a:r>
            <a:r>
              <a:rPr lang="nb-NO" sz="2800" dirty="0" err="1"/>
              <a:t>they</a:t>
            </a:r>
            <a:r>
              <a:rPr lang="nb-NO" sz="2800" dirty="0"/>
              <a:t> </a:t>
            </a:r>
            <a:r>
              <a:rPr lang="nb-NO" sz="2800" dirty="0" err="1"/>
              <a:t>think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new</a:t>
            </a:r>
            <a:r>
              <a:rPr lang="nb-NO" sz="2800" dirty="0"/>
              <a:t> </a:t>
            </a:r>
            <a:r>
              <a:rPr lang="nb-NO" sz="2800" dirty="0" err="1"/>
              <a:t>language</a:t>
            </a:r>
            <a:r>
              <a:rPr lang="nb-NO" sz="2800" dirty="0"/>
              <a:t> is more </a:t>
            </a:r>
            <a:r>
              <a:rPr lang="nb-NO" sz="2800" dirty="0" err="1"/>
              <a:t>similar</a:t>
            </a:r>
            <a:r>
              <a:rPr lang="nb-NO" sz="2800" dirty="0"/>
              <a:t> to Polish or English (to </a:t>
            </a:r>
            <a:r>
              <a:rPr lang="nb-NO" sz="2800" dirty="0" err="1"/>
              <a:t>assess</a:t>
            </a:r>
            <a:r>
              <a:rPr lang="nb-NO" sz="2800" dirty="0"/>
              <a:t> </a:t>
            </a:r>
            <a:r>
              <a:rPr lang="nb-NO" sz="2800" dirty="0" err="1"/>
              <a:t>whether</a:t>
            </a:r>
            <a:r>
              <a:rPr lang="nb-NO" sz="2800" dirty="0"/>
              <a:t> </a:t>
            </a:r>
            <a:r>
              <a:rPr lang="nb-NO" sz="2800" dirty="0" err="1"/>
              <a:t>this</a:t>
            </a:r>
            <a:r>
              <a:rPr lang="nb-NO" sz="2800" dirty="0"/>
              <a:t> </a:t>
            </a:r>
            <a:r>
              <a:rPr lang="nb-NO" sz="2800" dirty="0" err="1"/>
              <a:t>may</a:t>
            </a:r>
            <a:r>
              <a:rPr lang="nb-NO" sz="2800" dirty="0"/>
              <a:t> have an </a:t>
            </a:r>
            <a:r>
              <a:rPr lang="nb-NO" sz="2800" dirty="0" err="1"/>
              <a:t>affect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</a:t>
            </a:r>
            <a:r>
              <a:rPr lang="nb-NO" sz="2800" dirty="0" err="1"/>
              <a:t>what</a:t>
            </a:r>
            <a:r>
              <a:rPr lang="nb-NO" sz="2800" dirty="0"/>
              <a:t> </a:t>
            </a:r>
            <a:r>
              <a:rPr lang="nb-NO" sz="2800" dirty="0" err="1"/>
              <a:t>was</a:t>
            </a:r>
            <a:r>
              <a:rPr lang="nb-NO" sz="2800" dirty="0"/>
              <a:t> </a:t>
            </a:r>
            <a:r>
              <a:rPr lang="nb-NO" sz="2800" dirty="0" err="1"/>
              <a:t>chosen</a:t>
            </a:r>
            <a:r>
              <a:rPr lang="nb-NO" sz="2800" dirty="0"/>
              <a:t>)</a:t>
            </a:r>
          </a:p>
          <a:p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9A0A7-F902-0345-5EFB-DF1273642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D1DB9-523F-9777-82A5-3280A4910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9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3F67-3DBA-2A4A-4D95-9CA89382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‘</a:t>
            </a:r>
            <a:r>
              <a:rPr lang="nb-NO" dirty="0" err="1"/>
              <a:t>Proficiency</a:t>
            </a:r>
            <a:r>
              <a:rPr lang="nb-NO" dirty="0"/>
              <a:t> </a:t>
            </a:r>
            <a:r>
              <a:rPr lang="nb-NO" dirty="0" err="1"/>
              <a:t>tasks</a:t>
            </a:r>
            <a:r>
              <a:rPr lang="nb-NO" dirty="0"/>
              <a:t>’ English and Polish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144E-AAE6-7A3F-E546-644D6EBCE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7206"/>
            <a:ext cx="5181600" cy="3548501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/>
              <a:t>English</a:t>
            </a:r>
          </a:p>
          <a:p>
            <a:pPr>
              <a:buFontTx/>
              <a:buChar char="-"/>
            </a:pPr>
            <a:r>
              <a:rPr lang="nb-NO" sz="1600" dirty="0"/>
              <a:t>Same as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main</a:t>
            </a:r>
            <a:r>
              <a:rPr lang="nb-NO" sz="1600" dirty="0"/>
              <a:t> </a:t>
            </a:r>
            <a:r>
              <a:rPr lang="nb-NO" sz="1600" dirty="0" err="1"/>
              <a:t>task</a:t>
            </a:r>
            <a:r>
              <a:rPr lang="nb-NO" sz="1600" dirty="0"/>
              <a:t>,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English-like </a:t>
            </a:r>
            <a:r>
              <a:rPr lang="nb-NO" sz="1600" dirty="0" err="1"/>
              <a:t>constructions</a:t>
            </a:r>
            <a:r>
              <a:rPr lang="nb-NO" sz="1600" dirty="0"/>
              <a:t> (</a:t>
            </a:r>
            <a:r>
              <a:rPr lang="nb-NO" sz="1600" dirty="0" err="1"/>
              <a:t>ditransitives</a:t>
            </a:r>
            <a:r>
              <a:rPr lang="nb-NO" sz="1600" dirty="0"/>
              <a:t> and </a:t>
            </a:r>
            <a:r>
              <a:rPr lang="nb-NO" sz="1600" dirty="0" err="1"/>
              <a:t>articles</a:t>
            </a:r>
            <a:r>
              <a:rPr lang="nb-NO" sz="1600" dirty="0"/>
              <a:t>), 8s (</a:t>
            </a:r>
            <a:r>
              <a:rPr lang="nb-NO" sz="1600" dirty="0" err="1"/>
              <a:t>mean</a:t>
            </a:r>
            <a:r>
              <a:rPr lang="nb-NO" sz="1600" dirty="0"/>
              <a:t> +2SD)</a:t>
            </a:r>
          </a:p>
          <a:p>
            <a:pPr>
              <a:buFontTx/>
              <a:buChar char="-"/>
            </a:pPr>
            <a:r>
              <a:rPr lang="nb-NO" sz="1600" dirty="0" err="1"/>
              <a:t>Expect</a:t>
            </a:r>
            <a:r>
              <a:rPr lang="nb-NO" sz="1600" dirty="0"/>
              <a:t> a </a:t>
            </a:r>
            <a:r>
              <a:rPr lang="nb-NO" sz="1600" dirty="0" err="1"/>
              <a:t>high</a:t>
            </a:r>
            <a:r>
              <a:rPr lang="nb-NO" sz="1600" dirty="0"/>
              <a:t> score – to show </a:t>
            </a:r>
            <a:r>
              <a:rPr lang="nb-NO" sz="1600" dirty="0" err="1"/>
              <a:t>they</a:t>
            </a:r>
            <a:r>
              <a:rPr lang="nb-NO" sz="1600" dirty="0"/>
              <a:t> </a:t>
            </a:r>
            <a:r>
              <a:rPr lang="nb-NO" sz="1600" dirty="0" err="1"/>
              <a:t>know</a:t>
            </a:r>
            <a:r>
              <a:rPr lang="nb-NO" sz="1600" dirty="0"/>
              <a:t> </a:t>
            </a:r>
            <a:r>
              <a:rPr lang="nb-NO" sz="1600" dirty="0" err="1"/>
              <a:t>these</a:t>
            </a:r>
            <a:r>
              <a:rPr lang="nb-NO" sz="1600" dirty="0"/>
              <a:t> </a:t>
            </a:r>
            <a:r>
              <a:rPr lang="nb-NO" sz="1600" dirty="0" err="1"/>
              <a:t>constructions</a:t>
            </a:r>
            <a:r>
              <a:rPr lang="nb-NO" sz="1600" dirty="0"/>
              <a:t> in English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777D-D3F9-32E2-E54D-650652114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57205"/>
            <a:ext cx="5181600" cy="354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Polish</a:t>
            </a:r>
          </a:p>
          <a:p>
            <a:pPr>
              <a:buFontTx/>
              <a:buChar char="-"/>
            </a:pPr>
            <a:r>
              <a:rPr lang="nb-NO" sz="1600" dirty="0"/>
              <a:t>Same as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main</a:t>
            </a:r>
            <a:r>
              <a:rPr lang="nb-NO" sz="1600" dirty="0"/>
              <a:t> </a:t>
            </a:r>
            <a:r>
              <a:rPr lang="nb-NO" sz="1600" dirty="0" err="1"/>
              <a:t>task</a:t>
            </a:r>
            <a:r>
              <a:rPr lang="nb-NO" sz="1600" dirty="0"/>
              <a:t>,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Polish-like </a:t>
            </a:r>
            <a:r>
              <a:rPr lang="nb-NO" sz="1600" dirty="0" err="1"/>
              <a:t>constructions</a:t>
            </a:r>
            <a:r>
              <a:rPr lang="nb-NO" sz="1600" dirty="0"/>
              <a:t> (</a:t>
            </a:r>
            <a:r>
              <a:rPr lang="nb-NO" sz="1600" dirty="0" err="1"/>
              <a:t>number</a:t>
            </a:r>
            <a:r>
              <a:rPr lang="nb-NO" sz="1600" dirty="0"/>
              <a:t> </a:t>
            </a:r>
            <a:r>
              <a:rPr lang="nb-NO" sz="1600" dirty="0" err="1"/>
              <a:t>agreement</a:t>
            </a:r>
            <a:r>
              <a:rPr lang="nb-NO" sz="1600" dirty="0"/>
              <a:t> and </a:t>
            </a:r>
            <a:r>
              <a:rPr lang="nb-NO" sz="1600" dirty="0" err="1"/>
              <a:t>semantic</a:t>
            </a:r>
            <a:r>
              <a:rPr lang="nb-NO" sz="1600" dirty="0"/>
              <a:t> </a:t>
            </a:r>
            <a:r>
              <a:rPr lang="nb-NO" sz="1600" dirty="0" err="1"/>
              <a:t>gender</a:t>
            </a:r>
            <a:r>
              <a:rPr lang="nb-NO" sz="1600" dirty="0"/>
              <a:t>), 8s (</a:t>
            </a:r>
            <a:r>
              <a:rPr lang="nb-NO" sz="1600" dirty="0" err="1"/>
              <a:t>mean</a:t>
            </a:r>
            <a:r>
              <a:rPr lang="nb-NO" sz="1600" dirty="0"/>
              <a:t> + 2SD)</a:t>
            </a:r>
          </a:p>
          <a:p>
            <a:pPr>
              <a:buFontTx/>
              <a:buChar char="-"/>
            </a:pPr>
            <a:r>
              <a:rPr lang="nb-NO" sz="1600" dirty="0" err="1"/>
              <a:t>Expect</a:t>
            </a:r>
            <a:r>
              <a:rPr lang="nb-NO" sz="1600" dirty="0"/>
              <a:t> a </a:t>
            </a:r>
            <a:r>
              <a:rPr lang="nb-NO" sz="1600" dirty="0" err="1"/>
              <a:t>high</a:t>
            </a:r>
            <a:r>
              <a:rPr lang="nb-NO" sz="1600" dirty="0"/>
              <a:t> score – to show </a:t>
            </a:r>
            <a:r>
              <a:rPr lang="nb-NO" sz="1600" dirty="0" err="1"/>
              <a:t>they</a:t>
            </a:r>
            <a:r>
              <a:rPr lang="nb-NO" sz="1600" dirty="0"/>
              <a:t> </a:t>
            </a:r>
            <a:r>
              <a:rPr lang="nb-NO" sz="1600" dirty="0" err="1"/>
              <a:t>know</a:t>
            </a:r>
            <a:r>
              <a:rPr lang="nb-NO" sz="1600" dirty="0"/>
              <a:t> </a:t>
            </a:r>
            <a:r>
              <a:rPr lang="nb-NO" sz="1600" dirty="0" err="1"/>
              <a:t>these</a:t>
            </a:r>
            <a:r>
              <a:rPr lang="nb-NO" sz="1600" dirty="0"/>
              <a:t> </a:t>
            </a:r>
            <a:r>
              <a:rPr lang="nb-NO" sz="1600" dirty="0" err="1"/>
              <a:t>constructions</a:t>
            </a:r>
            <a:r>
              <a:rPr lang="nb-NO" sz="1600" dirty="0"/>
              <a:t> in Polish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EFE7-D45B-A22E-13BE-007F448436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32646"/>
            <a:ext cx="4114800" cy="365125"/>
          </a:xfrm>
        </p:spPr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990B5-BCBB-4658-1191-F3A9E953E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5A3E9-A688-8D6D-59AC-896796A47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" t="10526" r="1033" b="1991"/>
          <a:stretch/>
        </p:blipFill>
        <p:spPr>
          <a:xfrm>
            <a:off x="1139166" y="3916991"/>
            <a:ext cx="4114801" cy="2559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E11816-36A8-C04F-F273-54C726C5E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" t="10877" r="-262"/>
          <a:stretch/>
        </p:blipFill>
        <p:spPr>
          <a:xfrm>
            <a:off x="6705599" y="3877817"/>
            <a:ext cx="4114801" cy="2598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972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44664"/>
            <a:ext cx="11430000" cy="1325563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  <a:cs typeface="Calibri Light"/>
              </a:rPr>
              <a:t>Language background questionnaire – </a:t>
            </a:r>
            <a:b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  <a:cs typeface="Calibri Light"/>
              </a:rPr>
            </a:br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  <a:cs typeface="Calibri Light"/>
              </a:rPr>
              <a:t>Dominance scales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9C8989-4CCC-7340-F09A-CFC64EC07A5A}"/>
              </a:ext>
            </a:extLst>
          </p:cNvPr>
          <p:cNvSpPr txBox="1"/>
          <p:nvPr/>
        </p:nvSpPr>
        <p:spPr>
          <a:xfrm>
            <a:off x="1319463" y="1970227"/>
            <a:ext cx="955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2 </a:t>
            </a:r>
            <a:r>
              <a:rPr lang="nb-NO" sz="2000" b="1" dirty="0" err="1"/>
              <a:t>scales</a:t>
            </a:r>
            <a:r>
              <a:rPr lang="nb-NO" sz="20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nb-NO" sz="2000" dirty="0"/>
              <a:t>Language and </a:t>
            </a:r>
            <a:r>
              <a:rPr lang="nb-NO" sz="2000" dirty="0" err="1"/>
              <a:t>Social</a:t>
            </a:r>
            <a:r>
              <a:rPr lang="nb-NO" sz="2000" dirty="0"/>
              <a:t> </a:t>
            </a:r>
            <a:r>
              <a:rPr lang="nb-NO" sz="2000" dirty="0" err="1"/>
              <a:t>Background</a:t>
            </a:r>
            <a:r>
              <a:rPr lang="nb-NO" sz="2000" dirty="0"/>
              <a:t> </a:t>
            </a:r>
            <a:r>
              <a:rPr lang="nb-NO" sz="2000" dirty="0" err="1"/>
              <a:t>Questionnaire</a:t>
            </a:r>
            <a:r>
              <a:rPr lang="nb-NO" sz="2000" dirty="0"/>
              <a:t>: a </a:t>
            </a:r>
            <a:r>
              <a:rPr lang="nb-NO" sz="2000" dirty="0" err="1"/>
              <a:t>measure</a:t>
            </a:r>
            <a:r>
              <a:rPr lang="nb-NO" sz="2000" dirty="0"/>
              <a:t> of </a:t>
            </a:r>
            <a:r>
              <a:rPr lang="nb-NO" sz="2000" dirty="0" err="1"/>
              <a:t>degree</a:t>
            </a:r>
            <a:r>
              <a:rPr lang="nb-NO" sz="2000" dirty="0"/>
              <a:t> of </a:t>
            </a:r>
            <a:r>
              <a:rPr lang="nb-NO" sz="2000" dirty="0" err="1"/>
              <a:t>bilingualism</a:t>
            </a:r>
            <a:endParaRPr lang="nb-NO" sz="2000" dirty="0"/>
          </a:p>
          <a:p>
            <a:pPr marL="742950" lvl="1" indent="-285750">
              <a:buFontTx/>
              <a:buChar char="-"/>
            </a:pPr>
            <a:r>
              <a:rPr lang="nb-NO" sz="2000" dirty="0" err="1"/>
              <a:t>Assumption</a:t>
            </a:r>
            <a:r>
              <a:rPr lang="nb-NO" sz="2000" dirty="0"/>
              <a:t> </a:t>
            </a:r>
            <a:r>
              <a:rPr lang="nb-NO" sz="2000" dirty="0" err="1"/>
              <a:t>here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, e.g., more </a:t>
            </a:r>
            <a:r>
              <a:rPr lang="nb-NO" sz="2000" dirty="0" err="1"/>
              <a:t>monolingual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scale</a:t>
            </a:r>
            <a:r>
              <a:rPr lang="nb-NO" sz="2000" dirty="0"/>
              <a:t> = more dominant in Polish (as L1), more </a:t>
            </a:r>
            <a:r>
              <a:rPr lang="nb-NO" sz="2000" dirty="0" err="1"/>
              <a:t>bilingual</a:t>
            </a:r>
            <a:r>
              <a:rPr lang="nb-NO" sz="2000" dirty="0"/>
              <a:t> = more dominant in English </a:t>
            </a:r>
          </a:p>
          <a:p>
            <a:pPr lvl="1"/>
            <a:endParaRPr lang="nb-NO" sz="2000" dirty="0"/>
          </a:p>
          <a:p>
            <a:pPr marL="285750" indent="-285750">
              <a:buFontTx/>
              <a:buChar char="-"/>
            </a:pPr>
            <a:r>
              <a:rPr lang="nb-NO" sz="2000" dirty="0" err="1"/>
              <a:t>Bilingual</a:t>
            </a:r>
            <a:r>
              <a:rPr lang="nb-NO" sz="2000" dirty="0"/>
              <a:t> Language </a:t>
            </a:r>
            <a:r>
              <a:rPr lang="nb-NO" sz="2000" dirty="0" err="1"/>
              <a:t>Profile</a:t>
            </a:r>
            <a:r>
              <a:rPr lang="nb-NO" sz="2000" dirty="0"/>
              <a:t>: </a:t>
            </a:r>
            <a:r>
              <a:rPr lang="nb-NO" sz="2000" dirty="0" err="1"/>
              <a:t>measure</a:t>
            </a:r>
            <a:r>
              <a:rPr lang="nb-NO" sz="2000" dirty="0"/>
              <a:t> of </a:t>
            </a:r>
            <a:r>
              <a:rPr lang="nb-NO" sz="2000" dirty="0" err="1"/>
              <a:t>language</a:t>
            </a:r>
            <a:r>
              <a:rPr lang="nb-NO" sz="2000" dirty="0"/>
              <a:t> </a:t>
            </a:r>
            <a:r>
              <a:rPr lang="nb-NO" sz="2000" dirty="0" err="1"/>
              <a:t>dominance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1A55F8-D69E-E9BE-7173-ED8EDA35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599"/>
            <a:ext cx="10515600" cy="132588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  <a:cs typeface="Calibri Light"/>
              </a:rPr>
              <a:t>Language background questionnaire – </a:t>
            </a:r>
            <a:b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  <a:cs typeface="Calibri Light"/>
              </a:rPr>
            </a:br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  <a:cs typeface="Calibri Light"/>
              </a:rPr>
              <a:t>Dominance scales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FBAD19-9E98-9A38-A9C6-812E65DC3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79"/>
            <a:ext cx="10515600" cy="4685900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 err="1"/>
              <a:t>Why</a:t>
            </a:r>
            <a:r>
              <a:rPr lang="nb-NO" b="1" dirty="0"/>
              <a:t> 2?</a:t>
            </a:r>
          </a:p>
          <a:p>
            <a:pPr marL="285750" indent="-285750">
              <a:buFontTx/>
              <a:buChar char="-"/>
            </a:pPr>
            <a:r>
              <a:rPr lang="nb-NO" dirty="0"/>
              <a:t>To more </a:t>
            </a:r>
            <a:r>
              <a:rPr lang="nb-NO" dirty="0" err="1"/>
              <a:t>fully</a:t>
            </a:r>
            <a:r>
              <a:rPr lang="nb-NO" dirty="0"/>
              <a:t> </a:t>
            </a:r>
            <a:r>
              <a:rPr lang="nb-NO" dirty="0" err="1"/>
              <a:t>capture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dominance</a:t>
            </a:r>
            <a:r>
              <a:rPr lang="nb-NO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nb-NO" dirty="0" err="1"/>
              <a:t>Assess</a:t>
            </a:r>
            <a:r>
              <a:rPr lang="nb-NO" dirty="0"/>
              <a:t> </a:t>
            </a:r>
            <a:r>
              <a:rPr lang="nb-NO" dirty="0" err="1"/>
              <a:t>whether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of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scales</a:t>
            </a:r>
            <a:r>
              <a:rPr lang="nb-NO" dirty="0"/>
              <a:t> </a:t>
            </a:r>
            <a:r>
              <a:rPr lang="nb-NO" dirty="0" err="1"/>
              <a:t>correlate</a:t>
            </a:r>
            <a:r>
              <a:rPr lang="nb-NO" dirty="0"/>
              <a:t> (?) – a different RQ?</a:t>
            </a:r>
          </a:p>
          <a:p>
            <a:pPr marL="742950" lvl="1" indent="-285750">
              <a:buFontTx/>
              <a:buChar char="-"/>
            </a:pPr>
            <a:r>
              <a:rPr lang="nb-NO" dirty="0"/>
              <a:t>LSBQ </a:t>
            </a:r>
          </a:p>
          <a:p>
            <a:pPr marL="1200150" lvl="2" indent="-285750">
              <a:buFontTx/>
              <a:buChar char="-"/>
            </a:pPr>
            <a:r>
              <a:rPr lang="nb-NO" dirty="0"/>
              <a:t>More questions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in different </a:t>
            </a:r>
            <a:r>
              <a:rPr lang="nb-NO" dirty="0" err="1"/>
              <a:t>domains</a:t>
            </a:r>
            <a:r>
              <a:rPr lang="nb-NO" dirty="0"/>
              <a:t> </a:t>
            </a:r>
          </a:p>
          <a:p>
            <a:pPr marL="1200150" lvl="2" indent="-285750">
              <a:buFontTx/>
              <a:buChar char="-"/>
            </a:pPr>
            <a:r>
              <a:rPr lang="nb-NO" dirty="0" err="1"/>
              <a:t>Can</a:t>
            </a:r>
            <a:r>
              <a:rPr lang="nb-NO" dirty="0"/>
              <a:t> be used as a </a:t>
            </a:r>
            <a:r>
              <a:rPr lang="nb-NO" dirty="0" err="1"/>
              <a:t>continuous</a:t>
            </a:r>
            <a:r>
              <a:rPr lang="nb-NO" dirty="0"/>
              <a:t> variable (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)</a:t>
            </a:r>
          </a:p>
          <a:p>
            <a:pPr marL="1200150" lvl="2" indent="-285750">
              <a:buFontTx/>
              <a:buChar char="-"/>
            </a:pPr>
            <a:r>
              <a:rPr lang="nb-NO" dirty="0" err="1"/>
              <a:t>Recognises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is </a:t>
            </a:r>
            <a:r>
              <a:rPr lang="nb-NO" dirty="0" err="1"/>
              <a:t>dynamic</a:t>
            </a:r>
            <a:endParaRPr lang="nb-NO" dirty="0"/>
          </a:p>
          <a:p>
            <a:pPr marL="1200150" lvl="2" indent="-285750">
              <a:buFontTx/>
              <a:buChar char="-"/>
            </a:pPr>
            <a:r>
              <a:rPr lang="nb-NO" dirty="0"/>
              <a:t>Adresses </a:t>
            </a:r>
            <a:r>
              <a:rPr lang="nb-NO" dirty="0" err="1"/>
              <a:t>deficiencies</a:t>
            </a:r>
            <a:r>
              <a:rPr lang="nb-NO" dirty="0"/>
              <a:t> of </a:t>
            </a:r>
            <a:r>
              <a:rPr lang="nb-NO" dirty="0" err="1"/>
              <a:t>self</a:t>
            </a:r>
            <a:r>
              <a:rPr lang="nb-NO" dirty="0"/>
              <a:t>-report </a:t>
            </a:r>
            <a:r>
              <a:rPr lang="nb-NO" dirty="0" err="1"/>
              <a:t>through</a:t>
            </a:r>
            <a:r>
              <a:rPr lang="nb-NO" dirty="0"/>
              <a:t> multiple questions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demonstrated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factor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to be </a:t>
            </a:r>
            <a:r>
              <a:rPr lang="nb-NO" dirty="0" err="1"/>
              <a:t>reliably</a:t>
            </a:r>
            <a:r>
              <a:rPr lang="nb-NO" dirty="0"/>
              <a:t> </a:t>
            </a:r>
            <a:r>
              <a:rPr lang="nb-NO" dirty="0" err="1"/>
              <a:t>related</a:t>
            </a:r>
            <a:endParaRPr lang="nb-NO" dirty="0"/>
          </a:p>
          <a:p>
            <a:pPr marL="742950" lvl="1" indent="-285750">
              <a:buFontTx/>
              <a:buChar char="-"/>
            </a:pPr>
            <a:r>
              <a:rPr lang="nb-NO" dirty="0"/>
              <a:t>BLP</a:t>
            </a:r>
          </a:p>
          <a:p>
            <a:pPr marL="1200150" lvl="2" indent="-285750">
              <a:buFontTx/>
              <a:buChar char="-"/>
            </a:pPr>
            <a:r>
              <a:rPr lang="nb-NO" dirty="0" err="1"/>
              <a:t>Includes</a:t>
            </a:r>
            <a:r>
              <a:rPr lang="nb-NO" dirty="0"/>
              <a:t> questions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attitudes</a:t>
            </a:r>
            <a:endParaRPr lang="nb-NO" dirty="0"/>
          </a:p>
          <a:p>
            <a:pPr marL="1200150" lvl="2" indent="-285750">
              <a:buFontTx/>
              <a:buChar char="-"/>
            </a:pP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module</a:t>
            </a:r>
            <a:r>
              <a:rPr lang="nb-NO" dirty="0"/>
              <a:t> is </a:t>
            </a:r>
            <a:r>
              <a:rPr lang="nb-NO" dirty="0" err="1"/>
              <a:t>equally</a:t>
            </a:r>
            <a:r>
              <a:rPr lang="nb-NO" dirty="0"/>
              <a:t> </a:t>
            </a:r>
            <a:r>
              <a:rPr lang="nb-NO" dirty="0" err="1"/>
              <a:t>weighted</a:t>
            </a:r>
            <a:r>
              <a:rPr lang="nb-NO" dirty="0"/>
              <a:t> to </a:t>
            </a:r>
            <a:r>
              <a:rPr lang="nb-NO" dirty="0" err="1"/>
              <a:t>minimise</a:t>
            </a:r>
            <a:r>
              <a:rPr lang="nb-NO" dirty="0"/>
              <a:t> risk of </a:t>
            </a:r>
            <a:r>
              <a:rPr lang="nb-NO" dirty="0" err="1"/>
              <a:t>inflating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factor</a:t>
            </a:r>
            <a:endParaRPr lang="nb-NO" dirty="0"/>
          </a:p>
          <a:p>
            <a:pPr marL="1200150" lvl="2" indent="-285750">
              <a:buFontTx/>
              <a:buChar char="-"/>
            </a:pPr>
            <a:r>
              <a:rPr lang="nb-NO" dirty="0" err="1"/>
              <a:t>Continuous</a:t>
            </a:r>
            <a:r>
              <a:rPr lang="nb-NO" dirty="0"/>
              <a:t> </a:t>
            </a:r>
            <a:r>
              <a:rPr lang="nb-NO" dirty="0" err="1"/>
              <a:t>dominance</a:t>
            </a:r>
            <a:r>
              <a:rPr lang="nb-NO" dirty="0"/>
              <a:t> score</a:t>
            </a:r>
          </a:p>
          <a:p>
            <a:pPr marL="1200150" lvl="2" indent="-285750">
              <a:buFontTx/>
              <a:buChar char="-"/>
            </a:pPr>
            <a:r>
              <a:rPr lang="nb-NO" dirty="0" err="1"/>
              <a:t>Correlates</a:t>
            </a:r>
            <a:r>
              <a:rPr lang="nb-NO" dirty="0"/>
              <a:t> </a:t>
            </a:r>
            <a:r>
              <a:rPr lang="nb-NO" dirty="0" err="1"/>
              <a:t>significantly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performance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standardised</a:t>
            </a:r>
            <a:r>
              <a:rPr lang="nb-NO" dirty="0"/>
              <a:t> </a:t>
            </a:r>
            <a:r>
              <a:rPr lang="nb-NO" dirty="0" err="1"/>
              <a:t>proficiency</a:t>
            </a:r>
            <a:r>
              <a:rPr lang="nb-NO" dirty="0"/>
              <a:t> tests</a:t>
            </a:r>
          </a:p>
          <a:p>
            <a:pPr marL="1200150" lvl="2" indent="-285750">
              <a:buFontTx/>
              <a:buChar char="-"/>
            </a:pP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raw</a:t>
            </a:r>
            <a:r>
              <a:rPr lang="nb-NO" dirty="0"/>
              <a:t> and </a:t>
            </a:r>
            <a:r>
              <a:rPr lang="nb-NO" dirty="0" err="1"/>
              <a:t>calculated</a:t>
            </a:r>
            <a:r>
              <a:rPr lang="nb-NO" dirty="0"/>
              <a:t> scores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8F716A6-C562-A0A9-D202-49A9839E4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Dominance study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9C4C5C-0586-CEB7-2BCE-22F2A4A88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4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665A-6080-82A3-9B21-EB16C57D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70"/>
            <a:ext cx="10515600" cy="1325880"/>
          </a:xfrm>
        </p:spPr>
        <p:txBody>
          <a:bodyPr/>
          <a:lstStyle/>
          <a:p>
            <a:r>
              <a:rPr lang="nb-NO" dirty="0"/>
              <a:t>Scoring - LSBQ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CB03-7058-43E4-4D2E-1019921F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768" y="2907511"/>
            <a:ext cx="7479632" cy="3444631"/>
          </a:xfrm>
        </p:spPr>
        <p:txBody>
          <a:bodyPr>
            <a:normAutofit fontScale="92500" lnSpcReduction="10000"/>
          </a:bodyPr>
          <a:lstStyle/>
          <a:p>
            <a:r>
              <a:rPr lang="nb-NO" sz="1800" dirty="0"/>
              <a:t>Enter in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values</a:t>
            </a:r>
            <a:r>
              <a:rPr lang="nb-NO" sz="1800" dirty="0"/>
              <a:t> for </a:t>
            </a:r>
            <a:r>
              <a:rPr lang="nb-NO" sz="1800" dirty="0" err="1"/>
              <a:t>each</a:t>
            </a:r>
            <a:r>
              <a:rPr lang="nb-NO" sz="1800" dirty="0"/>
              <a:t> </a:t>
            </a:r>
            <a:r>
              <a:rPr lang="nb-NO" sz="1800" dirty="0" err="1"/>
              <a:t>answer</a:t>
            </a:r>
            <a:r>
              <a:rPr lang="nb-NO" sz="1800" dirty="0"/>
              <a:t> </a:t>
            </a:r>
            <a:r>
              <a:rPr lang="nb-NO" sz="1800" dirty="0" err="1"/>
              <a:t>using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value</a:t>
            </a:r>
            <a:r>
              <a:rPr lang="nb-NO" sz="1800" dirty="0"/>
              <a:t> </a:t>
            </a:r>
            <a:r>
              <a:rPr lang="nb-NO" sz="1800" dirty="0" err="1"/>
              <a:t>legend</a:t>
            </a:r>
            <a:r>
              <a:rPr lang="nb-NO" sz="1800" dirty="0"/>
              <a:t> </a:t>
            </a:r>
          </a:p>
          <a:p>
            <a:r>
              <a:rPr lang="nb-NO" sz="1800" dirty="0"/>
              <a:t>The </a:t>
            </a:r>
            <a:r>
              <a:rPr lang="nb-NO" sz="1800" dirty="0" err="1"/>
              <a:t>composite</a:t>
            </a:r>
            <a:r>
              <a:rPr lang="nb-NO" sz="1800" dirty="0"/>
              <a:t> score is </a:t>
            </a:r>
            <a:r>
              <a:rPr lang="nb-NO" sz="1800" dirty="0" err="1"/>
              <a:t>automatically</a:t>
            </a:r>
            <a:r>
              <a:rPr lang="nb-NO" sz="1800" dirty="0"/>
              <a:t> </a:t>
            </a:r>
            <a:r>
              <a:rPr lang="nb-NO" sz="1800" dirty="0" err="1"/>
              <a:t>calculated</a:t>
            </a:r>
            <a:endParaRPr lang="nb-NO" sz="1800" dirty="0"/>
          </a:p>
          <a:p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Pink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column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higher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score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indicates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greater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second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language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proficiency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use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private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life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home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family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members</a:t>
            </a:r>
            <a:endParaRPr lang="nb-NO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Blue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column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higher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score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indicates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more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second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language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use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societal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community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contexts</a:t>
            </a:r>
            <a:endParaRPr lang="nb-NO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Purple: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higher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score =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high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Polish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profiency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lower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score =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low</a:t>
            </a:r>
            <a:r>
              <a:rPr lang="nb-NO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Polish </a:t>
            </a:r>
            <a:r>
              <a:rPr lang="nb-NO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proficiency</a:t>
            </a:r>
            <a:endParaRPr lang="nb-NO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sz="1800" dirty="0"/>
              <a:t>Green: </a:t>
            </a:r>
            <a:r>
              <a:rPr lang="nb-NO" sz="1800" dirty="0" err="1"/>
              <a:t>composite</a:t>
            </a:r>
            <a:r>
              <a:rPr lang="nb-NO" sz="1800" dirty="0"/>
              <a:t> </a:t>
            </a:r>
            <a:r>
              <a:rPr lang="nb-NO" sz="1800" dirty="0" err="1"/>
              <a:t>factor</a:t>
            </a:r>
            <a:r>
              <a:rPr lang="nb-NO" sz="1800" dirty="0"/>
              <a:t> score, </a:t>
            </a:r>
            <a:r>
              <a:rPr lang="nb-NO" sz="1800" dirty="0" err="1"/>
              <a:t>higher</a:t>
            </a:r>
            <a:r>
              <a:rPr lang="nb-NO" sz="1800" dirty="0"/>
              <a:t> score = </a:t>
            </a:r>
            <a:r>
              <a:rPr lang="nb-NO" sz="1800" dirty="0" err="1"/>
              <a:t>bilingualism</a:t>
            </a:r>
            <a:r>
              <a:rPr lang="nb-NO" sz="1800" dirty="0"/>
              <a:t>**, </a:t>
            </a:r>
            <a:r>
              <a:rPr lang="nb-NO" sz="1800" dirty="0" err="1"/>
              <a:t>lower</a:t>
            </a:r>
            <a:r>
              <a:rPr lang="nb-NO" sz="1800" dirty="0"/>
              <a:t> = </a:t>
            </a:r>
            <a:r>
              <a:rPr lang="nb-NO" sz="1800" dirty="0" err="1"/>
              <a:t>monolingualism</a:t>
            </a:r>
            <a:endParaRPr lang="nb-NO" sz="1800" dirty="0"/>
          </a:p>
          <a:p>
            <a:pPr lvl="1"/>
            <a:r>
              <a:rPr lang="nb-NO" sz="1400" dirty="0" err="1"/>
              <a:t>Participants</a:t>
            </a:r>
            <a:r>
              <a:rPr lang="nb-NO" sz="1400" dirty="0"/>
              <a:t> </a:t>
            </a:r>
            <a:r>
              <a:rPr lang="nb-NO" sz="1400" dirty="0" err="1"/>
              <a:t>with</a:t>
            </a:r>
            <a:r>
              <a:rPr lang="nb-NO" sz="1400" dirty="0"/>
              <a:t> CFS </a:t>
            </a:r>
            <a:r>
              <a:rPr lang="nb-NO" sz="1400" dirty="0" err="1"/>
              <a:t>below</a:t>
            </a:r>
            <a:r>
              <a:rPr lang="nb-NO" sz="1400" dirty="0"/>
              <a:t> -3.13 </a:t>
            </a:r>
            <a:r>
              <a:rPr lang="nb-NO" sz="1400" dirty="0" err="1"/>
              <a:t>classified</a:t>
            </a:r>
            <a:r>
              <a:rPr lang="nb-NO" sz="1400" dirty="0"/>
              <a:t> as </a:t>
            </a:r>
            <a:r>
              <a:rPr lang="nb-NO" sz="1400" dirty="0" err="1"/>
              <a:t>monolingual</a:t>
            </a:r>
            <a:endParaRPr lang="nb-NO" sz="1400" dirty="0"/>
          </a:p>
          <a:p>
            <a:pPr lvl="1"/>
            <a:r>
              <a:rPr lang="nb-NO" sz="1400" dirty="0" err="1"/>
              <a:t>Participants</a:t>
            </a:r>
            <a:r>
              <a:rPr lang="nb-NO" sz="1400" dirty="0"/>
              <a:t> </a:t>
            </a:r>
            <a:r>
              <a:rPr lang="nb-NO" sz="1400" dirty="0" err="1"/>
              <a:t>with</a:t>
            </a:r>
            <a:r>
              <a:rPr lang="nb-NO" sz="1400" dirty="0"/>
              <a:t> CFS </a:t>
            </a:r>
            <a:r>
              <a:rPr lang="nb-NO" sz="1400" dirty="0" err="1"/>
              <a:t>above</a:t>
            </a:r>
            <a:r>
              <a:rPr lang="nb-NO" sz="1400" dirty="0"/>
              <a:t> 1.23 </a:t>
            </a:r>
            <a:r>
              <a:rPr lang="nb-NO" sz="1400" dirty="0" err="1"/>
              <a:t>classified</a:t>
            </a:r>
            <a:r>
              <a:rPr lang="nb-NO" sz="1400" dirty="0"/>
              <a:t> as </a:t>
            </a:r>
            <a:r>
              <a:rPr lang="nb-NO" sz="1400" dirty="0" err="1"/>
              <a:t>bilingual</a:t>
            </a:r>
            <a:r>
              <a:rPr lang="nb-NO" sz="1400" dirty="0"/>
              <a:t> </a:t>
            </a:r>
          </a:p>
          <a:p>
            <a:pPr lvl="1"/>
            <a:r>
              <a:rPr lang="nb-NO" sz="1400" dirty="0" err="1"/>
              <a:t>Those</a:t>
            </a:r>
            <a:r>
              <a:rPr lang="nb-NO" sz="1400" dirty="0"/>
              <a:t> </a:t>
            </a:r>
            <a:r>
              <a:rPr lang="nb-NO" sz="1400" dirty="0" err="1"/>
              <a:t>between</a:t>
            </a:r>
            <a:r>
              <a:rPr lang="nb-NO" sz="1400" dirty="0"/>
              <a:t> </a:t>
            </a:r>
            <a:r>
              <a:rPr lang="nb-NO" sz="1400" dirty="0" err="1"/>
              <a:t>may</a:t>
            </a:r>
            <a:r>
              <a:rPr lang="nb-NO" sz="1400" dirty="0"/>
              <a:t> have </a:t>
            </a:r>
            <a:r>
              <a:rPr lang="nb-NO" sz="1400" dirty="0" err="1"/>
              <a:t>ambiguous</a:t>
            </a:r>
            <a:r>
              <a:rPr lang="nb-NO" sz="1400" dirty="0"/>
              <a:t> </a:t>
            </a:r>
            <a:r>
              <a:rPr lang="nb-NO" sz="1400" dirty="0" err="1"/>
              <a:t>language</a:t>
            </a:r>
            <a:r>
              <a:rPr lang="nb-NO" sz="1400" dirty="0"/>
              <a:t> </a:t>
            </a:r>
            <a:r>
              <a:rPr lang="nb-NO" sz="1400" dirty="0" err="1"/>
              <a:t>backgrounds</a:t>
            </a:r>
            <a:r>
              <a:rPr lang="nb-NO" sz="1400" dirty="0"/>
              <a:t> </a:t>
            </a:r>
            <a:r>
              <a:rPr lang="nb-NO" sz="1400" dirty="0" err="1"/>
              <a:t>that</a:t>
            </a:r>
            <a:r>
              <a:rPr lang="nb-NO" sz="1400" dirty="0"/>
              <a:t> </a:t>
            </a:r>
            <a:r>
              <a:rPr lang="nb-NO" sz="1400" dirty="0" err="1"/>
              <a:t>cannot</a:t>
            </a:r>
            <a:r>
              <a:rPr lang="nb-NO" sz="1400" dirty="0"/>
              <a:t> be </a:t>
            </a:r>
            <a:r>
              <a:rPr lang="nb-NO" sz="1400" dirty="0" err="1"/>
              <a:t>classified</a:t>
            </a:r>
            <a:r>
              <a:rPr lang="nb-NO" sz="1400" dirty="0"/>
              <a:t> as </a:t>
            </a:r>
            <a:r>
              <a:rPr lang="nb-NO" sz="1400" dirty="0" err="1"/>
              <a:t>monolingual</a:t>
            </a:r>
            <a:r>
              <a:rPr lang="nb-NO" sz="1400" dirty="0"/>
              <a:t> or </a:t>
            </a:r>
            <a:r>
              <a:rPr lang="nb-NO" sz="1400" dirty="0" err="1"/>
              <a:t>bilingual</a:t>
            </a:r>
            <a:r>
              <a:rPr lang="nb-NO" sz="1400" dirty="0"/>
              <a:t> </a:t>
            </a:r>
            <a:r>
              <a:rPr lang="nb-NO" sz="1400" dirty="0" err="1"/>
              <a:t>eg</a:t>
            </a:r>
            <a:r>
              <a:rPr lang="nb-NO" sz="1400" dirty="0"/>
              <a:t> </a:t>
            </a:r>
            <a:r>
              <a:rPr lang="nb-NO" sz="1400" dirty="0" err="1"/>
              <a:t>receptive</a:t>
            </a:r>
            <a:r>
              <a:rPr lang="nb-NO" sz="1400" dirty="0"/>
              <a:t> </a:t>
            </a:r>
            <a:r>
              <a:rPr lang="nb-NO" sz="1400" dirty="0" err="1"/>
              <a:t>bilinguals</a:t>
            </a:r>
            <a:r>
              <a:rPr lang="nb-NO" sz="1400" dirty="0"/>
              <a:t> 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26B94-187A-718C-2E3F-E958559F9E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A66B1-F587-7AB8-B92D-DF6AA52600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2D68E-4E41-092B-F21F-CC239A8DF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04" r="53954" b="69544"/>
          <a:stretch/>
        </p:blipFill>
        <p:spPr>
          <a:xfrm>
            <a:off x="1106905" y="1115260"/>
            <a:ext cx="9613232" cy="1652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2D2EB-7016-55A8-A0A4-A2BBADD811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10" t="40018" r="20362" b="16788"/>
          <a:stretch/>
        </p:blipFill>
        <p:spPr>
          <a:xfrm>
            <a:off x="1094872" y="2759439"/>
            <a:ext cx="2839454" cy="3264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5CD8C5-B830-ED9B-DFD3-2929E6732176}"/>
                  </a:ext>
                </a:extLst>
              </p14:cNvPr>
              <p14:cNvContentPartPr/>
              <p14:nvPr/>
            </p14:nvContentPartPr>
            <p14:xfrm>
              <a:off x="3259080" y="4821143"/>
              <a:ext cx="715680" cy="69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5CD8C5-B830-ED9B-DFD3-2929E67321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1080" y="4803503"/>
                <a:ext cx="751320" cy="7308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266E1BA-A72C-1934-062C-63400D619019}"/>
              </a:ext>
            </a:extLst>
          </p:cNvPr>
          <p:cNvSpPr txBox="1"/>
          <p:nvPr/>
        </p:nvSpPr>
        <p:spPr>
          <a:xfrm>
            <a:off x="7327232" y="6356350"/>
            <a:ext cx="402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*</a:t>
            </a:r>
            <a:r>
              <a:rPr lang="nb-NO" sz="1200" dirty="0" err="1"/>
              <a:t>second</a:t>
            </a:r>
            <a:r>
              <a:rPr lang="nb-NO" sz="1200" dirty="0"/>
              <a:t> </a:t>
            </a:r>
            <a:r>
              <a:rPr lang="nb-NO" sz="1200" dirty="0" err="1"/>
              <a:t>language</a:t>
            </a:r>
            <a:r>
              <a:rPr lang="nb-NO" sz="1200" dirty="0"/>
              <a:t> = English </a:t>
            </a:r>
            <a:r>
              <a:rPr lang="nb-NO" sz="1200" dirty="0" err="1"/>
              <a:t>here</a:t>
            </a:r>
            <a:endParaRPr lang="nb-NO" sz="1200" dirty="0"/>
          </a:p>
          <a:p>
            <a:r>
              <a:rPr lang="nb-NO" sz="1200" dirty="0"/>
              <a:t>**</a:t>
            </a:r>
            <a:r>
              <a:rPr lang="nb-NO" sz="1200" dirty="0" err="1"/>
              <a:t>assumption</a:t>
            </a:r>
            <a:r>
              <a:rPr lang="nb-NO" sz="1200" dirty="0"/>
              <a:t> = </a:t>
            </a:r>
            <a:r>
              <a:rPr lang="nb-NO" sz="1200" dirty="0" err="1"/>
              <a:t>greater</a:t>
            </a:r>
            <a:r>
              <a:rPr lang="nb-NO" sz="1200" dirty="0"/>
              <a:t> score, </a:t>
            </a:r>
            <a:r>
              <a:rPr lang="nb-NO" sz="1200" dirty="0" err="1"/>
              <a:t>greater</a:t>
            </a:r>
            <a:r>
              <a:rPr lang="nb-NO" sz="1200" dirty="0"/>
              <a:t> </a:t>
            </a:r>
            <a:r>
              <a:rPr lang="nb-NO" sz="1200" dirty="0" err="1"/>
              <a:t>use</a:t>
            </a:r>
            <a:r>
              <a:rPr lang="nb-NO" sz="1200" dirty="0"/>
              <a:t> of English</a:t>
            </a:r>
          </a:p>
        </p:txBody>
      </p:sp>
    </p:spTree>
    <p:extLst>
      <p:ext uri="{BB962C8B-B14F-4D97-AF65-F5344CB8AC3E}">
        <p14:creationId xmlns:p14="http://schemas.microsoft.com/office/powerpoint/2010/main" val="277999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52ED2185-14BB-EB8D-FD4C-79648891A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47" t="7885" r="32917" b="41059"/>
          <a:stretch/>
        </p:blipFill>
        <p:spPr>
          <a:xfrm>
            <a:off x="581307" y="1312590"/>
            <a:ext cx="4803768" cy="4723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BAEBB2-33B4-FA8E-5376-AC90F466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006" y="136525"/>
            <a:ext cx="4720389" cy="1325880"/>
          </a:xfrm>
        </p:spPr>
        <p:txBody>
          <a:bodyPr/>
          <a:lstStyle/>
          <a:p>
            <a:r>
              <a:rPr lang="nb-NO" dirty="0"/>
              <a:t>Scoring - BLP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5DCCE3-D2B0-26B9-F5A3-FF47EC779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28" t="59531" r="12309" b="9079"/>
          <a:stretch/>
        </p:blipFill>
        <p:spPr>
          <a:xfrm>
            <a:off x="5458695" y="2044875"/>
            <a:ext cx="6265400" cy="2781706"/>
          </a:xfrm>
          <a:ln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7E9E8-8C35-67E7-A5EA-156E9A754C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Dominance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9BB43-E18F-13DF-0EE5-81FE29EA8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FDFB7D-60DE-FB4C-A0BE-EF3E2CA9B208}"/>
              </a:ext>
            </a:extLst>
          </p:cNvPr>
          <p:cNvGrpSpPr/>
          <p:nvPr/>
        </p:nvGrpSpPr>
        <p:grpSpPr>
          <a:xfrm>
            <a:off x="9054403" y="3165447"/>
            <a:ext cx="1765690" cy="270281"/>
            <a:chOff x="8938373" y="5177955"/>
            <a:chExt cx="1434600" cy="1663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05A12F-4EA5-F30B-E143-607456E64B74}"/>
                    </a:ext>
                  </a:extLst>
                </p14:cNvPr>
                <p14:cNvContentPartPr/>
                <p14:nvPr/>
              </p14:nvContentPartPr>
              <p14:xfrm>
                <a:off x="8938373" y="5177955"/>
                <a:ext cx="244080" cy="166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05A12F-4EA5-F30B-E143-607456E64B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20733" y="5159955"/>
                  <a:ext cx="279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52FD2C-7FC3-9182-3548-E28F07832D92}"/>
                    </a:ext>
                  </a:extLst>
                </p14:cNvPr>
                <p14:cNvContentPartPr/>
                <p14:nvPr/>
              </p14:nvContentPartPr>
              <p14:xfrm>
                <a:off x="9186773" y="5231955"/>
                <a:ext cx="1186200" cy="2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52FD2C-7FC3-9182-3548-E28F07832D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68773" y="5213955"/>
                  <a:ext cx="12218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85F76A-DD92-A6AA-63C0-EC1E63B6B6B8}"/>
              </a:ext>
            </a:extLst>
          </p:cNvPr>
          <p:cNvGrpSpPr/>
          <p:nvPr/>
        </p:nvGrpSpPr>
        <p:grpSpPr>
          <a:xfrm>
            <a:off x="10991374" y="3131161"/>
            <a:ext cx="486360" cy="244080"/>
            <a:chOff x="10453613" y="5090835"/>
            <a:chExt cx="486360" cy="244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947B7B9-DEBC-406D-1E91-F543469AAC79}"/>
                    </a:ext>
                  </a:extLst>
                </p14:cNvPr>
                <p14:cNvContentPartPr/>
                <p14:nvPr/>
              </p14:nvContentPartPr>
              <p14:xfrm>
                <a:off x="10453613" y="5124315"/>
                <a:ext cx="360" cy="176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947B7B9-DEBC-406D-1E91-F543469AAC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35613" y="5106315"/>
                  <a:ext cx="36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130F5EF-DAFD-52FA-B435-646303EDEE8E}"/>
                    </a:ext>
                  </a:extLst>
                </p14:cNvPr>
                <p14:cNvContentPartPr/>
                <p14:nvPr/>
              </p14:nvContentPartPr>
              <p14:xfrm>
                <a:off x="10553693" y="520999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130F5EF-DAFD-52FA-B435-646303EDEE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35693" y="51919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A16C2B-E3A8-CF4C-74BD-5D3C4A6173B8}"/>
                    </a:ext>
                  </a:extLst>
                </p14:cNvPr>
                <p14:cNvContentPartPr/>
                <p14:nvPr/>
              </p14:nvContentPartPr>
              <p14:xfrm>
                <a:off x="10601213" y="5119275"/>
                <a:ext cx="120960" cy="18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A16C2B-E3A8-CF4C-74BD-5D3C4A6173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83213" y="5101635"/>
                  <a:ext cx="156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98A0CE-3307-94B2-8946-916183D107E4}"/>
                    </a:ext>
                  </a:extLst>
                </p14:cNvPr>
                <p14:cNvContentPartPr/>
                <p14:nvPr/>
              </p14:nvContentPartPr>
              <p14:xfrm>
                <a:off x="10820093" y="5090835"/>
                <a:ext cx="119880" cy="244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98A0CE-3307-94B2-8946-916183D107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802093" y="5073195"/>
                  <a:ext cx="15552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ACFBA2D-4E75-646B-4EDE-3ABD13D0F092}"/>
                  </a:ext>
                </a:extLst>
              </p14:cNvPr>
              <p14:cNvContentPartPr/>
              <p14:nvPr/>
            </p14:nvContentPartPr>
            <p14:xfrm>
              <a:off x="5458695" y="4053737"/>
              <a:ext cx="6265400" cy="822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ACFBA2D-4E75-646B-4EDE-3ABD13D0F09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40695" y="4035737"/>
                <a:ext cx="6301040" cy="8582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kstSylinder 5">
            <a:extLst>
              <a:ext uri="{FF2B5EF4-FFF2-40B4-BE49-F238E27FC236}">
                <a16:creationId xmlns:a16="http://schemas.microsoft.com/office/drawing/2014/main" id="{7DCB0BC8-99E9-FC57-ABC4-2380F8F5F97E}"/>
              </a:ext>
            </a:extLst>
          </p:cNvPr>
          <p:cNvSpPr txBox="1"/>
          <p:nvPr/>
        </p:nvSpPr>
        <p:spPr>
          <a:xfrm>
            <a:off x="9354814" y="5166220"/>
            <a:ext cx="2213811" cy="738664"/>
          </a:xfrm>
          <a:prstGeom prst="rect">
            <a:avLst/>
          </a:prstGeom>
          <a:noFill/>
          <a:ln w="28575">
            <a:solidFill>
              <a:srgbClr val="A9D7D9"/>
            </a:solidFill>
          </a:ln>
        </p:spPr>
        <p:txBody>
          <a:bodyPr wrap="square" rtlCol="0">
            <a:spAutoFit/>
          </a:bodyPr>
          <a:lstStyle/>
          <a:p>
            <a:r>
              <a:rPr lang="nb-NO" sz="1050" dirty="0" err="1">
                <a:solidFill>
                  <a:schemeClr val="tx1"/>
                </a:solidFill>
              </a:rPr>
              <a:t>Changed</a:t>
            </a:r>
            <a:r>
              <a:rPr lang="nb-NO" sz="1050" dirty="0">
                <a:solidFill>
                  <a:schemeClr val="tx1"/>
                </a:solidFill>
              </a:rPr>
              <a:t> </a:t>
            </a:r>
            <a:r>
              <a:rPr lang="nb-NO" sz="1050" dirty="0" err="1">
                <a:solidFill>
                  <a:schemeClr val="tx1"/>
                </a:solidFill>
              </a:rPr>
              <a:t>this</a:t>
            </a:r>
            <a:r>
              <a:rPr lang="nb-NO" sz="1050" dirty="0">
                <a:solidFill>
                  <a:schemeClr val="tx1"/>
                </a:solidFill>
              </a:rPr>
              <a:t> to make </a:t>
            </a:r>
            <a:r>
              <a:rPr lang="nb-NO" sz="1050" dirty="0" err="1">
                <a:solidFill>
                  <a:schemeClr val="tx1"/>
                </a:solidFill>
              </a:rPr>
              <a:t>the</a:t>
            </a:r>
            <a:r>
              <a:rPr lang="nb-NO" sz="1050" dirty="0">
                <a:solidFill>
                  <a:schemeClr val="tx1"/>
                </a:solidFill>
              </a:rPr>
              <a:t> Language </a:t>
            </a:r>
            <a:r>
              <a:rPr lang="nb-NO" sz="1050" dirty="0" err="1">
                <a:solidFill>
                  <a:schemeClr val="tx1"/>
                </a:solidFill>
              </a:rPr>
              <a:t>Proficiency</a:t>
            </a:r>
            <a:r>
              <a:rPr lang="nb-NO" sz="1050" dirty="0">
                <a:solidFill>
                  <a:schemeClr val="tx1"/>
                </a:solidFill>
              </a:rPr>
              <a:t> questions /10 (to match </a:t>
            </a:r>
            <a:r>
              <a:rPr lang="nb-NO" sz="1050" dirty="0" err="1">
                <a:solidFill>
                  <a:schemeClr val="tx1"/>
                </a:solidFill>
              </a:rPr>
              <a:t>with</a:t>
            </a:r>
            <a:r>
              <a:rPr lang="nb-NO" sz="1050" dirty="0">
                <a:solidFill>
                  <a:schemeClr val="tx1"/>
                </a:solidFill>
              </a:rPr>
              <a:t> </a:t>
            </a:r>
            <a:r>
              <a:rPr lang="nb-NO" sz="1050" dirty="0" err="1">
                <a:solidFill>
                  <a:schemeClr val="tx1"/>
                </a:solidFill>
              </a:rPr>
              <a:t>the</a:t>
            </a:r>
            <a:r>
              <a:rPr lang="nb-NO" sz="1050" dirty="0">
                <a:solidFill>
                  <a:schemeClr val="tx1"/>
                </a:solidFill>
              </a:rPr>
              <a:t> LSBQ so </a:t>
            </a:r>
            <a:r>
              <a:rPr lang="nb-NO" sz="1050" dirty="0" err="1">
                <a:solidFill>
                  <a:schemeClr val="tx1"/>
                </a:solidFill>
              </a:rPr>
              <a:t>we</a:t>
            </a:r>
            <a:r>
              <a:rPr lang="nb-NO" sz="1050" dirty="0">
                <a:solidFill>
                  <a:schemeClr val="tx1"/>
                </a:solidFill>
              </a:rPr>
              <a:t> </a:t>
            </a:r>
            <a:r>
              <a:rPr lang="nb-NO" sz="1050" dirty="0" err="1">
                <a:solidFill>
                  <a:schemeClr val="tx1"/>
                </a:solidFill>
              </a:rPr>
              <a:t>could</a:t>
            </a:r>
            <a:r>
              <a:rPr lang="nb-NO" sz="1050" dirty="0">
                <a:solidFill>
                  <a:schemeClr val="tx1"/>
                </a:solidFill>
              </a:rPr>
              <a:t> have 1 </a:t>
            </a:r>
            <a:r>
              <a:rPr lang="nb-NO" sz="1050" dirty="0" err="1">
                <a:solidFill>
                  <a:schemeClr val="tx1"/>
                </a:solidFill>
              </a:rPr>
              <a:t>questionnaire</a:t>
            </a:r>
            <a:r>
              <a:rPr lang="nb-NO" sz="1050" dirty="0">
                <a:solidFill>
                  <a:schemeClr val="tx1"/>
                </a:solidFill>
              </a:rPr>
              <a:t> </a:t>
            </a:r>
            <a:r>
              <a:rPr lang="nb-NO" sz="1050" dirty="0" err="1">
                <a:solidFill>
                  <a:schemeClr val="tx1"/>
                </a:solidFill>
              </a:rPr>
              <a:t>rather</a:t>
            </a:r>
            <a:r>
              <a:rPr lang="nb-NO" sz="1050" dirty="0">
                <a:solidFill>
                  <a:schemeClr val="tx1"/>
                </a:solidFill>
              </a:rPr>
              <a:t> </a:t>
            </a:r>
            <a:r>
              <a:rPr lang="nb-NO" sz="1050" dirty="0" err="1">
                <a:solidFill>
                  <a:schemeClr val="tx1"/>
                </a:solidFill>
              </a:rPr>
              <a:t>than</a:t>
            </a:r>
            <a:r>
              <a:rPr lang="nb-NO" sz="1050" dirty="0">
                <a:solidFill>
                  <a:schemeClr val="tx1"/>
                </a:solidFill>
              </a:rPr>
              <a:t> 2)</a:t>
            </a:r>
          </a:p>
        </p:txBody>
      </p:sp>
      <p:cxnSp>
        <p:nvCxnSpPr>
          <p:cNvPr id="10" name="Kobling: buet 9">
            <a:extLst>
              <a:ext uri="{FF2B5EF4-FFF2-40B4-BE49-F238E27FC236}">
                <a16:creationId xmlns:a16="http://schemas.microsoft.com/office/drawing/2014/main" id="{5A7C6BB9-B588-3982-D106-2C4F2F8E7125}"/>
              </a:ext>
            </a:extLst>
          </p:cNvPr>
          <p:cNvCxnSpPr>
            <a:stCxn id="6" idx="3"/>
          </p:cNvCxnSpPr>
          <p:nvPr/>
        </p:nvCxnSpPr>
        <p:spPr>
          <a:xfrm flipH="1" flipV="1">
            <a:off x="9354814" y="3375241"/>
            <a:ext cx="2213811" cy="2160311"/>
          </a:xfrm>
          <a:prstGeom prst="curvedConnector3">
            <a:avLst>
              <a:gd name="adj1" fmla="val -23007"/>
            </a:avLst>
          </a:prstGeom>
          <a:ln w="28575">
            <a:solidFill>
              <a:srgbClr val="A9D7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8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E322-62BB-4F85-006F-9E43D7BA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Hypotheses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F0E2-1B22-E297-ACC2-374A8F477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H1.1: </a:t>
            </a:r>
            <a:r>
              <a:rPr lang="nb-NO" dirty="0" err="1"/>
              <a:t>Those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Polish </a:t>
            </a:r>
            <a:r>
              <a:rPr lang="nb-NO" dirty="0" err="1"/>
              <a:t>recency</a:t>
            </a:r>
            <a:r>
              <a:rPr lang="nb-NO" dirty="0"/>
              <a:t> </a:t>
            </a:r>
            <a:r>
              <a:rPr lang="nb-NO" dirty="0" err="1"/>
              <a:t>group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select</a:t>
            </a:r>
            <a:r>
              <a:rPr lang="nb-NO" dirty="0"/>
              <a:t> more Polish-like 	</a:t>
            </a:r>
            <a:r>
              <a:rPr lang="nb-NO" dirty="0" err="1"/>
              <a:t>constructions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those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English </a:t>
            </a:r>
            <a:r>
              <a:rPr lang="nb-NO" dirty="0" err="1"/>
              <a:t>recency</a:t>
            </a:r>
            <a:r>
              <a:rPr lang="nb-NO" dirty="0"/>
              <a:t> </a:t>
            </a:r>
            <a:r>
              <a:rPr lang="nb-NO" dirty="0" err="1"/>
              <a:t>group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H1.2: </a:t>
            </a:r>
            <a:r>
              <a:rPr lang="nb-NO" dirty="0" err="1"/>
              <a:t>Participants</a:t>
            </a:r>
            <a:r>
              <a:rPr lang="nb-NO" dirty="0"/>
              <a:t> more dominant in Polish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choose</a:t>
            </a:r>
            <a:r>
              <a:rPr lang="nb-NO" dirty="0"/>
              <a:t> more Polish-like 	</a:t>
            </a:r>
            <a:r>
              <a:rPr lang="nb-NO" dirty="0" err="1"/>
              <a:t>constructions</a:t>
            </a:r>
            <a:r>
              <a:rPr lang="nb-NO" dirty="0"/>
              <a:t>, and </a:t>
            </a:r>
            <a:r>
              <a:rPr lang="nb-NO" dirty="0" err="1"/>
              <a:t>participants</a:t>
            </a:r>
            <a:r>
              <a:rPr lang="nb-NO" dirty="0"/>
              <a:t> more dominant in English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choose</a:t>
            </a:r>
            <a:r>
              <a:rPr lang="nb-NO" dirty="0"/>
              <a:t> 	more English-like </a:t>
            </a:r>
            <a:r>
              <a:rPr lang="nb-NO" dirty="0" err="1"/>
              <a:t>constructions</a:t>
            </a:r>
            <a:endParaRPr lang="nb-NO" dirty="0"/>
          </a:p>
          <a:p>
            <a:pPr marL="0" indent="0">
              <a:buNone/>
            </a:pPr>
            <a:r>
              <a:rPr lang="nb-NO" sz="2000" dirty="0" err="1"/>
              <a:t>Also</a:t>
            </a:r>
            <a:r>
              <a:rPr lang="nb-NO" sz="2000" dirty="0"/>
              <a:t> </a:t>
            </a:r>
            <a:r>
              <a:rPr lang="nb-NO" sz="2000" dirty="0" err="1"/>
              <a:t>wanting</a:t>
            </a:r>
            <a:r>
              <a:rPr lang="nb-NO" sz="2000" dirty="0"/>
              <a:t> to </a:t>
            </a:r>
            <a:r>
              <a:rPr lang="nb-NO" sz="2000" dirty="0" err="1"/>
              <a:t>assess</a:t>
            </a:r>
            <a:r>
              <a:rPr lang="nb-NO" sz="2000" dirty="0"/>
              <a:t> </a:t>
            </a:r>
            <a:r>
              <a:rPr lang="nb-NO" sz="2000" dirty="0" err="1"/>
              <a:t>how</a:t>
            </a:r>
            <a:r>
              <a:rPr lang="nb-NO" sz="2000" dirty="0"/>
              <a:t> </a:t>
            </a:r>
            <a:r>
              <a:rPr lang="nb-NO" sz="2000" dirty="0" err="1"/>
              <a:t>these</a:t>
            </a:r>
            <a:r>
              <a:rPr lang="nb-NO" sz="2000" dirty="0"/>
              <a:t> </a:t>
            </a:r>
            <a:r>
              <a:rPr lang="nb-NO" sz="2000" dirty="0" err="1"/>
              <a:t>may</a:t>
            </a:r>
            <a:r>
              <a:rPr lang="nb-NO" sz="2000" dirty="0"/>
              <a:t> </a:t>
            </a:r>
            <a:r>
              <a:rPr lang="nb-NO" sz="2000" dirty="0" err="1"/>
              <a:t>interact</a:t>
            </a:r>
            <a:r>
              <a:rPr lang="nb-NO" sz="2000" dirty="0"/>
              <a:t>… </a:t>
            </a:r>
          </a:p>
          <a:p>
            <a:pPr marL="0" indent="0">
              <a:buNone/>
            </a:pPr>
            <a:r>
              <a:rPr lang="nb-NO" sz="2000" dirty="0" err="1"/>
              <a:t>Expectations</a:t>
            </a:r>
            <a:r>
              <a:rPr lang="nb-NO" sz="2000" dirty="0"/>
              <a:t>:</a:t>
            </a:r>
          </a:p>
          <a:p>
            <a:pPr>
              <a:buFontTx/>
              <a:buChar char="-"/>
            </a:pPr>
            <a:r>
              <a:rPr lang="nb-NO" sz="2000" dirty="0"/>
              <a:t>Polish-dominant = most Polish like </a:t>
            </a:r>
            <a:r>
              <a:rPr lang="nb-NO" sz="2000" dirty="0" err="1"/>
              <a:t>constructions</a:t>
            </a:r>
            <a:endParaRPr lang="nb-NO" sz="2000" dirty="0"/>
          </a:p>
          <a:p>
            <a:pPr>
              <a:buFontTx/>
              <a:buChar char="-"/>
            </a:pPr>
            <a:r>
              <a:rPr lang="nb-NO" sz="2000" dirty="0"/>
              <a:t>English-dominant = most English-like </a:t>
            </a:r>
            <a:r>
              <a:rPr lang="nb-NO" sz="2000" dirty="0" err="1"/>
              <a:t>constructions</a:t>
            </a:r>
            <a:endParaRPr lang="nb-NO" sz="2000" dirty="0"/>
          </a:p>
          <a:p>
            <a:pPr>
              <a:buFontTx/>
              <a:buChar char="-"/>
            </a:pPr>
            <a:r>
              <a:rPr lang="nb-NO" sz="2000" dirty="0"/>
              <a:t>Polish-</a:t>
            </a:r>
            <a:r>
              <a:rPr lang="nb-NO" sz="2000" dirty="0" err="1"/>
              <a:t>recency</a:t>
            </a:r>
            <a:r>
              <a:rPr lang="nb-NO" sz="2000" dirty="0"/>
              <a:t> = more Polish like </a:t>
            </a:r>
            <a:r>
              <a:rPr lang="nb-NO" sz="2000" dirty="0" err="1"/>
              <a:t>constructions</a:t>
            </a:r>
            <a:endParaRPr lang="nb-NO" sz="2000" dirty="0"/>
          </a:p>
          <a:p>
            <a:pPr>
              <a:buFontTx/>
              <a:buChar char="-"/>
            </a:pPr>
            <a:r>
              <a:rPr lang="nb-NO" sz="2000" dirty="0"/>
              <a:t>English-</a:t>
            </a:r>
            <a:r>
              <a:rPr lang="nb-NO" sz="2000" dirty="0" err="1"/>
              <a:t>recency</a:t>
            </a:r>
            <a:r>
              <a:rPr lang="nb-NO" sz="2000" dirty="0"/>
              <a:t> = more English like </a:t>
            </a:r>
            <a:r>
              <a:rPr lang="nb-NO" sz="2000" dirty="0" err="1"/>
              <a:t>constructions</a:t>
            </a:r>
            <a:endParaRPr lang="nb-NO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B20FA-276C-9785-DB37-532C8ED882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57E52-EC31-4892-7656-8FB1A51FB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21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58A7-3B2D-20E9-5AE0-423FBF0B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nb-NO" dirty="0" err="1"/>
              <a:t>Hypotheses</a:t>
            </a:r>
            <a:r>
              <a:rPr lang="nb-NO" dirty="0"/>
              <a:t> (</a:t>
            </a:r>
            <a:r>
              <a:rPr lang="nb-NO" dirty="0" err="1"/>
              <a:t>graphed</a:t>
            </a:r>
            <a:r>
              <a:rPr lang="nb-NO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CFA33-2792-AA0B-FC4E-CEC9BE436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Dominance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5772E-1EBF-516D-4A75-2ABA48ED4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8" name="Bilde 7" descr="Et bilde som inneholder tekst, skjermbilde, line, diagram&#10;&#10;Automatisk generert beskrivelse">
            <a:extLst>
              <a:ext uri="{FF2B5EF4-FFF2-40B4-BE49-F238E27FC236}">
                <a16:creationId xmlns:a16="http://schemas.microsoft.com/office/drawing/2014/main" id="{50EFD7E6-4390-4939-C38F-041A4E130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110" y="1706879"/>
            <a:ext cx="5463780" cy="438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Plans for analysis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4A5D3-D0DF-0A0E-4D4B-3578BEB2B18F}"/>
              </a:ext>
            </a:extLst>
          </p:cNvPr>
          <p:cNvSpPr txBox="1"/>
          <p:nvPr/>
        </p:nvSpPr>
        <p:spPr>
          <a:xfrm>
            <a:off x="859917" y="1846697"/>
            <a:ext cx="57462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Model: Binomial </a:t>
            </a:r>
            <a:r>
              <a:rPr lang="nb-NO" sz="1200" b="1" dirty="0" err="1"/>
              <a:t>mixed</a:t>
            </a:r>
            <a:r>
              <a:rPr lang="nb-NO" sz="1200" b="1" dirty="0"/>
              <a:t> </a:t>
            </a:r>
            <a:r>
              <a:rPr lang="nb-NO" sz="1200" b="1" dirty="0" err="1"/>
              <a:t>effects</a:t>
            </a:r>
            <a:r>
              <a:rPr lang="nb-NO" sz="1200" b="1" dirty="0"/>
              <a:t> </a:t>
            </a:r>
            <a:r>
              <a:rPr lang="nb-NO" sz="1200" b="1" dirty="0" err="1"/>
              <a:t>model</a:t>
            </a:r>
            <a:r>
              <a:rPr lang="nb-NO" sz="1200" b="1" dirty="0"/>
              <a:t> </a:t>
            </a:r>
          </a:p>
          <a:p>
            <a:endParaRPr lang="nb-NO" sz="1200" i="1" dirty="0"/>
          </a:p>
          <a:p>
            <a:r>
              <a:rPr lang="nb-NO" sz="1200" i="1" dirty="0"/>
              <a:t>For dependent variable: </a:t>
            </a:r>
          </a:p>
          <a:p>
            <a:pPr marL="285750" indent="-285750">
              <a:buFontTx/>
              <a:buChar char="-"/>
            </a:pPr>
            <a:r>
              <a:rPr lang="nb-NO" sz="1200" dirty="0"/>
              <a:t>Overall Polish-like or English-like </a:t>
            </a:r>
            <a:r>
              <a:rPr lang="nb-NO" sz="1200" dirty="0" err="1"/>
              <a:t>choices</a:t>
            </a:r>
            <a:r>
              <a:rPr lang="nb-NO" sz="1200" dirty="0"/>
              <a:t> (</a:t>
            </a:r>
            <a:r>
              <a:rPr lang="nb-NO" sz="1200" dirty="0" err="1"/>
              <a:t>labelled</a:t>
            </a:r>
            <a:r>
              <a:rPr lang="nb-NO" sz="1200" dirty="0"/>
              <a:t> ‘</a:t>
            </a:r>
            <a:r>
              <a:rPr lang="nb-NO" sz="1200" dirty="0" err="1"/>
              <a:t>accuracy</a:t>
            </a:r>
            <a:r>
              <a:rPr lang="nb-NO" sz="1200" dirty="0"/>
              <a:t>’ = </a:t>
            </a:r>
            <a:r>
              <a:rPr lang="nb-NO" sz="1200" dirty="0" err="1"/>
              <a:t>proxy</a:t>
            </a:r>
            <a:r>
              <a:rPr lang="nb-NO" sz="1200" dirty="0"/>
              <a:t> for % Polish-like </a:t>
            </a:r>
            <a:r>
              <a:rPr lang="nb-NO" sz="1200" dirty="0" err="1"/>
              <a:t>choices</a:t>
            </a:r>
            <a:r>
              <a:rPr lang="nb-NO" sz="1200" dirty="0"/>
              <a:t>)</a:t>
            </a:r>
          </a:p>
          <a:p>
            <a:endParaRPr lang="nb-NO" sz="1200" dirty="0"/>
          </a:p>
          <a:p>
            <a:r>
              <a:rPr lang="nb-NO" sz="1200" i="1" dirty="0" err="1"/>
              <a:t>Independent</a:t>
            </a:r>
            <a:r>
              <a:rPr lang="nb-NO" sz="1200" i="1" dirty="0"/>
              <a:t> variables:</a:t>
            </a:r>
          </a:p>
          <a:p>
            <a:pPr marL="285750" indent="-285750">
              <a:buFontTx/>
              <a:buChar char="-"/>
            </a:pPr>
            <a:r>
              <a:rPr lang="nb-NO" sz="1200" dirty="0" err="1"/>
              <a:t>Recency</a:t>
            </a:r>
            <a:r>
              <a:rPr lang="nb-NO" sz="1200" dirty="0"/>
              <a:t> </a:t>
            </a:r>
            <a:r>
              <a:rPr lang="nb-NO" sz="1200" dirty="0" err="1"/>
              <a:t>group</a:t>
            </a:r>
            <a:r>
              <a:rPr lang="nb-NO" sz="1200" dirty="0"/>
              <a:t> (</a:t>
            </a:r>
            <a:r>
              <a:rPr lang="nb-NO" sz="1200" dirty="0" err="1"/>
              <a:t>categorical</a:t>
            </a:r>
            <a:r>
              <a:rPr lang="nb-NO" sz="1200" dirty="0"/>
              <a:t>)</a:t>
            </a:r>
          </a:p>
          <a:p>
            <a:pPr marL="285750" indent="-285750">
              <a:buFontTx/>
              <a:buChar char="-"/>
            </a:pPr>
            <a:r>
              <a:rPr lang="nb-NO" sz="1200" dirty="0" err="1"/>
              <a:t>Dominance</a:t>
            </a:r>
            <a:r>
              <a:rPr lang="nb-NO" sz="1200" dirty="0"/>
              <a:t> (</a:t>
            </a:r>
            <a:r>
              <a:rPr lang="nb-NO" sz="1200" dirty="0" err="1"/>
              <a:t>continuous</a:t>
            </a:r>
            <a:r>
              <a:rPr lang="nb-NO" sz="1200" dirty="0"/>
              <a:t>) </a:t>
            </a:r>
          </a:p>
          <a:p>
            <a:pPr marL="742950" lvl="1" indent="-285750">
              <a:buFontTx/>
              <a:buChar char="-"/>
            </a:pPr>
            <a:r>
              <a:rPr lang="nb-NO" sz="1200" dirty="0"/>
              <a:t>LSBQ and BLP </a:t>
            </a:r>
            <a:r>
              <a:rPr lang="nb-NO" sz="1200" dirty="0" err="1"/>
              <a:t>separately</a:t>
            </a:r>
            <a:r>
              <a:rPr lang="nb-NO" sz="1200" dirty="0"/>
              <a:t> - and </a:t>
            </a:r>
            <a:r>
              <a:rPr lang="nb-NO" sz="1200" dirty="0" err="1"/>
              <a:t>compare</a:t>
            </a:r>
            <a:r>
              <a:rPr lang="nb-NO" sz="1200" dirty="0"/>
              <a:t> </a:t>
            </a:r>
            <a:r>
              <a:rPr lang="nb-NO" sz="1200" dirty="0" err="1"/>
              <a:t>models</a:t>
            </a:r>
            <a:r>
              <a:rPr lang="nb-NO" sz="1200" dirty="0"/>
              <a:t> in terms of </a:t>
            </a:r>
            <a:r>
              <a:rPr lang="nb-NO" sz="1200" dirty="0" err="1"/>
              <a:t>explanation</a:t>
            </a:r>
            <a:r>
              <a:rPr lang="nb-NO" sz="1200" dirty="0"/>
              <a:t> of </a:t>
            </a:r>
            <a:r>
              <a:rPr lang="nb-NO" sz="1200" dirty="0" err="1"/>
              <a:t>variance</a:t>
            </a:r>
            <a:r>
              <a:rPr lang="nb-NO" sz="1200" dirty="0"/>
              <a:t> (</a:t>
            </a:r>
            <a:r>
              <a:rPr lang="nb-NO" sz="1200" b="0" i="0" dirty="0">
                <a:effectLst/>
                <a:latin typeface="droid sans"/>
              </a:rPr>
              <a:t>R</a:t>
            </a:r>
            <a:r>
              <a:rPr lang="nb-NO" sz="1200" b="0" i="0" baseline="30000" dirty="0">
                <a:effectLst/>
                <a:latin typeface="droid sans"/>
              </a:rPr>
              <a:t>2</a:t>
            </a:r>
            <a:r>
              <a:rPr lang="nb-NO" sz="1200" dirty="0"/>
              <a:t>) – </a:t>
            </a:r>
            <a:r>
              <a:rPr lang="nb-NO" sz="1200" dirty="0" err="1"/>
              <a:t>which</a:t>
            </a:r>
            <a:r>
              <a:rPr lang="nb-NO" sz="1200" dirty="0"/>
              <a:t> </a:t>
            </a:r>
            <a:r>
              <a:rPr lang="nb-NO" sz="1200" dirty="0" err="1"/>
              <a:t>explains</a:t>
            </a:r>
            <a:r>
              <a:rPr lang="nb-NO" sz="1200" dirty="0"/>
              <a:t> </a:t>
            </a:r>
            <a:r>
              <a:rPr lang="nb-NO" sz="1200" dirty="0" err="1"/>
              <a:t>variance</a:t>
            </a:r>
            <a:r>
              <a:rPr lang="nb-NO" sz="1200" dirty="0"/>
              <a:t> </a:t>
            </a:r>
            <a:r>
              <a:rPr lang="nb-NO" sz="1200" dirty="0" err="1"/>
              <a:t>better</a:t>
            </a:r>
            <a:r>
              <a:rPr lang="nb-NO" sz="1200" dirty="0"/>
              <a:t>? </a:t>
            </a:r>
          </a:p>
          <a:p>
            <a:pPr marL="1200150" lvl="2" indent="-285750">
              <a:buFontTx/>
              <a:buChar char="-"/>
            </a:pPr>
            <a:r>
              <a:rPr lang="nb-NO" sz="1200" dirty="0"/>
              <a:t>Range of LSBQ </a:t>
            </a:r>
            <a:r>
              <a:rPr lang="nb-NO" sz="1200" dirty="0" err="1"/>
              <a:t>composite</a:t>
            </a:r>
            <a:r>
              <a:rPr lang="nb-NO" sz="1200" dirty="0"/>
              <a:t> scores: -6.582 – 32.32</a:t>
            </a:r>
          </a:p>
          <a:p>
            <a:pPr marL="1200150" lvl="2" indent="-285750">
              <a:buFontTx/>
              <a:buChar char="-"/>
            </a:pPr>
            <a:r>
              <a:rPr lang="nb-NO" sz="1200" dirty="0"/>
              <a:t>Range of BLP </a:t>
            </a:r>
            <a:r>
              <a:rPr lang="nb-NO" sz="1200" dirty="0" err="1"/>
              <a:t>composite</a:t>
            </a:r>
            <a:r>
              <a:rPr lang="nb-NO" sz="1200" dirty="0"/>
              <a:t> scores: -218 – 218 </a:t>
            </a:r>
          </a:p>
          <a:p>
            <a:pPr marL="742950" lvl="1" indent="-285750">
              <a:buFontTx/>
              <a:buChar char="-"/>
            </a:pPr>
            <a:r>
              <a:rPr lang="nb-NO" sz="1200" dirty="0" err="1"/>
              <a:t>Looking</a:t>
            </a:r>
            <a:r>
              <a:rPr lang="nb-NO" sz="1200" dirty="0"/>
              <a:t> at separate </a:t>
            </a:r>
            <a:r>
              <a:rPr lang="nb-NO" sz="1200" dirty="0" err="1"/>
              <a:t>components</a:t>
            </a:r>
            <a:r>
              <a:rPr lang="nb-NO" sz="1200" dirty="0"/>
              <a:t> of </a:t>
            </a:r>
            <a:r>
              <a:rPr lang="nb-NO" sz="1200" dirty="0" err="1"/>
              <a:t>each</a:t>
            </a:r>
            <a:r>
              <a:rPr lang="nb-NO" sz="1200" dirty="0"/>
              <a:t> of </a:t>
            </a:r>
            <a:r>
              <a:rPr lang="nb-NO" sz="1200" dirty="0" err="1"/>
              <a:t>these</a:t>
            </a:r>
            <a:r>
              <a:rPr lang="nb-NO" sz="1200" dirty="0"/>
              <a:t> instruments (e.g., </a:t>
            </a:r>
            <a:r>
              <a:rPr lang="nb-NO" sz="1200" dirty="0" err="1"/>
              <a:t>language</a:t>
            </a:r>
            <a:r>
              <a:rPr lang="nb-NO" sz="1200" dirty="0"/>
              <a:t> </a:t>
            </a:r>
            <a:r>
              <a:rPr lang="nb-NO" sz="1200" dirty="0" err="1"/>
              <a:t>proficiency</a:t>
            </a:r>
            <a:r>
              <a:rPr lang="nb-NO" sz="1200" dirty="0"/>
              <a:t>, </a:t>
            </a:r>
            <a:r>
              <a:rPr lang="nb-NO" sz="1200" dirty="0" err="1"/>
              <a:t>social</a:t>
            </a:r>
            <a:r>
              <a:rPr lang="nb-NO" sz="1200" dirty="0"/>
              <a:t> </a:t>
            </a:r>
            <a:r>
              <a:rPr lang="nb-NO" sz="1200" dirty="0" err="1"/>
              <a:t>use</a:t>
            </a:r>
            <a:r>
              <a:rPr lang="nb-NO" sz="1200" dirty="0"/>
              <a:t>)</a:t>
            </a:r>
          </a:p>
          <a:p>
            <a:pPr marL="285750" indent="-285750">
              <a:buFontTx/>
              <a:buChar char="-"/>
            </a:pPr>
            <a:r>
              <a:rPr lang="nb-NO" sz="1200" dirty="0"/>
              <a:t>Construction type (</a:t>
            </a:r>
            <a:r>
              <a:rPr lang="nb-NO" sz="1200" dirty="0" err="1"/>
              <a:t>categorical</a:t>
            </a:r>
            <a:r>
              <a:rPr lang="nb-NO" sz="1200" dirty="0"/>
              <a:t>) </a:t>
            </a:r>
          </a:p>
          <a:p>
            <a:pPr lvl="2"/>
            <a:endParaRPr lang="nb-NO" sz="1200" dirty="0"/>
          </a:p>
          <a:p>
            <a:r>
              <a:rPr lang="nb-NO" sz="1200" i="1" dirty="0"/>
              <a:t>Random </a:t>
            </a:r>
            <a:r>
              <a:rPr lang="nb-NO" sz="1200" i="1" dirty="0" err="1"/>
              <a:t>effects</a:t>
            </a:r>
            <a:endParaRPr lang="nb-NO" sz="1200" i="1" dirty="0"/>
          </a:p>
          <a:p>
            <a:pPr marL="285750" indent="-285750">
              <a:buFontTx/>
              <a:buChar char="-"/>
            </a:pPr>
            <a:r>
              <a:rPr lang="nb-NO" sz="1200" dirty="0"/>
              <a:t>Random </a:t>
            </a:r>
            <a:r>
              <a:rPr lang="nb-NO" sz="1200" dirty="0" err="1"/>
              <a:t>intercepts</a:t>
            </a:r>
            <a:r>
              <a:rPr lang="nb-NO" sz="1200" dirty="0"/>
              <a:t> – </a:t>
            </a:r>
            <a:r>
              <a:rPr lang="nb-NO" sz="1200" dirty="0" err="1"/>
              <a:t>subject</a:t>
            </a:r>
            <a:r>
              <a:rPr lang="nb-NO" sz="1200" dirty="0"/>
              <a:t>, item</a:t>
            </a:r>
          </a:p>
          <a:p>
            <a:pPr marL="285750" indent="-285750">
              <a:buFontTx/>
              <a:buChar char="-"/>
            </a:pPr>
            <a:r>
              <a:rPr lang="nb-NO" sz="1200" dirty="0"/>
              <a:t>Random </a:t>
            </a:r>
            <a:r>
              <a:rPr lang="nb-NO" sz="1200" dirty="0" err="1"/>
              <a:t>slopes</a:t>
            </a:r>
            <a:r>
              <a:rPr lang="nb-NO" sz="1200" dirty="0"/>
              <a:t> – </a:t>
            </a:r>
            <a:r>
              <a:rPr lang="nb-NO" sz="1200" dirty="0" err="1"/>
              <a:t>construction</a:t>
            </a:r>
            <a:r>
              <a:rPr lang="nb-NO" sz="1200" dirty="0"/>
              <a:t> | </a:t>
            </a:r>
            <a:r>
              <a:rPr lang="nb-NO" sz="1200" dirty="0" err="1"/>
              <a:t>subject</a:t>
            </a:r>
            <a:endParaRPr lang="nb-NO" sz="1200" dirty="0"/>
          </a:p>
          <a:p>
            <a:pPr marL="285750" indent="-285750">
              <a:buFontTx/>
              <a:buChar char="-"/>
            </a:pPr>
            <a:endParaRPr lang="nb-NO" sz="1200" dirty="0"/>
          </a:p>
          <a:p>
            <a:endParaRPr lang="nb-NO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16DAD4-84B7-15C7-E4B6-639B1FAA089A}"/>
              </a:ext>
            </a:extLst>
          </p:cNvPr>
          <p:cNvSpPr txBox="1"/>
          <p:nvPr/>
        </p:nvSpPr>
        <p:spPr>
          <a:xfrm>
            <a:off x="6845393" y="1933586"/>
            <a:ext cx="424815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i="1" dirty="0" err="1"/>
              <a:t>Exclude</a:t>
            </a:r>
            <a:r>
              <a:rPr lang="nb-NO" sz="1200" i="1" dirty="0"/>
              <a:t> </a:t>
            </a:r>
            <a:r>
              <a:rPr lang="nb-NO" sz="1200" i="1" dirty="0" err="1"/>
              <a:t>those</a:t>
            </a:r>
            <a:r>
              <a:rPr lang="nb-NO" sz="1200" i="1" dirty="0"/>
              <a:t> </a:t>
            </a:r>
            <a:r>
              <a:rPr lang="nb-NO" sz="1200" i="1" dirty="0" err="1"/>
              <a:t>who</a:t>
            </a:r>
            <a:r>
              <a:rPr lang="nb-NO" sz="1200" i="1" dirty="0"/>
              <a:t>:</a:t>
            </a:r>
          </a:p>
          <a:p>
            <a:pPr marL="285750" indent="-285750">
              <a:buFontTx/>
              <a:buChar char="-"/>
            </a:pPr>
            <a:r>
              <a:rPr lang="nb-NO" sz="1200" dirty="0"/>
              <a:t>Do not do </a:t>
            </a:r>
            <a:r>
              <a:rPr lang="nb-NO" sz="1200" dirty="0" err="1"/>
              <a:t>well</a:t>
            </a:r>
            <a:r>
              <a:rPr lang="nb-NO" sz="1200" dirty="0"/>
              <a:t> in </a:t>
            </a:r>
            <a:r>
              <a:rPr lang="nb-NO" sz="1200" dirty="0" err="1"/>
              <a:t>the</a:t>
            </a:r>
            <a:r>
              <a:rPr lang="nb-NO" sz="1200" dirty="0"/>
              <a:t> English and Polish ‘</a:t>
            </a:r>
            <a:r>
              <a:rPr lang="nb-NO" sz="1200" dirty="0" err="1"/>
              <a:t>proficiency</a:t>
            </a:r>
            <a:r>
              <a:rPr lang="nb-NO" sz="1200" dirty="0"/>
              <a:t> tests’</a:t>
            </a:r>
          </a:p>
          <a:p>
            <a:pPr marL="285750" indent="-285750">
              <a:buFontTx/>
              <a:buChar char="-"/>
            </a:pPr>
            <a:r>
              <a:rPr lang="nb-NO" sz="1200" dirty="0" err="1"/>
              <a:t>Provide</a:t>
            </a:r>
            <a:r>
              <a:rPr lang="nb-NO" sz="1200" dirty="0"/>
              <a:t> </a:t>
            </a:r>
            <a:r>
              <a:rPr lang="nb-NO" sz="1200" dirty="0" err="1"/>
              <a:t>incorrect</a:t>
            </a:r>
            <a:r>
              <a:rPr lang="nb-NO" sz="1200" dirty="0"/>
              <a:t> </a:t>
            </a:r>
            <a:r>
              <a:rPr lang="nb-NO" sz="1200" dirty="0" err="1"/>
              <a:t>answers</a:t>
            </a:r>
            <a:r>
              <a:rPr lang="nb-NO" sz="1200" dirty="0"/>
              <a:t> </a:t>
            </a:r>
            <a:r>
              <a:rPr lang="nb-NO" sz="1200" dirty="0" err="1"/>
              <a:t>on</a:t>
            </a:r>
            <a:r>
              <a:rPr lang="nb-NO" sz="1200" dirty="0"/>
              <a:t>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semantic_gender_control</a:t>
            </a:r>
            <a:r>
              <a:rPr lang="nb-NO" sz="1200" dirty="0"/>
              <a:t> </a:t>
            </a:r>
            <a:r>
              <a:rPr lang="nb-NO" sz="1200" dirty="0" err="1"/>
              <a:t>condition</a:t>
            </a:r>
            <a:endParaRPr lang="nb-NO" sz="1200" dirty="0"/>
          </a:p>
          <a:p>
            <a:r>
              <a:rPr lang="nb-NO" sz="1200" i="1" dirty="0" err="1"/>
              <a:t>Look</a:t>
            </a:r>
            <a:r>
              <a:rPr lang="nb-NO" sz="1200" i="1" dirty="0"/>
              <a:t> </a:t>
            </a:r>
            <a:r>
              <a:rPr lang="nb-NO" sz="1200" i="1" dirty="0" err="1"/>
              <a:t>into</a:t>
            </a:r>
            <a:r>
              <a:rPr lang="nb-NO" sz="1200" i="1" dirty="0"/>
              <a:t>??</a:t>
            </a:r>
          </a:p>
          <a:p>
            <a:pPr marL="285750" indent="-285750">
              <a:buFontTx/>
              <a:buChar char="-"/>
            </a:pPr>
            <a:r>
              <a:rPr lang="nb-NO" sz="1200" dirty="0" err="1"/>
              <a:t>Whether</a:t>
            </a:r>
            <a:r>
              <a:rPr lang="nb-NO" sz="1200" dirty="0"/>
              <a:t> </a:t>
            </a:r>
            <a:r>
              <a:rPr lang="nb-NO" sz="1200" dirty="0" err="1"/>
              <a:t>the</a:t>
            </a:r>
            <a:r>
              <a:rPr lang="nb-NO" sz="1200" dirty="0"/>
              <a:t> ‘</a:t>
            </a:r>
            <a:r>
              <a:rPr lang="nb-NO" sz="1200" dirty="0" err="1"/>
              <a:t>language</a:t>
            </a:r>
            <a:r>
              <a:rPr lang="nb-NO" sz="1200" dirty="0"/>
              <a:t> </a:t>
            </a:r>
            <a:r>
              <a:rPr lang="nb-NO" sz="1200" dirty="0" err="1"/>
              <a:t>they</a:t>
            </a:r>
            <a:r>
              <a:rPr lang="nb-NO" sz="1200" dirty="0"/>
              <a:t> </a:t>
            </a:r>
            <a:r>
              <a:rPr lang="nb-NO" sz="1200" dirty="0" err="1"/>
              <a:t>were</a:t>
            </a:r>
            <a:r>
              <a:rPr lang="nb-NO" sz="1200" dirty="0"/>
              <a:t> </a:t>
            </a:r>
            <a:r>
              <a:rPr lang="nb-NO" sz="1200" dirty="0" err="1"/>
              <a:t>thinking</a:t>
            </a:r>
            <a:r>
              <a:rPr lang="nb-NO" sz="1200" dirty="0"/>
              <a:t> in’ </a:t>
            </a:r>
            <a:r>
              <a:rPr lang="nb-NO" sz="1200" dirty="0" err="1"/>
              <a:t>matched</a:t>
            </a:r>
            <a:r>
              <a:rPr lang="nb-NO" sz="1200" dirty="0"/>
              <a:t> </a:t>
            </a:r>
            <a:r>
              <a:rPr lang="nb-NO" sz="1200" dirty="0" err="1"/>
              <a:t>the</a:t>
            </a:r>
            <a:r>
              <a:rPr lang="nb-NO" sz="1200" dirty="0"/>
              <a:t> ‘</a:t>
            </a:r>
            <a:r>
              <a:rPr lang="nb-NO" sz="1200" dirty="0" err="1"/>
              <a:t>recency</a:t>
            </a:r>
            <a:r>
              <a:rPr lang="nb-NO" sz="1200" dirty="0"/>
              <a:t>’ </a:t>
            </a:r>
            <a:r>
              <a:rPr lang="nb-NO" sz="1200" dirty="0" err="1"/>
              <a:t>language</a:t>
            </a:r>
            <a:r>
              <a:rPr lang="nb-NO" sz="1200" dirty="0"/>
              <a:t> 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C9BB735A-9A95-55E2-6F0B-BCDC0DE05583}"/>
              </a:ext>
            </a:extLst>
          </p:cNvPr>
          <p:cNvSpPr txBox="1"/>
          <p:nvPr/>
        </p:nvSpPr>
        <p:spPr>
          <a:xfrm>
            <a:off x="6845393" y="3328073"/>
            <a:ext cx="4282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 err="1"/>
              <a:t>Developing</a:t>
            </a:r>
            <a:r>
              <a:rPr lang="nb-NO" sz="1100" i="1" dirty="0"/>
              <a:t> </a:t>
            </a:r>
            <a:r>
              <a:rPr lang="nb-NO" sz="1100" i="1" dirty="0" err="1"/>
              <a:t>the</a:t>
            </a:r>
            <a:r>
              <a:rPr lang="nb-NO" sz="1100" i="1" dirty="0"/>
              <a:t> </a:t>
            </a:r>
            <a:r>
              <a:rPr lang="nb-NO" sz="1100" i="1" dirty="0" err="1"/>
              <a:t>model</a:t>
            </a:r>
            <a:r>
              <a:rPr lang="nb-NO" sz="1100" i="1" dirty="0"/>
              <a:t>: </a:t>
            </a:r>
          </a:p>
          <a:p>
            <a:pPr marL="285750" indent="-285750">
              <a:buFontTx/>
              <a:buChar char="-"/>
            </a:pPr>
            <a:r>
              <a:rPr lang="en-US" sz="1100" dirty="0" err="1"/>
              <a:t>Glmulti</a:t>
            </a:r>
            <a:r>
              <a:rPr lang="en-US" sz="1100" dirty="0"/>
              <a:t> in R? – for the minimal adequate model (lowest Bayesian Information Criterion [BIC])</a:t>
            </a:r>
          </a:p>
          <a:p>
            <a:pPr marL="285750" indent="-285750">
              <a:buFontTx/>
              <a:buChar char="-"/>
            </a:pPr>
            <a:r>
              <a:rPr lang="en-US" sz="1100" dirty="0" err="1"/>
              <a:t>datadist</a:t>
            </a:r>
            <a:r>
              <a:rPr lang="en-US" sz="1100" dirty="0"/>
              <a:t> - AIC for random effects inclusion in R?</a:t>
            </a:r>
          </a:p>
          <a:p>
            <a:pPr marL="285750" indent="-285750">
              <a:buFontTx/>
              <a:buChar char="-"/>
            </a:pPr>
            <a:endParaRPr lang="en-US" sz="1100" dirty="0"/>
          </a:p>
          <a:p>
            <a:r>
              <a:rPr lang="nb-NO" sz="1100" i="1" dirty="0" err="1"/>
              <a:t>Assessing</a:t>
            </a:r>
            <a:r>
              <a:rPr lang="nb-NO" sz="1100" i="1" dirty="0"/>
              <a:t> </a:t>
            </a:r>
            <a:r>
              <a:rPr lang="nb-NO" sz="1100" i="1" dirty="0" err="1"/>
              <a:t>outcomes</a:t>
            </a:r>
            <a:r>
              <a:rPr lang="nb-NO" sz="1100" i="1" dirty="0"/>
              <a:t>: </a:t>
            </a:r>
          </a:p>
          <a:p>
            <a:pPr marL="285750" indent="-285750">
              <a:buFontTx/>
              <a:buChar char="-"/>
            </a:pPr>
            <a:r>
              <a:rPr lang="nb-NO" sz="1100" dirty="0"/>
              <a:t>Post-hoc relative </a:t>
            </a:r>
            <a:r>
              <a:rPr lang="nb-NO" sz="1100" dirty="0" err="1"/>
              <a:t>importance</a:t>
            </a:r>
            <a:r>
              <a:rPr lang="nb-NO" sz="1100" dirty="0"/>
              <a:t> test?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100" dirty="0" err="1"/>
              <a:t>Assessing</a:t>
            </a:r>
            <a:r>
              <a:rPr lang="nb-NO" sz="1100" dirty="0"/>
              <a:t> </a:t>
            </a:r>
            <a:r>
              <a:rPr lang="nb-NO" sz="1100" dirty="0" err="1"/>
              <a:t>how</a:t>
            </a:r>
            <a:r>
              <a:rPr lang="nb-NO" sz="1100" dirty="0"/>
              <a:t> </a:t>
            </a:r>
            <a:r>
              <a:rPr lang="nb-NO" sz="1100" dirty="0" err="1"/>
              <a:t>much</a:t>
            </a:r>
            <a:r>
              <a:rPr lang="nb-NO" sz="1100" dirty="0"/>
              <a:t> </a:t>
            </a:r>
            <a:r>
              <a:rPr lang="nb-NO" sz="1100" dirty="0" err="1"/>
              <a:t>variance</a:t>
            </a:r>
            <a:r>
              <a:rPr lang="nb-NO" sz="1100" dirty="0"/>
              <a:t> </a:t>
            </a:r>
            <a:r>
              <a:rPr lang="nb-NO" sz="1100" dirty="0" err="1"/>
              <a:t>each</a:t>
            </a:r>
            <a:r>
              <a:rPr lang="nb-NO" sz="1100" dirty="0"/>
              <a:t> </a:t>
            </a:r>
            <a:r>
              <a:rPr lang="nb-NO" sz="1100" dirty="0" err="1"/>
              <a:t>predictor</a:t>
            </a:r>
            <a:r>
              <a:rPr lang="nb-NO" sz="1100" dirty="0"/>
              <a:t> has </a:t>
            </a:r>
            <a:r>
              <a:rPr lang="nb-NO" sz="1100" dirty="0" err="1"/>
              <a:t>explained</a:t>
            </a:r>
            <a:r>
              <a:rPr lang="nb-NO" sz="1100" dirty="0"/>
              <a:t> (</a:t>
            </a:r>
            <a:r>
              <a:rPr lang="nb-NO" sz="1100" dirty="0" err="1"/>
              <a:t>based</a:t>
            </a:r>
            <a:r>
              <a:rPr lang="nb-NO" sz="1100" dirty="0"/>
              <a:t> </a:t>
            </a:r>
            <a:r>
              <a:rPr lang="nb-NO" sz="1100" dirty="0" err="1"/>
              <a:t>on</a:t>
            </a:r>
            <a:r>
              <a:rPr lang="nb-NO" sz="1100" dirty="0"/>
              <a:t> </a:t>
            </a:r>
            <a:r>
              <a:rPr lang="nb-NO" sz="1100" dirty="0" err="1"/>
              <a:t>the</a:t>
            </a:r>
            <a:r>
              <a:rPr lang="nb-NO" sz="1100" dirty="0"/>
              <a:t> </a:t>
            </a:r>
            <a:r>
              <a:rPr lang="nb-NO" sz="1100" dirty="0" err="1"/>
              <a:t>assumption</a:t>
            </a:r>
            <a:r>
              <a:rPr lang="nb-NO" sz="1100" dirty="0"/>
              <a:t> </a:t>
            </a:r>
            <a:r>
              <a:rPr lang="nb-NO" sz="1100" dirty="0" err="1"/>
              <a:t>that</a:t>
            </a:r>
            <a:r>
              <a:rPr lang="nb-NO" sz="1100" dirty="0"/>
              <a:t> </a:t>
            </a:r>
            <a:r>
              <a:rPr lang="nb-NO" sz="1100" dirty="0" err="1"/>
              <a:t>the</a:t>
            </a:r>
            <a:r>
              <a:rPr lang="nb-NO" sz="1100" dirty="0"/>
              <a:t> </a:t>
            </a:r>
            <a:r>
              <a:rPr lang="nb-NO" sz="1100" dirty="0" err="1"/>
              <a:t>model</a:t>
            </a:r>
            <a:r>
              <a:rPr lang="nb-NO" sz="1100" dirty="0"/>
              <a:t> </a:t>
            </a:r>
            <a:r>
              <a:rPr lang="nb-NO" sz="1100" dirty="0" err="1"/>
              <a:t>selected</a:t>
            </a:r>
            <a:r>
              <a:rPr lang="nb-NO" sz="1100" dirty="0"/>
              <a:t> as </a:t>
            </a:r>
            <a:r>
              <a:rPr lang="nb-NO" sz="1100" dirty="0" err="1"/>
              <a:t>the</a:t>
            </a:r>
            <a:r>
              <a:rPr lang="nb-NO" sz="1100" dirty="0"/>
              <a:t> optimal </a:t>
            </a:r>
            <a:r>
              <a:rPr lang="nb-NO" sz="1100" dirty="0" err="1"/>
              <a:t>model</a:t>
            </a:r>
            <a:r>
              <a:rPr lang="nb-NO" sz="1100" dirty="0"/>
              <a:t> has a </a:t>
            </a:r>
            <a:r>
              <a:rPr lang="nb-NO" sz="1100" dirty="0" err="1"/>
              <a:t>justifiable</a:t>
            </a:r>
            <a:r>
              <a:rPr lang="nb-NO" sz="1100" dirty="0"/>
              <a:t> </a:t>
            </a:r>
            <a:r>
              <a:rPr lang="nb-NO" sz="1100" dirty="0" err="1"/>
              <a:t>fit</a:t>
            </a:r>
            <a:r>
              <a:rPr lang="nb-NO" sz="1100" dirty="0"/>
              <a:t> to </a:t>
            </a:r>
            <a:r>
              <a:rPr lang="nb-NO" sz="1100" dirty="0" err="1"/>
              <a:t>the</a:t>
            </a:r>
            <a:r>
              <a:rPr lang="nb-NO" sz="1100" dirty="0"/>
              <a:t> 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100" dirty="0" err="1"/>
              <a:t>Predictors</a:t>
            </a:r>
            <a:r>
              <a:rPr lang="nb-NO" sz="1100" dirty="0"/>
              <a:t> </a:t>
            </a:r>
            <a:r>
              <a:rPr lang="nb-NO" sz="1100" dirty="0" err="1"/>
              <a:t>being</a:t>
            </a:r>
            <a:r>
              <a:rPr lang="nb-NO" sz="1100" dirty="0"/>
              <a:t>: </a:t>
            </a:r>
            <a:r>
              <a:rPr lang="nb-NO" sz="1100" dirty="0" err="1"/>
              <a:t>dominance</a:t>
            </a:r>
            <a:r>
              <a:rPr lang="nb-NO" sz="1100" dirty="0"/>
              <a:t> and </a:t>
            </a:r>
            <a:r>
              <a:rPr lang="nb-NO" sz="1100" dirty="0" err="1"/>
              <a:t>recency</a:t>
            </a:r>
            <a:endParaRPr lang="nb-NO" sz="1100" dirty="0"/>
          </a:p>
          <a:p>
            <a:pPr marL="1200150" lvl="2" indent="-285750">
              <a:buFontTx/>
              <a:buChar char="-"/>
            </a:pPr>
            <a:r>
              <a:rPr lang="nb-NO" sz="1100" dirty="0" err="1"/>
              <a:t>Which</a:t>
            </a:r>
            <a:r>
              <a:rPr lang="nb-NO" sz="1100" dirty="0"/>
              <a:t> </a:t>
            </a:r>
            <a:r>
              <a:rPr lang="nb-NO" sz="1100" dirty="0" err="1"/>
              <a:t>dominance</a:t>
            </a:r>
            <a:r>
              <a:rPr lang="nb-NO" sz="1100" dirty="0"/>
              <a:t> </a:t>
            </a:r>
            <a:r>
              <a:rPr lang="nb-NO" sz="1100" dirty="0" err="1"/>
              <a:t>measure</a:t>
            </a:r>
            <a:r>
              <a:rPr lang="nb-NO" sz="1100" dirty="0"/>
              <a:t> to </a:t>
            </a:r>
            <a:r>
              <a:rPr lang="nb-NO" sz="1100" dirty="0" err="1"/>
              <a:t>use</a:t>
            </a:r>
            <a:r>
              <a:rPr lang="nb-NO" sz="1100" dirty="0"/>
              <a:t>… </a:t>
            </a:r>
          </a:p>
          <a:p>
            <a:pPr marL="285750" indent="-285750">
              <a:buFontTx/>
              <a:buChar char="-"/>
            </a:pPr>
            <a:r>
              <a:rPr lang="nb-NO" sz="1100" dirty="0" err="1"/>
              <a:t>Pairwise</a:t>
            </a:r>
            <a:r>
              <a:rPr lang="nb-NO" sz="1100" dirty="0"/>
              <a:t> </a:t>
            </a:r>
            <a:r>
              <a:rPr lang="nb-NO" sz="1100" dirty="0" err="1"/>
              <a:t>comparisons</a:t>
            </a:r>
            <a:r>
              <a:rPr lang="nb-NO" sz="11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100" dirty="0" err="1"/>
              <a:t>Could</a:t>
            </a:r>
            <a:r>
              <a:rPr lang="nb-NO" sz="1100" dirty="0"/>
              <a:t> be used to </a:t>
            </a:r>
            <a:r>
              <a:rPr lang="nb-NO" sz="1100" dirty="0" err="1"/>
              <a:t>assess</a:t>
            </a:r>
            <a:r>
              <a:rPr lang="nb-NO" sz="1100" dirty="0"/>
              <a:t> relationships in terms of </a:t>
            </a:r>
            <a:r>
              <a:rPr lang="nb-NO" sz="1100" dirty="0" err="1"/>
              <a:t>construction</a:t>
            </a:r>
            <a:r>
              <a:rPr lang="nb-NO" sz="1100" dirty="0"/>
              <a:t> type and </a:t>
            </a:r>
            <a:r>
              <a:rPr lang="nb-NO" sz="1100" dirty="0" err="1"/>
              <a:t>dominance</a:t>
            </a:r>
            <a:r>
              <a:rPr lang="nb-NO" sz="1100" dirty="0"/>
              <a:t> </a:t>
            </a:r>
          </a:p>
          <a:p>
            <a:pPr marL="1200150" lvl="2" indent="-285750">
              <a:buFontTx/>
              <a:buChar char="-"/>
            </a:pP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17F6DD-3A65-11CC-605A-8BB583BC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23" y="221120"/>
            <a:ext cx="7998785" cy="1325880"/>
          </a:xfrm>
        </p:spPr>
        <p:txBody>
          <a:bodyPr/>
          <a:lstStyle/>
          <a:p>
            <a:pPr algn="l"/>
            <a:r>
              <a:rPr lang="nb-NO" dirty="0"/>
              <a:t>Pilot data – </a:t>
            </a:r>
            <a:r>
              <a:rPr lang="nb-NO" dirty="0" err="1"/>
              <a:t>dominance</a:t>
            </a:r>
            <a:r>
              <a:rPr lang="nb-NO" dirty="0"/>
              <a:t> + </a:t>
            </a:r>
            <a:r>
              <a:rPr lang="nb-NO" dirty="0" err="1"/>
              <a:t>recency</a:t>
            </a:r>
            <a:endParaRPr lang="nb-NO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9906115E-685A-A8E1-016E-957474D7D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729862"/>
              </p:ext>
            </p:extLst>
          </p:nvPr>
        </p:nvGraphicFramePr>
        <p:xfrm>
          <a:off x="1197978" y="4369455"/>
          <a:ext cx="6989093" cy="160604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37148">
                  <a:extLst>
                    <a:ext uri="{9D8B030D-6E8A-4147-A177-3AD203B41FA5}">
                      <a16:colId xmlns:a16="http://schemas.microsoft.com/office/drawing/2014/main" val="927499193"/>
                    </a:ext>
                  </a:extLst>
                </a:gridCol>
                <a:gridCol w="1150389">
                  <a:extLst>
                    <a:ext uri="{9D8B030D-6E8A-4147-A177-3AD203B41FA5}">
                      <a16:colId xmlns:a16="http://schemas.microsoft.com/office/drawing/2014/main" val="1695386766"/>
                    </a:ext>
                  </a:extLst>
                </a:gridCol>
                <a:gridCol w="1150389">
                  <a:extLst>
                    <a:ext uri="{9D8B030D-6E8A-4147-A177-3AD203B41FA5}">
                      <a16:colId xmlns:a16="http://schemas.microsoft.com/office/drawing/2014/main" val="2802297478"/>
                    </a:ext>
                  </a:extLst>
                </a:gridCol>
                <a:gridCol w="1150389">
                  <a:extLst>
                    <a:ext uri="{9D8B030D-6E8A-4147-A177-3AD203B41FA5}">
                      <a16:colId xmlns:a16="http://schemas.microsoft.com/office/drawing/2014/main" val="854040783"/>
                    </a:ext>
                  </a:extLst>
                </a:gridCol>
                <a:gridCol w="1150389">
                  <a:extLst>
                    <a:ext uri="{9D8B030D-6E8A-4147-A177-3AD203B41FA5}">
                      <a16:colId xmlns:a16="http://schemas.microsoft.com/office/drawing/2014/main" val="4247019678"/>
                    </a:ext>
                  </a:extLst>
                </a:gridCol>
                <a:gridCol w="1150389">
                  <a:extLst>
                    <a:ext uri="{9D8B030D-6E8A-4147-A177-3AD203B41FA5}">
                      <a16:colId xmlns:a16="http://schemas.microsoft.com/office/drawing/2014/main" val="3349814681"/>
                    </a:ext>
                  </a:extLst>
                </a:gridCol>
              </a:tblGrid>
              <a:tr h="338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 err="1">
                          <a:effectLst/>
                        </a:rPr>
                        <a:t>Participant</a:t>
                      </a:r>
                      <a:r>
                        <a:rPr lang="nb-NO" sz="1600" kern="100" dirty="0">
                          <a:effectLst/>
                        </a:rPr>
                        <a:t> </a:t>
                      </a:r>
                      <a:r>
                        <a:rPr lang="nb-NO" sz="1600" kern="100" dirty="0" err="1">
                          <a:effectLst/>
                        </a:rPr>
                        <a:t>no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effectLst/>
                        </a:rPr>
                        <a:t> 813</a:t>
                      </a:r>
                      <a:endParaRPr lang="nb-NO" sz="1600" b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effectLst/>
                        </a:rPr>
                        <a:t> 814</a:t>
                      </a:r>
                      <a:endParaRPr lang="nb-NO" sz="1600" b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effectLst/>
                        </a:rPr>
                        <a:t> 812</a:t>
                      </a:r>
                      <a:endParaRPr lang="nb-NO" sz="1600" b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010123"/>
                  </a:ext>
                </a:extLst>
              </a:tr>
              <a:tr h="528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% Eng-like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0.541667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0.604167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0.6875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0.729167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0.770833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532954"/>
                  </a:ext>
                </a:extLst>
              </a:tr>
              <a:tr h="338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LSBQ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4.45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8.29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</a:t>
                      </a:r>
                      <a:r>
                        <a:rPr lang="nb-NO" sz="1600" kern="100" dirty="0">
                          <a:solidFill>
                            <a:srgbClr val="FF0000"/>
                          </a:solidFill>
                          <a:effectLst/>
                        </a:rPr>
                        <a:t>2.48</a:t>
                      </a:r>
                      <a:endParaRPr lang="nb-NO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9.96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371150"/>
                  </a:ext>
                </a:extLst>
              </a:tr>
              <a:tr h="401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BLP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65.848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solidFill>
                            <a:srgbClr val="FF0000"/>
                          </a:solidFill>
                          <a:effectLst/>
                        </a:rPr>
                        <a:t> 52.124</a:t>
                      </a:r>
                      <a:endParaRPr lang="nb-NO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78.672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60.298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21.156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555187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D34A479-82D7-0907-4425-0A08F0C77C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CE84766-3869-E8F9-61C6-843F8873C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EA73AB9F-21CE-507D-93B5-BD825F521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800929"/>
              </p:ext>
            </p:extLst>
          </p:nvPr>
        </p:nvGraphicFramePr>
        <p:xfrm>
          <a:off x="1316665" y="1706879"/>
          <a:ext cx="6870405" cy="17221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73963">
                  <a:extLst>
                    <a:ext uri="{9D8B030D-6E8A-4147-A177-3AD203B41FA5}">
                      <a16:colId xmlns:a16="http://schemas.microsoft.com/office/drawing/2014/main" val="176924553"/>
                    </a:ext>
                  </a:extLst>
                </a:gridCol>
                <a:gridCol w="1373963">
                  <a:extLst>
                    <a:ext uri="{9D8B030D-6E8A-4147-A177-3AD203B41FA5}">
                      <a16:colId xmlns:a16="http://schemas.microsoft.com/office/drawing/2014/main" val="298011060"/>
                    </a:ext>
                  </a:extLst>
                </a:gridCol>
                <a:gridCol w="1373963">
                  <a:extLst>
                    <a:ext uri="{9D8B030D-6E8A-4147-A177-3AD203B41FA5}">
                      <a16:colId xmlns:a16="http://schemas.microsoft.com/office/drawing/2014/main" val="2165295489"/>
                    </a:ext>
                  </a:extLst>
                </a:gridCol>
                <a:gridCol w="1373963">
                  <a:extLst>
                    <a:ext uri="{9D8B030D-6E8A-4147-A177-3AD203B41FA5}">
                      <a16:colId xmlns:a16="http://schemas.microsoft.com/office/drawing/2014/main" val="3281732614"/>
                    </a:ext>
                  </a:extLst>
                </a:gridCol>
                <a:gridCol w="1374553">
                  <a:extLst>
                    <a:ext uri="{9D8B030D-6E8A-4147-A177-3AD203B41FA5}">
                      <a16:colId xmlns:a16="http://schemas.microsoft.com/office/drawing/2014/main" val="2638681981"/>
                    </a:ext>
                  </a:extLst>
                </a:gridCol>
              </a:tblGrid>
              <a:tr h="430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</a:t>
                      </a:r>
                      <a:r>
                        <a:rPr lang="nb-NO" sz="1600" kern="100" dirty="0" err="1">
                          <a:effectLst/>
                        </a:rPr>
                        <a:t>Participant</a:t>
                      </a:r>
                      <a:r>
                        <a:rPr lang="nb-NO" sz="1600" kern="100" dirty="0">
                          <a:effectLst/>
                        </a:rPr>
                        <a:t> </a:t>
                      </a:r>
                      <a:r>
                        <a:rPr lang="nb-NO" sz="1600" kern="100" dirty="0" err="1">
                          <a:effectLst/>
                        </a:rPr>
                        <a:t>no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00" dirty="0">
                          <a:effectLst/>
                        </a:rPr>
                        <a:t> 777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778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779 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776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050121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% Eng-like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00" dirty="0">
                          <a:effectLst/>
                        </a:rPr>
                        <a:t> 0.6875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0.791667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0.833333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0.875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878061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LSBQ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00" dirty="0">
                          <a:effectLst/>
                        </a:rPr>
                        <a:t> 2.7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3.013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5.63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9.155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737852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BLP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00" dirty="0">
                          <a:effectLst/>
                        </a:rPr>
                        <a:t> 57.938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</a:t>
                      </a:r>
                      <a:r>
                        <a:rPr lang="nb-NO" sz="1600" kern="100" dirty="0">
                          <a:solidFill>
                            <a:srgbClr val="FF0000"/>
                          </a:solidFill>
                          <a:effectLst/>
                        </a:rPr>
                        <a:t>75.646</a:t>
                      </a:r>
                      <a:endParaRPr lang="nb-NO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41.012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7.896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499340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8382C103-6B06-629A-660C-DC6222EBB0E0}"/>
              </a:ext>
            </a:extLst>
          </p:cNvPr>
          <p:cNvSpPr txBox="1"/>
          <p:nvPr/>
        </p:nvSpPr>
        <p:spPr>
          <a:xfrm>
            <a:off x="1197978" y="1219888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English-</a:t>
            </a:r>
            <a:r>
              <a:rPr lang="nb-NO" dirty="0" err="1"/>
              <a:t>recency</a:t>
            </a: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572812B-6333-471A-741D-4DDE2CFC7239}"/>
              </a:ext>
            </a:extLst>
          </p:cNvPr>
          <p:cNvSpPr txBox="1"/>
          <p:nvPr/>
        </p:nvSpPr>
        <p:spPr>
          <a:xfrm>
            <a:off x="1095196" y="3882464"/>
            <a:ext cx="145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Polish-</a:t>
            </a:r>
            <a:r>
              <a:rPr lang="nb-NO" dirty="0" err="1"/>
              <a:t>recency</a:t>
            </a: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4F01D8C-9089-2459-0080-948F95C2B5DE}"/>
              </a:ext>
            </a:extLst>
          </p:cNvPr>
          <p:cNvSpPr txBox="1"/>
          <p:nvPr/>
        </p:nvSpPr>
        <p:spPr>
          <a:xfrm>
            <a:off x="9208008" y="942889"/>
            <a:ext cx="1945545" cy="923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English-</a:t>
            </a:r>
            <a:r>
              <a:rPr lang="nb-NO" dirty="0" err="1"/>
              <a:t>recency</a:t>
            </a:r>
            <a:r>
              <a:rPr lang="nb-NO" dirty="0"/>
              <a:t> have </a:t>
            </a:r>
            <a:r>
              <a:rPr lang="nb-NO" dirty="0" err="1"/>
              <a:t>higher</a:t>
            </a:r>
            <a:r>
              <a:rPr lang="nb-NO" dirty="0"/>
              <a:t> % English-like scores</a:t>
            </a:r>
          </a:p>
        </p:txBody>
      </p: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6EE47C19-D9B6-208C-725C-AFA4A0E7C6FF}"/>
              </a:ext>
            </a:extLst>
          </p:cNvPr>
          <p:cNvCxnSpPr/>
          <p:nvPr/>
        </p:nvCxnSpPr>
        <p:spPr>
          <a:xfrm flipH="1">
            <a:off x="8187070" y="1790700"/>
            <a:ext cx="1020938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CC88F36F-8521-78D6-6D76-D0DD37CE9F80}"/>
              </a:ext>
            </a:extLst>
          </p:cNvPr>
          <p:cNvCxnSpPr/>
          <p:nvPr/>
        </p:nvCxnSpPr>
        <p:spPr>
          <a:xfrm flipH="1">
            <a:off x="8187070" y="1866219"/>
            <a:ext cx="1128380" cy="3058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0C7E957-9FBE-114F-79CF-F3D91CE758EB}"/>
              </a:ext>
            </a:extLst>
          </p:cNvPr>
          <p:cNvSpPr txBox="1"/>
          <p:nvPr/>
        </p:nvSpPr>
        <p:spPr>
          <a:xfrm>
            <a:off x="9315450" y="2471992"/>
            <a:ext cx="1945545" cy="923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Higher</a:t>
            </a:r>
            <a:r>
              <a:rPr lang="nb-NO" dirty="0"/>
              <a:t> LSBQ = </a:t>
            </a:r>
            <a:r>
              <a:rPr lang="nb-NO" dirty="0" err="1"/>
              <a:t>higher</a:t>
            </a:r>
            <a:r>
              <a:rPr lang="nb-NO" dirty="0"/>
              <a:t> % English-like </a:t>
            </a:r>
            <a:r>
              <a:rPr lang="nb-NO" b="1" dirty="0" err="1"/>
              <a:t>here</a:t>
            </a:r>
            <a:r>
              <a:rPr lang="nb-NO" b="1" dirty="0"/>
              <a:t>…</a:t>
            </a:r>
          </a:p>
        </p:txBody>
      </p: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B86837A0-84D1-112C-A0BB-8463ED6E1C8E}"/>
              </a:ext>
            </a:extLst>
          </p:cNvPr>
          <p:cNvCxnSpPr/>
          <p:nvPr/>
        </p:nvCxnSpPr>
        <p:spPr>
          <a:xfrm flipH="1">
            <a:off x="8133349" y="2691578"/>
            <a:ext cx="1182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1A2FFDAA-F461-D56B-2F76-85B23547E75D}"/>
              </a:ext>
            </a:extLst>
          </p:cNvPr>
          <p:cNvSpPr txBox="1"/>
          <p:nvPr/>
        </p:nvSpPr>
        <p:spPr>
          <a:xfrm>
            <a:off x="9036813" y="3957747"/>
            <a:ext cx="1542795" cy="3693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dirty="0" err="1"/>
              <a:t>But</a:t>
            </a:r>
            <a:r>
              <a:rPr lang="nb-NO" dirty="0"/>
              <a:t> not </a:t>
            </a:r>
            <a:r>
              <a:rPr lang="nb-NO" b="1" dirty="0" err="1"/>
              <a:t>here</a:t>
            </a:r>
            <a:r>
              <a:rPr lang="nb-NO" dirty="0"/>
              <a:t>…</a:t>
            </a:r>
          </a:p>
        </p:txBody>
      </p:sp>
      <p:cxnSp>
        <p:nvCxnSpPr>
          <p:cNvPr id="34" name="Rett pilkobling 33">
            <a:extLst>
              <a:ext uri="{FF2B5EF4-FFF2-40B4-BE49-F238E27FC236}">
                <a16:creationId xmlns:a16="http://schemas.microsoft.com/office/drawing/2014/main" id="{060ED503-FAC1-EC69-6043-2DEE6575708F}"/>
              </a:ext>
            </a:extLst>
          </p:cNvPr>
          <p:cNvCxnSpPr/>
          <p:nvPr/>
        </p:nvCxnSpPr>
        <p:spPr>
          <a:xfrm flipH="1">
            <a:off x="8187069" y="4327079"/>
            <a:ext cx="872710" cy="1128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4DF2F45-25B8-2390-7629-5629F8765329}"/>
              </a:ext>
            </a:extLst>
          </p:cNvPr>
          <p:cNvSpPr txBox="1"/>
          <p:nvPr/>
        </p:nvSpPr>
        <p:spPr>
          <a:xfrm>
            <a:off x="9315450" y="4924425"/>
            <a:ext cx="237924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BLP scores not </a:t>
            </a:r>
            <a:r>
              <a:rPr lang="nb-NO" dirty="0" err="1"/>
              <a:t>exactly</a:t>
            </a:r>
            <a:r>
              <a:rPr lang="nb-NO" dirty="0"/>
              <a:t> in order in terms of % English-like…</a:t>
            </a:r>
          </a:p>
        </p:txBody>
      </p: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A672C16E-FF41-8834-61AE-468205944B0D}"/>
              </a:ext>
            </a:extLst>
          </p:cNvPr>
          <p:cNvCxnSpPr>
            <a:cxnSpLocks/>
          </p:cNvCxnSpPr>
          <p:nvPr/>
        </p:nvCxnSpPr>
        <p:spPr>
          <a:xfrm flipH="1" flipV="1">
            <a:off x="8133349" y="3395322"/>
            <a:ext cx="1182100" cy="152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2A1B74E6-DC7F-B1C9-61B1-C356EB97E8F6}"/>
              </a:ext>
            </a:extLst>
          </p:cNvPr>
          <p:cNvCxnSpPr/>
          <p:nvPr/>
        </p:nvCxnSpPr>
        <p:spPr>
          <a:xfrm flipH="1">
            <a:off x="8133349" y="5847755"/>
            <a:ext cx="1182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2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Agenda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049526"/>
            <a:ext cx="3749040" cy="430682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The study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	</a:t>
            </a: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Participants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	Design</a:t>
            </a:r>
            <a:endParaRPr lang="en-US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	Dominance scores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	Hypotheses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	Plans for analysis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Pilot results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Discussion</a:t>
            </a:r>
          </a:p>
          <a:p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9906115E-685A-A8E1-016E-957474D7D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583580"/>
              </p:ext>
            </p:extLst>
          </p:nvPr>
        </p:nvGraphicFramePr>
        <p:xfrm>
          <a:off x="1197978" y="4174465"/>
          <a:ext cx="5193297" cy="232041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19272">
                  <a:extLst>
                    <a:ext uri="{9D8B030D-6E8A-4147-A177-3AD203B41FA5}">
                      <a16:colId xmlns:a16="http://schemas.microsoft.com/office/drawing/2014/main" val="927499193"/>
                    </a:ext>
                  </a:extLst>
                </a:gridCol>
                <a:gridCol w="854805">
                  <a:extLst>
                    <a:ext uri="{9D8B030D-6E8A-4147-A177-3AD203B41FA5}">
                      <a16:colId xmlns:a16="http://schemas.microsoft.com/office/drawing/2014/main" val="1695386766"/>
                    </a:ext>
                  </a:extLst>
                </a:gridCol>
                <a:gridCol w="854805">
                  <a:extLst>
                    <a:ext uri="{9D8B030D-6E8A-4147-A177-3AD203B41FA5}">
                      <a16:colId xmlns:a16="http://schemas.microsoft.com/office/drawing/2014/main" val="2802297478"/>
                    </a:ext>
                  </a:extLst>
                </a:gridCol>
                <a:gridCol w="854805">
                  <a:extLst>
                    <a:ext uri="{9D8B030D-6E8A-4147-A177-3AD203B41FA5}">
                      <a16:colId xmlns:a16="http://schemas.microsoft.com/office/drawing/2014/main" val="854040783"/>
                    </a:ext>
                  </a:extLst>
                </a:gridCol>
                <a:gridCol w="854805">
                  <a:extLst>
                    <a:ext uri="{9D8B030D-6E8A-4147-A177-3AD203B41FA5}">
                      <a16:colId xmlns:a16="http://schemas.microsoft.com/office/drawing/2014/main" val="4247019678"/>
                    </a:ext>
                  </a:extLst>
                </a:gridCol>
                <a:gridCol w="854805">
                  <a:extLst>
                    <a:ext uri="{9D8B030D-6E8A-4147-A177-3AD203B41FA5}">
                      <a16:colId xmlns:a16="http://schemas.microsoft.com/office/drawing/2014/main" val="3349814681"/>
                    </a:ext>
                  </a:extLst>
                </a:gridCol>
              </a:tblGrid>
              <a:tr h="345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 err="1">
                          <a:effectLst/>
                        </a:rPr>
                        <a:t>Participant</a:t>
                      </a:r>
                      <a:r>
                        <a:rPr lang="nb-NO" sz="1600" kern="100" dirty="0">
                          <a:effectLst/>
                        </a:rPr>
                        <a:t> </a:t>
                      </a:r>
                      <a:r>
                        <a:rPr lang="nb-NO" sz="1600" kern="100" dirty="0" err="1">
                          <a:effectLst/>
                        </a:rPr>
                        <a:t>no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effectLst/>
                        </a:rPr>
                        <a:t> 813</a:t>
                      </a:r>
                      <a:endParaRPr lang="nb-NO" sz="1600" b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effectLst/>
                        </a:rPr>
                        <a:t> 814</a:t>
                      </a:r>
                      <a:endParaRPr lang="nb-NO" sz="1600" b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effectLst/>
                        </a:rPr>
                        <a:t> 812</a:t>
                      </a:r>
                      <a:endParaRPr lang="nb-NO" sz="1600" b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010123"/>
                  </a:ext>
                </a:extLst>
              </a:tr>
              <a:tr h="540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% Eng-like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0.541667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0.604167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0.6875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0.729167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0.770833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532954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LSBQ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4.45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8.29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2.48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9.96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371150"/>
                  </a:ext>
                </a:extLst>
              </a:tr>
              <a:tr h="41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BLP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65.848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52.124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78.672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60.298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21.156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555187"/>
                  </a:ext>
                </a:extLst>
              </a:tr>
              <a:tr h="345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 err="1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LSBQ_no_blanks</a:t>
                      </a:r>
                      <a:endParaRPr lang="nb-NO" sz="16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2.66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5.18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7.02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0931935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D34A479-82D7-0907-4425-0A08F0C77C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88602" y="6494879"/>
            <a:ext cx="4114800" cy="365125"/>
          </a:xfrm>
        </p:spPr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CE84766-3869-E8F9-61C6-843F8873C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EA73AB9F-21CE-507D-93B5-BD825F521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75668"/>
              </p:ext>
            </p:extLst>
          </p:nvPr>
        </p:nvGraphicFramePr>
        <p:xfrm>
          <a:off x="1197978" y="1444063"/>
          <a:ext cx="5193295" cy="231979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38570">
                  <a:extLst>
                    <a:ext uri="{9D8B030D-6E8A-4147-A177-3AD203B41FA5}">
                      <a16:colId xmlns:a16="http://schemas.microsoft.com/office/drawing/2014/main" val="176924553"/>
                    </a:ext>
                  </a:extLst>
                </a:gridCol>
                <a:gridCol w="1038570">
                  <a:extLst>
                    <a:ext uri="{9D8B030D-6E8A-4147-A177-3AD203B41FA5}">
                      <a16:colId xmlns:a16="http://schemas.microsoft.com/office/drawing/2014/main" val="298011060"/>
                    </a:ext>
                  </a:extLst>
                </a:gridCol>
                <a:gridCol w="1038570">
                  <a:extLst>
                    <a:ext uri="{9D8B030D-6E8A-4147-A177-3AD203B41FA5}">
                      <a16:colId xmlns:a16="http://schemas.microsoft.com/office/drawing/2014/main" val="2165295489"/>
                    </a:ext>
                  </a:extLst>
                </a:gridCol>
                <a:gridCol w="1038570">
                  <a:extLst>
                    <a:ext uri="{9D8B030D-6E8A-4147-A177-3AD203B41FA5}">
                      <a16:colId xmlns:a16="http://schemas.microsoft.com/office/drawing/2014/main" val="3281732614"/>
                    </a:ext>
                  </a:extLst>
                </a:gridCol>
                <a:gridCol w="1039015">
                  <a:extLst>
                    <a:ext uri="{9D8B030D-6E8A-4147-A177-3AD203B41FA5}">
                      <a16:colId xmlns:a16="http://schemas.microsoft.com/office/drawing/2014/main" val="2638681981"/>
                    </a:ext>
                  </a:extLst>
                </a:gridCol>
              </a:tblGrid>
              <a:tr h="431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</a:t>
                      </a:r>
                      <a:r>
                        <a:rPr lang="nb-NO" sz="1600" kern="100" dirty="0" err="1">
                          <a:effectLst/>
                        </a:rPr>
                        <a:t>Participant</a:t>
                      </a:r>
                      <a:r>
                        <a:rPr lang="nb-NO" sz="1600" kern="100" dirty="0">
                          <a:effectLst/>
                        </a:rPr>
                        <a:t> </a:t>
                      </a:r>
                      <a:r>
                        <a:rPr lang="nb-NO" sz="1600" kern="100" dirty="0" err="1">
                          <a:effectLst/>
                        </a:rPr>
                        <a:t>no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00" dirty="0">
                          <a:effectLst/>
                        </a:rPr>
                        <a:t> 777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778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779 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776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050121"/>
                  </a:ext>
                </a:extLst>
              </a:tr>
              <a:tr h="431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% Eng-like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00" dirty="0">
                          <a:effectLst/>
                        </a:rPr>
                        <a:t> 0.6875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0.791667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0.833333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0.875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878061"/>
                  </a:ext>
                </a:extLst>
              </a:tr>
              <a:tr h="431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LSBQ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00" dirty="0">
                          <a:effectLst/>
                        </a:rPr>
                        <a:t> 2.7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3.013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5.63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9.155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737852"/>
                  </a:ext>
                </a:extLst>
              </a:tr>
              <a:tr h="431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BLP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00" dirty="0">
                          <a:effectLst/>
                        </a:rPr>
                        <a:t> 57.938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75.646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41.012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 7.896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499340"/>
                  </a:ext>
                </a:extLst>
              </a:tr>
              <a:tr h="431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 err="1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LSBQ_no_blanks</a:t>
                      </a:r>
                      <a:endParaRPr lang="nb-NO" sz="1600" kern="100" dirty="0"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1.56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2.55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  <a:latin typeface="+mn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5.32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316282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8382C103-6B06-629A-660C-DC6222EBB0E0}"/>
              </a:ext>
            </a:extLst>
          </p:cNvPr>
          <p:cNvSpPr txBox="1"/>
          <p:nvPr/>
        </p:nvSpPr>
        <p:spPr>
          <a:xfrm>
            <a:off x="1197978" y="1080499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English-</a:t>
            </a:r>
            <a:r>
              <a:rPr lang="nb-NO" dirty="0" err="1"/>
              <a:t>recency</a:t>
            </a: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572812B-6333-471A-741D-4DDE2CFC7239}"/>
              </a:ext>
            </a:extLst>
          </p:cNvPr>
          <p:cNvSpPr txBox="1"/>
          <p:nvPr/>
        </p:nvSpPr>
        <p:spPr>
          <a:xfrm>
            <a:off x="1095196" y="3842740"/>
            <a:ext cx="145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Polish-</a:t>
            </a:r>
            <a:r>
              <a:rPr lang="nb-NO" dirty="0" err="1"/>
              <a:t>recency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C27AA88-B7E7-7432-84B5-034975B84D0F}"/>
              </a:ext>
            </a:extLst>
          </p:cNvPr>
          <p:cNvSpPr txBox="1"/>
          <p:nvPr/>
        </p:nvSpPr>
        <p:spPr>
          <a:xfrm>
            <a:off x="8820148" y="1585515"/>
            <a:ext cx="284797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err="1"/>
              <a:t>Aside</a:t>
            </a:r>
            <a:r>
              <a:rPr lang="nb-NO" sz="1600" dirty="0"/>
              <a:t> from 1 </a:t>
            </a:r>
            <a:r>
              <a:rPr lang="nb-NO" sz="1600" dirty="0" err="1"/>
              <a:t>participant</a:t>
            </a:r>
            <a:r>
              <a:rPr lang="nb-NO" sz="1600" dirty="0"/>
              <a:t> in </a:t>
            </a:r>
            <a:r>
              <a:rPr lang="nb-NO" sz="1600" dirty="0" err="1"/>
              <a:t>each</a:t>
            </a:r>
            <a:r>
              <a:rPr lang="nb-NO" sz="1600" dirty="0"/>
              <a:t> </a:t>
            </a:r>
            <a:r>
              <a:rPr lang="nb-NO" sz="1600" dirty="0" err="1"/>
              <a:t>group</a:t>
            </a:r>
            <a:r>
              <a:rPr lang="nb-NO" sz="1600" dirty="0"/>
              <a:t>, </a:t>
            </a:r>
            <a:r>
              <a:rPr lang="nb-NO" sz="1600" dirty="0" err="1"/>
              <a:t>higher</a:t>
            </a:r>
            <a:r>
              <a:rPr lang="nb-NO" sz="1600" dirty="0"/>
              <a:t> % English-like = </a:t>
            </a:r>
            <a:r>
              <a:rPr lang="nb-NO" sz="1600" dirty="0" err="1"/>
              <a:t>higher</a:t>
            </a:r>
            <a:r>
              <a:rPr lang="nb-NO" sz="1600" dirty="0"/>
              <a:t> LSBQ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3D7D3DE-6EAA-81B3-2FE1-96829E004C15}"/>
              </a:ext>
            </a:extLst>
          </p:cNvPr>
          <p:cNvSpPr txBox="1"/>
          <p:nvPr/>
        </p:nvSpPr>
        <p:spPr>
          <a:xfrm>
            <a:off x="7748023" y="434133"/>
            <a:ext cx="284797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/>
              <a:t>LSBQ – </a:t>
            </a:r>
            <a:r>
              <a:rPr lang="nb-NO" sz="1600" dirty="0" err="1"/>
              <a:t>removed</a:t>
            </a:r>
            <a:r>
              <a:rPr lang="nb-NO" sz="1600" dirty="0"/>
              <a:t> </a:t>
            </a:r>
            <a:r>
              <a:rPr lang="nb-NO" sz="1600" dirty="0" err="1"/>
              <a:t>those</a:t>
            </a:r>
            <a:r>
              <a:rPr lang="nb-NO" sz="1600" dirty="0"/>
              <a:t> </a:t>
            </a:r>
            <a:r>
              <a:rPr lang="nb-NO" sz="1600" dirty="0" err="1"/>
              <a:t>components</a:t>
            </a:r>
            <a:r>
              <a:rPr lang="nb-NO" sz="1600" dirty="0"/>
              <a:t> </a:t>
            </a:r>
            <a:r>
              <a:rPr lang="nb-NO" sz="1600" dirty="0" err="1"/>
              <a:t>which</a:t>
            </a:r>
            <a:r>
              <a:rPr lang="nb-NO" sz="1600" dirty="0"/>
              <a:t> </a:t>
            </a:r>
            <a:r>
              <a:rPr lang="nb-NO" sz="1600" dirty="0" err="1"/>
              <a:t>were</a:t>
            </a:r>
            <a:r>
              <a:rPr lang="nb-NO" sz="1600" dirty="0"/>
              <a:t> absent for </a:t>
            </a:r>
            <a:r>
              <a:rPr lang="nb-NO" sz="1600" dirty="0" err="1"/>
              <a:t>some</a:t>
            </a:r>
            <a:r>
              <a:rPr lang="nb-NO" sz="1600" dirty="0"/>
              <a:t> </a:t>
            </a:r>
            <a:r>
              <a:rPr lang="nb-NO" sz="1600" dirty="0" err="1"/>
              <a:t>participants</a:t>
            </a:r>
            <a:r>
              <a:rPr lang="nb-NO" sz="1600" dirty="0"/>
              <a:t> and not </a:t>
            </a:r>
            <a:r>
              <a:rPr lang="nb-NO" sz="1600" dirty="0" err="1"/>
              <a:t>others</a:t>
            </a:r>
            <a:endParaRPr lang="nb-NO" sz="1600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0DFC5AF-163B-4684-8A96-FFBE81639688}"/>
              </a:ext>
            </a:extLst>
          </p:cNvPr>
          <p:cNvSpPr txBox="1"/>
          <p:nvPr/>
        </p:nvSpPr>
        <p:spPr>
          <a:xfrm>
            <a:off x="7396160" y="2563533"/>
            <a:ext cx="2847975" cy="1077218"/>
          </a:xfrm>
          <a:prstGeom prst="rect">
            <a:avLst/>
          </a:prstGeom>
          <a:solidFill>
            <a:srgbClr val="AAD6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err="1"/>
              <a:t>Participants</a:t>
            </a:r>
            <a:r>
              <a:rPr lang="nb-NO" sz="1600" dirty="0"/>
              <a:t> must </a:t>
            </a:r>
            <a:r>
              <a:rPr lang="nb-NO" sz="1600" dirty="0" err="1"/>
              <a:t>get</a:t>
            </a:r>
            <a:r>
              <a:rPr lang="nb-NO" sz="1600" dirty="0"/>
              <a:t> </a:t>
            </a:r>
            <a:r>
              <a:rPr lang="nb-NO" sz="1600" dirty="0" err="1"/>
              <a:t>higher</a:t>
            </a:r>
            <a:r>
              <a:rPr lang="nb-NO" sz="1600" dirty="0"/>
              <a:t> LSBQ score in </a:t>
            </a:r>
            <a:r>
              <a:rPr lang="nb-NO" sz="1600" dirty="0" err="1"/>
              <a:t>the</a:t>
            </a:r>
            <a:r>
              <a:rPr lang="nb-NO" sz="1600" dirty="0"/>
              <a:t> Polish-</a:t>
            </a:r>
            <a:r>
              <a:rPr lang="nb-NO" sz="1600" dirty="0" err="1"/>
              <a:t>recency</a:t>
            </a:r>
            <a:r>
              <a:rPr lang="nb-NO" sz="1600" dirty="0"/>
              <a:t> </a:t>
            </a:r>
            <a:r>
              <a:rPr lang="nb-NO" sz="1600" dirty="0" err="1"/>
              <a:t>condition</a:t>
            </a:r>
            <a:r>
              <a:rPr lang="nb-NO" sz="1600" dirty="0"/>
              <a:t> to </a:t>
            </a:r>
            <a:r>
              <a:rPr lang="nb-NO" sz="1600" dirty="0" err="1"/>
              <a:t>get</a:t>
            </a:r>
            <a:r>
              <a:rPr lang="nb-NO" sz="1600" dirty="0"/>
              <a:t> a </a:t>
            </a:r>
            <a:r>
              <a:rPr lang="nb-NO" sz="1600" dirty="0" err="1"/>
              <a:t>similar</a:t>
            </a:r>
            <a:r>
              <a:rPr lang="nb-NO" sz="1600" dirty="0"/>
              <a:t> % Eng-like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853303C-D566-C500-843F-8F06BADE50EC}"/>
              </a:ext>
            </a:extLst>
          </p:cNvPr>
          <p:cNvSpPr/>
          <p:nvPr/>
        </p:nvSpPr>
        <p:spPr>
          <a:xfrm>
            <a:off x="2257425" y="1877079"/>
            <a:ext cx="809625" cy="437496"/>
          </a:xfrm>
          <a:prstGeom prst="ellipse">
            <a:avLst/>
          </a:prstGeom>
          <a:noFill/>
          <a:ln w="57150">
            <a:solidFill>
              <a:srgbClr val="AA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DDC52A0-2348-BD84-B031-55D4F8B20349}"/>
              </a:ext>
            </a:extLst>
          </p:cNvPr>
          <p:cNvSpPr/>
          <p:nvPr/>
        </p:nvSpPr>
        <p:spPr>
          <a:xfrm>
            <a:off x="3794625" y="4633904"/>
            <a:ext cx="809625" cy="437496"/>
          </a:xfrm>
          <a:prstGeom prst="ellipse">
            <a:avLst/>
          </a:prstGeom>
          <a:noFill/>
          <a:ln w="57150">
            <a:solidFill>
              <a:srgbClr val="AA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049AD2C-317C-83BB-E278-5E40D0495617}"/>
              </a:ext>
            </a:extLst>
          </p:cNvPr>
          <p:cNvSpPr/>
          <p:nvPr/>
        </p:nvSpPr>
        <p:spPr>
          <a:xfrm>
            <a:off x="3794624" y="5910082"/>
            <a:ext cx="809625" cy="437496"/>
          </a:xfrm>
          <a:prstGeom prst="ellipse">
            <a:avLst/>
          </a:prstGeom>
          <a:noFill/>
          <a:ln w="57150">
            <a:solidFill>
              <a:srgbClr val="AA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D71BE16-BB9B-7A0B-64A6-610BD77BAE4F}"/>
              </a:ext>
            </a:extLst>
          </p:cNvPr>
          <p:cNvSpPr/>
          <p:nvPr/>
        </p:nvSpPr>
        <p:spPr>
          <a:xfrm>
            <a:off x="2148411" y="3184617"/>
            <a:ext cx="809625" cy="437496"/>
          </a:xfrm>
          <a:prstGeom prst="ellipse">
            <a:avLst/>
          </a:prstGeom>
          <a:noFill/>
          <a:ln w="57150">
            <a:solidFill>
              <a:srgbClr val="AA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85CC758-64A3-BA8F-53F1-42B13C62A566}"/>
              </a:ext>
            </a:extLst>
          </p:cNvPr>
          <p:cNvSpPr txBox="1"/>
          <p:nvPr/>
        </p:nvSpPr>
        <p:spPr>
          <a:xfrm>
            <a:off x="8031747" y="3754828"/>
            <a:ext cx="352207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/>
              <a:t>BLP </a:t>
            </a:r>
            <a:r>
              <a:rPr lang="nb-NO" sz="1600" dirty="0" err="1"/>
              <a:t>issues</a:t>
            </a:r>
            <a:r>
              <a:rPr lang="nb-NO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nb-NO" sz="1600" dirty="0" err="1"/>
              <a:t>Education</a:t>
            </a:r>
            <a:r>
              <a:rPr lang="nb-NO" sz="1600" dirty="0"/>
              <a:t> </a:t>
            </a:r>
            <a:r>
              <a:rPr lang="nb-NO" sz="1600" dirty="0" err="1"/>
              <a:t>question</a:t>
            </a:r>
            <a:r>
              <a:rPr lang="nb-NO" sz="1600" dirty="0"/>
              <a:t> </a:t>
            </a:r>
            <a:r>
              <a:rPr lang="nb-NO" sz="1600" dirty="0" err="1"/>
              <a:t>answered</a:t>
            </a:r>
            <a:r>
              <a:rPr lang="nb-NO" sz="1600" dirty="0"/>
              <a:t> </a:t>
            </a:r>
            <a:r>
              <a:rPr lang="nb-NO" sz="1600" dirty="0" err="1"/>
              <a:t>differently</a:t>
            </a:r>
            <a:endParaRPr lang="nb-NO" sz="1600" dirty="0"/>
          </a:p>
          <a:p>
            <a:pPr marL="285750" indent="-285750">
              <a:buFontTx/>
              <a:buChar char="-"/>
            </a:pPr>
            <a:r>
              <a:rPr lang="nb-NO" sz="1600" dirty="0"/>
              <a:t>Group </a:t>
            </a:r>
            <a:r>
              <a:rPr lang="nb-NO" sz="1600" dirty="0" err="1"/>
              <a:t>were</a:t>
            </a:r>
            <a:r>
              <a:rPr lang="nb-NO" sz="1600" dirty="0"/>
              <a:t> English </a:t>
            </a:r>
            <a:r>
              <a:rPr lang="nb-NO" sz="1600" dirty="0" err="1"/>
              <a:t>linguistics</a:t>
            </a:r>
            <a:r>
              <a:rPr lang="nb-NO" sz="1600" dirty="0"/>
              <a:t> students – </a:t>
            </a:r>
            <a:r>
              <a:rPr lang="nb-NO" sz="1600" dirty="0" err="1"/>
              <a:t>very</a:t>
            </a:r>
            <a:r>
              <a:rPr lang="nb-NO" sz="1600" dirty="0"/>
              <a:t> </a:t>
            </a:r>
            <a:r>
              <a:rPr lang="nb-NO" sz="1600" dirty="0" err="1"/>
              <a:t>high</a:t>
            </a:r>
            <a:r>
              <a:rPr lang="nb-NO" sz="1600" dirty="0"/>
              <a:t> </a:t>
            </a:r>
            <a:r>
              <a:rPr lang="nb-NO" sz="1600" dirty="0" err="1"/>
              <a:t>attitude</a:t>
            </a:r>
            <a:r>
              <a:rPr lang="nb-NO" sz="1600" dirty="0"/>
              <a:t> scores </a:t>
            </a:r>
            <a:r>
              <a:rPr lang="nb-NO" sz="1600" dirty="0" err="1"/>
              <a:t>toward</a:t>
            </a:r>
            <a:r>
              <a:rPr lang="nb-NO" sz="1600" dirty="0"/>
              <a:t> English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90773B6-65D0-A923-736D-6B8B8FFBBE00}"/>
              </a:ext>
            </a:extLst>
          </p:cNvPr>
          <p:cNvSpPr txBox="1"/>
          <p:nvPr/>
        </p:nvSpPr>
        <p:spPr>
          <a:xfrm>
            <a:off x="6842931" y="5461694"/>
            <a:ext cx="352207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err="1"/>
              <a:t>Also</a:t>
            </a:r>
            <a:r>
              <a:rPr lang="nb-NO" sz="1600" dirty="0"/>
              <a:t>: </a:t>
            </a:r>
            <a:r>
              <a:rPr lang="nb-NO" sz="1600" dirty="0" err="1"/>
              <a:t>participants</a:t>
            </a:r>
            <a:r>
              <a:rPr lang="nb-NO" sz="1600" dirty="0"/>
              <a:t> </a:t>
            </a:r>
            <a:r>
              <a:rPr lang="nb-NO" sz="1600" dirty="0" err="1"/>
              <a:t>guessed</a:t>
            </a:r>
            <a:r>
              <a:rPr lang="nb-NO" sz="1600" dirty="0"/>
              <a:t> </a:t>
            </a:r>
            <a:r>
              <a:rPr lang="nb-NO" sz="1600" dirty="0" err="1"/>
              <a:t>language</a:t>
            </a:r>
            <a:r>
              <a:rPr lang="nb-NO" sz="1600" dirty="0"/>
              <a:t> </a:t>
            </a:r>
            <a:r>
              <a:rPr lang="nb-NO" sz="1600" dirty="0" err="1"/>
              <a:t>similarity</a:t>
            </a:r>
            <a:r>
              <a:rPr lang="nb-NO" sz="1600" dirty="0"/>
              <a:t> </a:t>
            </a:r>
            <a:r>
              <a:rPr lang="nb-NO" sz="1600" dirty="0" err="1"/>
              <a:t>based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morphology</a:t>
            </a:r>
            <a:r>
              <a:rPr lang="nb-NO" sz="1600" dirty="0"/>
              <a:t> (</a:t>
            </a:r>
            <a:r>
              <a:rPr lang="nb-NO" sz="1600" dirty="0" err="1"/>
              <a:t>high</a:t>
            </a:r>
            <a:r>
              <a:rPr lang="nb-NO" sz="1600" dirty="0"/>
              <a:t> </a:t>
            </a:r>
            <a:r>
              <a:rPr lang="nb-NO" sz="1600" dirty="0" err="1"/>
              <a:t>level</a:t>
            </a:r>
            <a:r>
              <a:rPr lang="nb-NO" sz="1600" dirty="0"/>
              <a:t> of </a:t>
            </a:r>
            <a:r>
              <a:rPr lang="nb-NO" sz="1600" dirty="0" err="1"/>
              <a:t>linguistic</a:t>
            </a:r>
            <a:r>
              <a:rPr lang="nb-NO" sz="1600" dirty="0"/>
              <a:t> </a:t>
            </a:r>
            <a:r>
              <a:rPr lang="nb-NO" sz="1600" dirty="0" err="1"/>
              <a:t>knowledge</a:t>
            </a:r>
            <a:r>
              <a:rPr lang="nb-NO" sz="1600" dirty="0"/>
              <a:t> as </a:t>
            </a:r>
            <a:r>
              <a:rPr lang="nb-NO" sz="1600" dirty="0" err="1"/>
              <a:t>linguistics</a:t>
            </a:r>
            <a:r>
              <a:rPr lang="nb-NO" sz="1600" dirty="0"/>
              <a:t> students) </a:t>
            </a:r>
          </a:p>
        </p:txBody>
      </p:sp>
      <p:sp>
        <p:nvSpPr>
          <p:cNvPr id="21" name="Tittel 1">
            <a:extLst>
              <a:ext uri="{FF2B5EF4-FFF2-40B4-BE49-F238E27FC236}">
                <a16:creationId xmlns:a16="http://schemas.microsoft.com/office/drawing/2014/main" id="{D9DB0FC1-80EF-F167-44BD-9A3D0A18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225" y="93773"/>
            <a:ext cx="7998785" cy="1325880"/>
          </a:xfrm>
        </p:spPr>
        <p:txBody>
          <a:bodyPr/>
          <a:lstStyle/>
          <a:p>
            <a:pPr algn="l"/>
            <a:r>
              <a:rPr lang="nb-NO" dirty="0"/>
              <a:t>Pilot data</a:t>
            </a:r>
          </a:p>
        </p:txBody>
      </p:sp>
    </p:spTree>
    <p:extLst>
      <p:ext uri="{BB962C8B-B14F-4D97-AF65-F5344CB8AC3E}">
        <p14:creationId xmlns:p14="http://schemas.microsoft.com/office/powerpoint/2010/main" val="42770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BDFC97-3292-2397-5B4A-86BA1672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Pilot data – </a:t>
            </a:r>
            <a:r>
              <a:rPr lang="nb-NO" dirty="0" err="1"/>
              <a:t>across</a:t>
            </a:r>
            <a:r>
              <a:rPr lang="nb-NO" dirty="0"/>
              <a:t> </a:t>
            </a:r>
            <a:r>
              <a:rPr lang="nb-NO" dirty="0" err="1"/>
              <a:t>constructions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8AE1E24-F477-830B-DB31-9BC52FB975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Dominance study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318B50-A037-2D4E-6F21-9F65066DF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F927B3CE-12FD-8AC4-0034-4041F23BCCB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74983748"/>
              </p:ext>
            </p:extLst>
          </p:nvPr>
        </p:nvGraphicFramePr>
        <p:xfrm>
          <a:off x="1268765" y="2615183"/>
          <a:ext cx="7758276" cy="3572960"/>
        </p:xfrm>
        <a:graphic>
          <a:graphicData uri="http://schemas.openxmlformats.org/drawingml/2006/table">
            <a:tbl>
              <a:tblPr/>
              <a:tblGrid>
                <a:gridCol w="3247544">
                  <a:extLst>
                    <a:ext uri="{9D8B030D-6E8A-4147-A177-3AD203B41FA5}">
                      <a16:colId xmlns:a16="http://schemas.microsoft.com/office/drawing/2014/main" val="2109826655"/>
                    </a:ext>
                  </a:extLst>
                </a:gridCol>
                <a:gridCol w="2907829">
                  <a:extLst>
                    <a:ext uri="{9D8B030D-6E8A-4147-A177-3AD203B41FA5}">
                      <a16:colId xmlns:a16="http://schemas.microsoft.com/office/drawing/2014/main" val="1087745026"/>
                    </a:ext>
                  </a:extLst>
                </a:gridCol>
                <a:gridCol w="1602903">
                  <a:extLst>
                    <a:ext uri="{9D8B030D-6E8A-4147-A177-3AD203B41FA5}">
                      <a16:colId xmlns:a16="http://schemas.microsoft.com/office/drawing/2014/main" val="4227718858"/>
                    </a:ext>
                  </a:extLst>
                </a:gridCol>
              </a:tblGrid>
              <a:tr h="33371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Polish Recency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450814"/>
                  </a:ext>
                </a:extLst>
              </a:tr>
              <a:tr h="279763"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English-like (higher values - English-like)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074" marR="92074" marT="46037" marB="46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Articles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AD6FF"/>
                          </a:highlight>
                          <a:latin typeface="Calibri" panose="020F0502020204030204" pitchFamily="34" charset="0"/>
                        </a:rPr>
                        <a:t>0.616666667</a:t>
                      </a:r>
                      <a:endParaRPr lang="nb-NO" sz="1800" b="0" i="0" u="none" strike="noStrike" dirty="0">
                        <a:effectLst/>
                        <a:highlight>
                          <a:srgbClr val="AAD6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833226"/>
                  </a:ext>
                </a:extLst>
              </a:tr>
              <a:tr h="27976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Ditransitives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7D9"/>
                          </a:highlight>
                          <a:latin typeface="Calibri" panose="020F0502020204030204" pitchFamily="34" charset="0"/>
                        </a:rPr>
                        <a:t>0.766666667</a:t>
                      </a:r>
                      <a:endParaRPr lang="nb-NO" sz="1800" b="0" i="0" u="none" strike="noStrike" dirty="0">
                        <a:effectLst/>
                        <a:highlight>
                          <a:srgbClr val="A9D7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212372"/>
                  </a:ext>
                </a:extLst>
              </a:tr>
              <a:tr h="279763"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Polish-like (higher values - Polish-like)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074" marR="92074" marT="46037" marB="46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agreement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D8D6"/>
                          </a:highlight>
                          <a:latin typeface="Calibri" panose="020F0502020204030204" pitchFamily="34" charset="0"/>
                        </a:rPr>
                        <a:t>0.583333333</a:t>
                      </a:r>
                      <a:endParaRPr lang="nb-NO" sz="1800" b="0" i="0" u="none" strike="noStrike" dirty="0">
                        <a:effectLst/>
                        <a:highlight>
                          <a:srgbClr val="CCD8D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95174"/>
                  </a:ext>
                </a:extLst>
              </a:tr>
              <a:tr h="27976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Semantic gender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0.133333333</a:t>
                      </a:r>
                      <a:endParaRPr lang="nb-NO" sz="1800" b="0" i="0" u="none" strike="noStrike" dirty="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401244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Semantic gender - control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8080"/>
                          </a:highlight>
                          <a:latin typeface="Calibri" panose="020F0502020204030204" pitchFamily="34" charset="0"/>
                        </a:rPr>
                        <a:t>0.866666667</a:t>
                      </a:r>
                      <a:endParaRPr lang="nb-NO" sz="1800" b="0" i="0" u="none" strike="noStrike" dirty="0">
                        <a:effectLst/>
                        <a:highlight>
                          <a:srgbClr val="00808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82895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Recency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50484"/>
                  </a:ext>
                </a:extLst>
              </a:tr>
              <a:tr h="279763"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English-like (higher values - English-like)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074" marR="92074" marT="46037" marB="46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Articles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AD6FF"/>
                          </a:highlight>
                          <a:latin typeface="Calibri" panose="020F0502020204030204" pitchFamily="34" charset="0"/>
                        </a:rPr>
                        <a:t>0.625</a:t>
                      </a:r>
                      <a:endParaRPr lang="nb-NO" sz="1800" b="0" i="0" u="none" strike="noStrike" dirty="0">
                        <a:effectLst/>
                        <a:highlight>
                          <a:srgbClr val="AAD6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380996"/>
                  </a:ext>
                </a:extLst>
              </a:tr>
              <a:tr h="27976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Ditransitives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7D9"/>
                          </a:highlight>
                          <a:latin typeface="Calibri" panose="020F0502020204030204" pitchFamily="34" charset="0"/>
                        </a:rPr>
                        <a:t>0.916666667</a:t>
                      </a:r>
                      <a:endParaRPr lang="nb-NO" sz="1800" b="0" i="0" u="none" strike="noStrike" dirty="0">
                        <a:effectLst/>
                        <a:highlight>
                          <a:srgbClr val="A9D7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859531"/>
                  </a:ext>
                </a:extLst>
              </a:tr>
              <a:tr h="279763"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Polish-like (higher values - Polish-like)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074" marR="92074" marT="46037" marB="46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agreement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D8D6"/>
                          </a:highlight>
                          <a:latin typeface="Calibri" panose="020F0502020204030204" pitchFamily="34" charset="0"/>
                        </a:rPr>
                        <a:t>0.2</a:t>
                      </a:r>
                      <a:endParaRPr lang="nb-NO" sz="1800" b="0" i="0" u="none" strike="noStrike" dirty="0">
                        <a:effectLst/>
                        <a:highlight>
                          <a:srgbClr val="CCD8D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92803"/>
                  </a:ext>
                </a:extLst>
              </a:tr>
              <a:tr h="27976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Semantic gender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0.230769231</a:t>
                      </a:r>
                      <a:endParaRPr lang="nb-NO" sz="1800" b="0" i="0" u="none" strike="noStrike" dirty="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191540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Semantic gender control</a:t>
                      </a: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8080"/>
                          </a:highlight>
                          <a:latin typeface="Calibri" panose="020F0502020204030204" pitchFamily="34" charset="0"/>
                        </a:rPr>
                        <a:t>0.958333333</a:t>
                      </a:r>
                      <a:endParaRPr lang="nb-NO" sz="1800" b="0" i="0" u="none" strike="noStrike" dirty="0">
                        <a:effectLst/>
                        <a:highlight>
                          <a:srgbClr val="00808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91" marR="9591" marT="9591" marB="460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311347"/>
                  </a:ext>
                </a:extLst>
              </a:tr>
            </a:tbl>
          </a:graphicData>
        </a:graphic>
      </p:graphicFrame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F28D7E5-A0EE-0B97-9489-9CFEAE46F095}"/>
              </a:ext>
            </a:extLst>
          </p:cNvPr>
          <p:cNvSpPr txBox="1"/>
          <p:nvPr/>
        </p:nvSpPr>
        <p:spPr>
          <a:xfrm>
            <a:off x="9978656" y="3105834"/>
            <a:ext cx="164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Different </a:t>
            </a:r>
            <a:r>
              <a:rPr lang="nb-NO" dirty="0" err="1"/>
              <a:t>across</a:t>
            </a:r>
            <a:r>
              <a:rPr lang="nb-NO" dirty="0"/>
              <a:t> </a:t>
            </a:r>
            <a:r>
              <a:rPr lang="nb-NO" dirty="0" err="1"/>
              <a:t>Recency</a:t>
            </a:r>
            <a:r>
              <a:rPr lang="nb-NO" dirty="0"/>
              <a:t> </a:t>
            </a:r>
            <a:r>
              <a:rPr lang="nb-NO" dirty="0" err="1"/>
              <a:t>groups</a:t>
            </a:r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76D6FFB-7CD9-E0BF-208D-9485DE154F3A}"/>
              </a:ext>
            </a:extLst>
          </p:cNvPr>
          <p:cNvSpPr txBox="1"/>
          <p:nvPr/>
        </p:nvSpPr>
        <p:spPr>
          <a:xfrm>
            <a:off x="9978656" y="4533634"/>
            <a:ext cx="164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Perform</a:t>
            </a:r>
            <a:r>
              <a:rPr lang="nb-NO" dirty="0"/>
              <a:t> </a:t>
            </a:r>
            <a:r>
              <a:rPr lang="nb-NO" dirty="0" err="1"/>
              <a:t>differently</a:t>
            </a:r>
            <a:r>
              <a:rPr lang="nb-NO" dirty="0"/>
              <a:t> for different </a:t>
            </a:r>
            <a:r>
              <a:rPr lang="nb-NO" dirty="0" err="1"/>
              <a:t>constructions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952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14A8A3-8445-23AA-C6AC-7CEB3A50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Current</a:t>
            </a:r>
            <a:r>
              <a:rPr lang="nb-NO" dirty="0"/>
              <a:t> </a:t>
            </a:r>
            <a:r>
              <a:rPr lang="nb-NO" dirty="0" err="1"/>
              <a:t>work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CF0520-FDC5-4F0E-004A-DD5F22BC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017307"/>
          </a:xfrm>
        </p:spPr>
        <p:txBody>
          <a:bodyPr/>
          <a:lstStyle/>
          <a:p>
            <a:r>
              <a:rPr lang="nb-NO" dirty="0"/>
              <a:t>First data </a:t>
            </a:r>
            <a:r>
              <a:rPr lang="nb-NO" dirty="0" err="1"/>
              <a:t>collection</a:t>
            </a:r>
            <a:r>
              <a:rPr lang="nb-NO" dirty="0"/>
              <a:t> </a:t>
            </a:r>
            <a:r>
              <a:rPr lang="nb-NO" dirty="0" err="1"/>
              <a:t>round</a:t>
            </a:r>
            <a:r>
              <a:rPr lang="nb-NO" dirty="0"/>
              <a:t>: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collected</a:t>
            </a:r>
            <a:r>
              <a:rPr lang="nb-NO" dirty="0"/>
              <a:t> data from 30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Prolific</a:t>
            </a:r>
            <a:r>
              <a:rPr lang="nb-NO" dirty="0"/>
              <a:t> (</a:t>
            </a:r>
            <a:r>
              <a:rPr lang="nb-NO" dirty="0" err="1"/>
              <a:t>awaiting</a:t>
            </a:r>
            <a:r>
              <a:rPr lang="nb-NO" dirty="0"/>
              <a:t> </a:t>
            </a:r>
            <a:r>
              <a:rPr lang="nb-NO" dirty="0" err="1"/>
              <a:t>funds</a:t>
            </a:r>
            <a:r>
              <a:rPr lang="nb-NO" dirty="0"/>
              <a:t> for 10 more), to be </a:t>
            </a:r>
            <a:r>
              <a:rPr lang="nb-NO" dirty="0" err="1"/>
              <a:t>analysed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Second data </a:t>
            </a:r>
            <a:r>
              <a:rPr lang="nb-NO" dirty="0" err="1"/>
              <a:t>collection</a:t>
            </a:r>
            <a:r>
              <a:rPr lang="nb-NO" dirty="0"/>
              <a:t> </a:t>
            </a:r>
            <a:r>
              <a:rPr lang="nb-NO" dirty="0" err="1"/>
              <a:t>round</a:t>
            </a:r>
            <a:r>
              <a:rPr lang="nb-NO" dirty="0"/>
              <a:t>: </a:t>
            </a:r>
            <a:r>
              <a:rPr lang="nb-NO" dirty="0" err="1"/>
              <a:t>Next</a:t>
            </a:r>
            <a:r>
              <a:rPr lang="nb-NO" dirty="0"/>
              <a:t> </a:t>
            </a: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months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37F5C71-6D27-49C2-366F-2F9377087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03387E3-3F03-E99F-8DE4-EE5ED8E987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78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discuss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us your ideas and recommendations!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Do dominance* and recency** play a role in CLI at the initial stages of language acquisition?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6725D-CE44-CD33-A66E-6EF6EE29ACC6}"/>
              </a:ext>
            </a:extLst>
          </p:cNvPr>
          <p:cNvSpPr txBox="1"/>
          <p:nvPr/>
        </p:nvSpPr>
        <p:spPr>
          <a:xfrm>
            <a:off x="8625385" y="341194"/>
            <a:ext cx="3207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</a:t>
            </a:r>
            <a:r>
              <a:rPr lang="nb-NO" dirty="0" err="1"/>
              <a:t>dominance</a:t>
            </a:r>
            <a:r>
              <a:rPr lang="nb-NO" dirty="0"/>
              <a:t> = </a:t>
            </a:r>
            <a:r>
              <a:rPr lang="nb-NO" dirty="0" err="1"/>
              <a:t>use</a:t>
            </a:r>
            <a:r>
              <a:rPr lang="nb-NO" dirty="0"/>
              <a:t>/</a:t>
            </a:r>
            <a:r>
              <a:rPr lang="nb-NO" dirty="0" err="1"/>
              <a:t>activation</a:t>
            </a:r>
            <a:r>
              <a:rPr lang="nb-NO" dirty="0"/>
              <a:t> of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more of </a:t>
            </a:r>
            <a:r>
              <a:rPr lang="nb-NO" dirty="0" err="1"/>
              <a:t>the</a:t>
            </a:r>
            <a:r>
              <a:rPr lang="nb-NO" dirty="0"/>
              <a:t> time</a:t>
            </a:r>
          </a:p>
          <a:p>
            <a:r>
              <a:rPr lang="nb-NO" dirty="0"/>
              <a:t>**</a:t>
            </a:r>
            <a:r>
              <a:rPr lang="nb-NO" dirty="0" err="1"/>
              <a:t>recency</a:t>
            </a:r>
            <a:r>
              <a:rPr lang="nb-NO" dirty="0"/>
              <a:t> = </a:t>
            </a:r>
            <a:r>
              <a:rPr lang="nb-NO" dirty="0" err="1"/>
              <a:t>experiment</a:t>
            </a:r>
            <a:r>
              <a:rPr lang="nb-NO" dirty="0"/>
              <a:t> </a:t>
            </a:r>
            <a:r>
              <a:rPr lang="nb-NO" dirty="0" err="1"/>
              <a:t>instructions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participants</a:t>
            </a:r>
            <a:r>
              <a:rPr lang="nb-NO" dirty="0"/>
              <a:t> </a:t>
            </a:r>
            <a:r>
              <a:rPr lang="nb-NO" dirty="0" err="1"/>
              <a:t>learn</a:t>
            </a:r>
            <a:r>
              <a:rPr lang="nb-NO" dirty="0"/>
              <a:t> </a:t>
            </a:r>
            <a:r>
              <a:rPr lang="nb-NO" dirty="0" err="1"/>
              <a:t>through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58AD-367E-AD0B-A2CD-24CACCA0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Participants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39357-BC8E-80AD-FB97-0EBD55DBB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Polish-English </a:t>
            </a:r>
            <a:r>
              <a:rPr lang="nb-NO" dirty="0" err="1"/>
              <a:t>bilinguals</a:t>
            </a:r>
            <a:r>
              <a:rPr lang="nb-NO" dirty="0"/>
              <a:t> </a:t>
            </a:r>
            <a:r>
              <a:rPr lang="nb-NO" dirty="0" err="1"/>
              <a:t>living</a:t>
            </a:r>
            <a:r>
              <a:rPr lang="nb-NO" dirty="0"/>
              <a:t> in </a:t>
            </a:r>
            <a:r>
              <a:rPr lang="nb-NO" dirty="0" err="1"/>
              <a:t>Poland</a:t>
            </a:r>
            <a:r>
              <a:rPr lang="nb-NO" dirty="0"/>
              <a:t> and England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Groups for </a:t>
            </a:r>
            <a:r>
              <a:rPr lang="nb-NO" b="1" dirty="0" err="1"/>
              <a:t>analysis</a:t>
            </a:r>
            <a:r>
              <a:rPr lang="nb-NO" b="1" dirty="0"/>
              <a:t>:</a:t>
            </a:r>
          </a:p>
          <a:p>
            <a:pPr>
              <a:buFontTx/>
              <a:buChar char="-"/>
            </a:pPr>
            <a:r>
              <a:rPr lang="nb-NO" dirty="0" err="1"/>
              <a:t>Dominance</a:t>
            </a:r>
            <a:endParaRPr lang="nb-NO" dirty="0"/>
          </a:p>
          <a:p>
            <a:pPr lvl="1">
              <a:buFontTx/>
              <a:buChar char="-"/>
            </a:pPr>
            <a:r>
              <a:rPr lang="nb-NO" dirty="0" err="1"/>
              <a:t>Continuous</a:t>
            </a:r>
            <a:r>
              <a:rPr lang="nb-NO" dirty="0"/>
              <a:t> </a:t>
            </a:r>
            <a:r>
              <a:rPr lang="nb-NO" dirty="0" err="1"/>
              <a:t>scale</a:t>
            </a:r>
            <a:r>
              <a:rPr lang="nb-NO" dirty="0"/>
              <a:t> for </a:t>
            </a:r>
            <a:r>
              <a:rPr lang="nb-NO" dirty="0" err="1"/>
              <a:t>dominance</a:t>
            </a:r>
            <a:r>
              <a:rPr lang="nb-NO" dirty="0"/>
              <a:t> (</a:t>
            </a:r>
            <a:r>
              <a:rPr lang="nb-NO" dirty="0" err="1"/>
              <a:t>rather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grouping</a:t>
            </a:r>
            <a:r>
              <a:rPr lang="nb-NO" dirty="0"/>
              <a:t> by England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Poland</a:t>
            </a:r>
            <a:r>
              <a:rPr lang="nb-NO" dirty="0"/>
              <a:t> – </a:t>
            </a:r>
            <a:r>
              <a:rPr lang="nb-NO" dirty="0" err="1"/>
              <a:t>whilst</a:t>
            </a:r>
            <a:r>
              <a:rPr lang="nb-NO" dirty="0"/>
              <a:t> L1 Polish speakers </a:t>
            </a:r>
            <a:r>
              <a:rPr lang="nb-NO" dirty="0" err="1"/>
              <a:t>living</a:t>
            </a:r>
            <a:r>
              <a:rPr lang="nb-NO" dirty="0"/>
              <a:t> in England </a:t>
            </a:r>
            <a:r>
              <a:rPr lang="nb-NO" dirty="0" err="1"/>
              <a:t>may</a:t>
            </a:r>
            <a:r>
              <a:rPr lang="nb-NO" dirty="0"/>
              <a:t> be </a:t>
            </a:r>
            <a:r>
              <a:rPr lang="nb-NO" dirty="0" err="1"/>
              <a:t>expected</a:t>
            </a:r>
            <a:r>
              <a:rPr lang="nb-NO" dirty="0"/>
              <a:t> to </a:t>
            </a:r>
            <a:r>
              <a:rPr lang="nb-NO" dirty="0" err="1"/>
              <a:t>use</a:t>
            </a:r>
            <a:r>
              <a:rPr lang="nb-NO" dirty="0"/>
              <a:t> English more </a:t>
            </a:r>
            <a:r>
              <a:rPr lang="nb-NO" dirty="0" err="1"/>
              <a:t>than</a:t>
            </a:r>
            <a:r>
              <a:rPr lang="nb-NO" dirty="0"/>
              <a:t> Polish speakers in </a:t>
            </a:r>
            <a:r>
              <a:rPr lang="nb-NO" dirty="0" err="1"/>
              <a:t>Poland</a:t>
            </a:r>
            <a:r>
              <a:rPr lang="nb-NO" dirty="0"/>
              <a:t>, </a:t>
            </a:r>
            <a:r>
              <a:rPr lang="nb-NO" dirty="0" err="1"/>
              <a:t>this</a:t>
            </a:r>
            <a:r>
              <a:rPr lang="nb-NO" dirty="0"/>
              <a:t> is not </a:t>
            </a: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/>
              <a:t>necessarily</a:t>
            </a:r>
            <a:r>
              <a:rPr lang="nb-NO" dirty="0"/>
              <a:t> true)</a:t>
            </a:r>
          </a:p>
          <a:p>
            <a:pPr>
              <a:buFontTx/>
              <a:buChar char="-"/>
            </a:pPr>
            <a:r>
              <a:rPr lang="nb-NO" dirty="0" err="1"/>
              <a:t>Recency</a:t>
            </a:r>
            <a:endParaRPr lang="nb-NO" dirty="0"/>
          </a:p>
          <a:p>
            <a:pPr lvl="1">
              <a:buFontTx/>
              <a:buChar char="-"/>
            </a:pPr>
            <a:r>
              <a:rPr lang="nb-NO" dirty="0"/>
              <a:t>Polish-</a:t>
            </a:r>
            <a:r>
              <a:rPr lang="nb-NO" dirty="0" err="1"/>
              <a:t>recency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English-</a:t>
            </a:r>
            <a:r>
              <a:rPr lang="nb-NO" dirty="0" err="1"/>
              <a:t>recency</a:t>
            </a:r>
            <a:r>
              <a:rPr lang="nb-NO" dirty="0"/>
              <a:t> </a:t>
            </a:r>
            <a:r>
              <a:rPr lang="nb-NO" dirty="0" err="1"/>
              <a:t>group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45AB2-0BA3-AAEA-F2AB-1B40C9BCA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A18D4-C0D6-C599-08B0-7EFA7BB689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7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B923-A223-5B57-8775-DE1C0BA4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320"/>
            <a:ext cx="10515600" cy="1325880"/>
          </a:xfrm>
        </p:spPr>
        <p:txBody>
          <a:bodyPr/>
          <a:lstStyle/>
          <a:p>
            <a:r>
              <a:rPr lang="nb-NO" dirty="0"/>
              <a:t>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9084D-CEC1-5482-24E3-E564F2886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037"/>
            <a:ext cx="5257800" cy="43708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b-NO" sz="2000" dirty="0" err="1"/>
              <a:t>Semantic</a:t>
            </a:r>
            <a:r>
              <a:rPr lang="nb-NO" sz="2000" dirty="0"/>
              <a:t> </a:t>
            </a:r>
            <a:r>
              <a:rPr lang="nb-NO" sz="2000" dirty="0" err="1"/>
              <a:t>gender</a:t>
            </a:r>
            <a:endParaRPr lang="nb-NO" sz="2000" dirty="0"/>
          </a:p>
          <a:p>
            <a:pPr marL="0" indent="0">
              <a:buNone/>
            </a:pPr>
            <a:r>
              <a:rPr lang="nb-NO" sz="2000" dirty="0"/>
              <a:t>[garden image]</a:t>
            </a:r>
          </a:p>
          <a:p>
            <a:pPr marL="0" indent="0">
              <a:buNone/>
            </a:pPr>
            <a:r>
              <a:rPr lang="nb-NO" sz="2000" b="1" dirty="0"/>
              <a:t>Han er vakker* </a:t>
            </a:r>
          </a:p>
          <a:p>
            <a:pPr marL="0" indent="0">
              <a:buNone/>
            </a:pPr>
            <a:r>
              <a:rPr lang="nb-NO" sz="2000" dirty="0"/>
              <a:t>Det er vakker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 err="1"/>
              <a:t>Number</a:t>
            </a:r>
            <a:r>
              <a:rPr lang="nb-NO" sz="2000" dirty="0"/>
              <a:t> </a:t>
            </a:r>
            <a:r>
              <a:rPr lang="nb-NO" sz="2000" dirty="0" err="1"/>
              <a:t>agreement</a:t>
            </a:r>
            <a:endParaRPr lang="nb-NO" sz="2000" dirty="0"/>
          </a:p>
          <a:p>
            <a:pPr marL="0" indent="0">
              <a:buNone/>
            </a:pPr>
            <a:r>
              <a:rPr lang="nb-NO" sz="2000" dirty="0"/>
              <a:t>[Lucas and Adam]</a:t>
            </a:r>
          </a:p>
          <a:p>
            <a:pPr marL="0" indent="0">
              <a:buNone/>
            </a:pPr>
            <a:r>
              <a:rPr lang="nb-NO" sz="2000" b="1" dirty="0"/>
              <a:t>Lucas og Adam er store</a:t>
            </a:r>
          </a:p>
          <a:p>
            <a:pPr marL="0" indent="0">
              <a:buNone/>
            </a:pPr>
            <a:r>
              <a:rPr lang="nb-NO" sz="2000" dirty="0"/>
              <a:t>Lucas og Adam er stor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F2FE7-BA26-494B-C540-204A53E922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1C409-B1A0-401D-6450-073CA6BAB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7ECAC9-D24A-7496-2B53-928C4F132986}"/>
              </a:ext>
            </a:extLst>
          </p:cNvPr>
          <p:cNvSpPr txBox="1">
            <a:spLocks/>
          </p:cNvSpPr>
          <p:nvPr/>
        </p:nvSpPr>
        <p:spPr>
          <a:xfrm>
            <a:off x="6096000" y="1828800"/>
            <a:ext cx="5257800" cy="4405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err="1"/>
              <a:t>Ditransitives</a:t>
            </a:r>
            <a:endParaRPr lang="nb-NO" sz="2000" dirty="0"/>
          </a:p>
          <a:p>
            <a:pPr marL="0" indent="0">
              <a:buNone/>
            </a:pPr>
            <a:r>
              <a:rPr lang="nb-NO" sz="2000" dirty="0"/>
              <a:t>[Man </a:t>
            </a:r>
            <a:r>
              <a:rPr lang="nb-NO" sz="2000" dirty="0" err="1"/>
              <a:t>showing</a:t>
            </a:r>
            <a:r>
              <a:rPr lang="nb-NO" sz="2000" dirty="0"/>
              <a:t> a </a:t>
            </a:r>
            <a:r>
              <a:rPr lang="nb-NO" sz="2000" dirty="0" err="1"/>
              <a:t>pencil</a:t>
            </a:r>
            <a:r>
              <a:rPr lang="nb-NO" sz="2000" dirty="0"/>
              <a:t> to Simon]</a:t>
            </a:r>
          </a:p>
          <a:p>
            <a:pPr marL="0" indent="0">
              <a:buNone/>
            </a:pPr>
            <a:r>
              <a:rPr lang="nb-NO" sz="2000" b="1" dirty="0"/>
              <a:t>Han viser blyanten til Simon</a:t>
            </a:r>
          </a:p>
          <a:p>
            <a:pPr marL="0" indent="0">
              <a:buNone/>
            </a:pPr>
            <a:r>
              <a:rPr lang="nb-NO" sz="2000" dirty="0"/>
              <a:t>Han viser blyanten Simon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 err="1"/>
              <a:t>Articles</a:t>
            </a:r>
            <a:endParaRPr lang="nb-NO" sz="2000" dirty="0"/>
          </a:p>
          <a:p>
            <a:pPr marL="0" indent="0">
              <a:buNone/>
            </a:pPr>
            <a:r>
              <a:rPr lang="nb-NO" sz="2000" dirty="0"/>
              <a:t>[</a:t>
            </a:r>
            <a:r>
              <a:rPr lang="nb-NO" sz="2000" dirty="0" err="1"/>
              <a:t>Woman</a:t>
            </a:r>
            <a:r>
              <a:rPr lang="nb-NO" sz="2000" dirty="0"/>
              <a:t> </a:t>
            </a:r>
            <a:r>
              <a:rPr lang="nb-NO" sz="2000" dirty="0" err="1"/>
              <a:t>discovering</a:t>
            </a:r>
            <a:r>
              <a:rPr lang="nb-NO" sz="2000" dirty="0"/>
              <a:t> a </a:t>
            </a:r>
            <a:r>
              <a:rPr lang="nb-NO" sz="2000" dirty="0" err="1"/>
              <a:t>car</a:t>
            </a:r>
            <a:r>
              <a:rPr lang="nb-NO" sz="2000" dirty="0"/>
              <a:t>]</a:t>
            </a:r>
          </a:p>
          <a:p>
            <a:pPr marL="0" indent="0">
              <a:buNone/>
            </a:pPr>
            <a:r>
              <a:rPr lang="nb-NO" sz="2000" b="1" dirty="0"/>
              <a:t>Hun oppdager en bil</a:t>
            </a:r>
          </a:p>
          <a:p>
            <a:pPr marL="0" indent="0">
              <a:buNone/>
            </a:pPr>
            <a:r>
              <a:rPr lang="nb-NO" sz="2000" dirty="0"/>
              <a:t>Hun oppdager bil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59F5C-AADF-5A4D-794D-D25750054103}"/>
              </a:ext>
            </a:extLst>
          </p:cNvPr>
          <p:cNvSpPr txBox="1"/>
          <p:nvPr/>
        </p:nvSpPr>
        <p:spPr>
          <a:xfrm>
            <a:off x="838200" y="1476713"/>
            <a:ext cx="5257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Polish-like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7FEE2-1D9F-4E36-EA24-21232672217B}"/>
              </a:ext>
            </a:extLst>
          </p:cNvPr>
          <p:cNvSpPr txBox="1"/>
          <p:nvPr/>
        </p:nvSpPr>
        <p:spPr>
          <a:xfrm>
            <a:off x="6096000" y="1476713"/>
            <a:ext cx="5257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English-like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833E6-EAEE-DC49-E339-57349C124C17}"/>
              </a:ext>
            </a:extLst>
          </p:cNvPr>
          <p:cNvSpPr txBox="1"/>
          <p:nvPr/>
        </p:nvSpPr>
        <p:spPr>
          <a:xfrm>
            <a:off x="6821906" y="635635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</a:t>
            </a:r>
            <a:r>
              <a:rPr lang="nb-NO" dirty="0" err="1"/>
              <a:t>this</a:t>
            </a:r>
            <a:r>
              <a:rPr lang="nb-NO" dirty="0"/>
              <a:t> is used in </a:t>
            </a:r>
            <a:r>
              <a:rPr lang="nb-NO" dirty="0" err="1"/>
              <a:t>some</a:t>
            </a:r>
            <a:r>
              <a:rPr lang="nb-NO" dirty="0"/>
              <a:t> Northern Norwegian </a:t>
            </a:r>
            <a:r>
              <a:rPr lang="nb-NO" dirty="0" err="1"/>
              <a:t>dialects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065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0CE7-9982-3D88-A94F-2801DCA9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Study</a:t>
            </a:r>
            <a:r>
              <a:rPr lang="nb-NO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19AB1-47BB-AB0E-3BFF-3C1939D4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845"/>
            <a:ext cx="10515600" cy="464061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dirty="0" err="1"/>
              <a:t>Vocabulary</a:t>
            </a:r>
            <a:r>
              <a:rPr lang="nb-NO" dirty="0"/>
              <a:t> </a:t>
            </a:r>
            <a:r>
              <a:rPr lang="nb-NO" dirty="0" err="1"/>
              <a:t>exposure</a:t>
            </a:r>
            <a:r>
              <a:rPr lang="nb-NO" dirty="0"/>
              <a:t> of 36 </a:t>
            </a:r>
            <a:r>
              <a:rPr lang="nb-NO" dirty="0" err="1"/>
              <a:t>lexical</a:t>
            </a:r>
            <a:r>
              <a:rPr lang="nb-NO" dirty="0"/>
              <a:t> </a:t>
            </a:r>
            <a:r>
              <a:rPr lang="nb-NO" dirty="0" err="1"/>
              <a:t>items</a:t>
            </a:r>
            <a:endParaRPr lang="nb-NO" dirty="0"/>
          </a:p>
          <a:p>
            <a:pPr marL="514350" indent="-514350">
              <a:buAutoNum type="arabicPeriod"/>
            </a:pPr>
            <a:r>
              <a:rPr lang="nb-NO" dirty="0"/>
              <a:t>Picture-</a:t>
            </a:r>
            <a:r>
              <a:rPr lang="nb-NO" dirty="0" err="1"/>
              <a:t>label</a:t>
            </a:r>
            <a:r>
              <a:rPr lang="nb-NO" dirty="0"/>
              <a:t> matching </a:t>
            </a:r>
            <a:r>
              <a:rPr lang="nb-NO" dirty="0" err="1"/>
              <a:t>task</a:t>
            </a:r>
            <a:r>
              <a:rPr lang="nb-NO" dirty="0"/>
              <a:t> </a:t>
            </a:r>
          </a:p>
          <a:p>
            <a:pPr marL="514350" indent="-514350">
              <a:buAutoNum type="arabicPeriod"/>
            </a:pPr>
            <a:r>
              <a:rPr lang="nb-NO" b="1" dirty="0"/>
              <a:t>Main </a:t>
            </a:r>
            <a:r>
              <a:rPr lang="nb-NO" b="1" dirty="0" err="1"/>
              <a:t>experiment</a:t>
            </a:r>
            <a:r>
              <a:rPr lang="nb-NO" b="1" dirty="0"/>
              <a:t> – </a:t>
            </a:r>
            <a:r>
              <a:rPr lang="nb-NO" b="1" dirty="0" err="1"/>
              <a:t>forced-choice</a:t>
            </a:r>
            <a:r>
              <a:rPr lang="nb-NO" b="1" dirty="0"/>
              <a:t> </a:t>
            </a:r>
            <a:r>
              <a:rPr lang="nb-NO" b="1" dirty="0" err="1"/>
              <a:t>judgement</a:t>
            </a:r>
            <a:r>
              <a:rPr lang="nb-NO" b="1" dirty="0"/>
              <a:t> </a:t>
            </a:r>
            <a:r>
              <a:rPr lang="nb-NO" b="1" dirty="0" err="1"/>
              <a:t>task</a:t>
            </a:r>
            <a:r>
              <a:rPr lang="nb-NO" b="1" dirty="0"/>
              <a:t> </a:t>
            </a:r>
          </a:p>
          <a:p>
            <a:pPr marL="514350" indent="-514350">
              <a:buAutoNum type="arabicPeriod"/>
            </a:pPr>
            <a:r>
              <a:rPr lang="nb-NO" dirty="0"/>
              <a:t>Mini post-</a:t>
            </a:r>
            <a:r>
              <a:rPr lang="nb-NO" dirty="0" err="1"/>
              <a:t>experiment</a:t>
            </a:r>
            <a:r>
              <a:rPr lang="nb-NO" dirty="0"/>
              <a:t> </a:t>
            </a:r>
            <a:r>
              <a:rPr lang="nb-NO" dirty="0" err="1"/>
              <a:t>task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r>
              <a:rPr lang="nb-NO" dirty="0"/>
              <a:t> </a:t>
            </a:r>
          </a:p>
          <a:p>
            <a:pPr marL="514350" indent="-514350">
              <a:buAutoNum type="arabicPeriod"/>
            </a:pPr>
            <a:r>
              <a:rPr lang="nb-NO" dirty="0" err="1"/>
              <a:t>Proficiency</a:t>
            </a:r>
            <a:r>
              <a:rPr lang="nb-NO" dirty="0"/>
              <a:t> </a:t>
            </a:r>
            <a:r>
              <a:rPr lang="nb-NO" dirty="0" err="1"/>
              <a:t>task</a:t>
            </a:r>
            <a:r>
              <a:rPr lang="nb-NO" dirty="0"/>
              <a:t> English</a:t>
            </a:r>
          </a:p>
          <a:p>
            <a:pPr marL="514350" indent="-514350">
              <a:buAutoNum type="arabicPeriod"/>
            </a:pPr>
            <a:r>
              <a:rPr lang="nb-NO" dirty="0" err="1"/>
              <a:t>Proficiency</a:t>
            </a:r>
            <a:r>
              <a:rPr lang="nb-NO" dirty="0"/>
              <a:t> </a:t>
            </a:r>
            <a:r>
              <a:rPr lang="nb-NO" dirty="0" err="1"/>
              <a:t>task</a:t>
            </a:r>
            <a:r>
              <a:rPr lang="nb-NO" dirty="0"/>
              <a:t> Polish</a:t>
            </a:r>
          </a:p>
          <a:p>
            <a:pPr marL="514350" indent="-514350">
              <a:buAutoNum type="arabicPeriod"/>
            </a:pPr>
            <a:r>
              <a:rPr lang="nb-NO" dirty="0"/>
              <a:t>Language </a:t>
            </a:r>
            <a:r>
              <a:rPr lang="nb-NO" dirty="0" err="1"/>
              <a:t>background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r>
              <a:rPr lang="nb-NO" dirty="0"/>
              <a:t> </a:t>
            </a:r>
          </a:p>
          <a:p>
            <a:pPr marL="514350" indent="-514350">
              <a:buAutoNum type="arabicPeriod"/>
            </a:pP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01139-E486-3E9F-CF26-4DEB383D1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925B3-DA63-9403-6F7E-F5AD966E2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3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8EF4-9D63-2AEA-1B34-0C028939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86790" y="414020"/>
            <a:ext cx="10515600" cy="1325880"/>
          </a:xfrm>
        </p:spPr>
        <p:txBody>
          <a:bodyPr/>
          <a:lstStyle/>
          <a:p>
            <a:r>
              <a:rPr lang="nb-NO" dirty="0" err="1"/>
              <a:t>Vocab</a:t>
            </a:r>
            <a:r>
              <a:rPr lang="nb-NO" dirty="0"/>
              <a:t> </a:t>
            </a:r>
            <a:r>
              <a:rPr lang="nb-NO" dirty="0" err="1"/>
              <a:t>exposure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9804C-B3C4-7A28-A613-DC386F24F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07863-46F1-CB76-7A9C-727602A78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90446-F700-FE86-43C5-E03E17D1F7B9}"/>
              </a:ext>
            </a:extLst>
          </p:cNvPr>
          <p:cNvSpPr txBox="1"/>
          <p:nvPr/>
        </p:nvSpPr>
        <p:spPr>
          <a:xfrm>
            <a:off x="7928810" y="1076960"/>
            <a:ext cx="35493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All </a:t>
            </a:r>
            <a:r>
              <a:rPr lang="nb-NO" dirty="0" err="1"/>
              <a:t>lexical</a:t>
            </a:r>
            <a:r>
              <a:rPr lang="nb-NO" dirty="0"/>
              <a:t> </a:t>
            </a:r>
            <a:r>
              <a:rPr lang="nb-NO" dirty="0" err="1"/>
              <a:t>items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chosen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carefully</a:t>
            </a:r>
            <a:r>
              <a:rPr lang="nb-NO" dirty="0"/>
              <a:t> </a:t>
            </a:r>
            <a:r>
              <a:rPr lang="nb-NO" b="1" dirty="0"/>
              <a:t>to </a:t>
            </a:r>
            <a:r>
              <a:rPr lang="nb-NO" b="1" dirty="0" err="1"/>
              <a:t>avoid</a:t>
            </a:r>
            <a:r>
              <a:rPr lang="nb-NO" b="1" dirty="0"/>
              <a:t> </a:t>
            </a:r>
            <a:r>
              <a:rPr lang="nb-NO" b="1" dirty="0" err="1"/>
              <a:t>lexical</a:t>
            </a:r>
            <a:r>
              <a:rPr lang="nb-NO" b="1" dirty="0"/>
              <a:t> </a:t>
            </a:r>
            <a:r>
              <a:rPr lang="nb-NO" b="1" dirty="0" err="1"/>
              <a:t>similarities</a:t>
            </a:r>
            <a:r>
              <a:rPr lang="nb-NO" b="1" dirty="0"/>
              <a:t> </a:t>
            </a:r>
            <a:r>
              <a:rPr lang="nb-NO" dirty="0" err="1"/>
              <a:t>between</a:t>
            </a:r>
            <a:r>
              <a:rPr lang="nb-NO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nb-NO" dirty="0"/>
              <a:t>Norwegian and English </a:t>
            </a:r>
          </a:p>
          <a:p>
            <a:pPr marL="742950" lvl="1" indent="-285750">
              <a:buFontTx/>
              <a:buChar char="-"/>
            </a:pPr>
            <a:r>
              <a:rPr lang="nb-NO" dirty="0"/>
              <a:t>Norwegian and Polish </a:t>
            </a:r>
          </a:p>
          <a:p>
            <a:pPr marL="742950" lvl="1" indent="-285750">
              <a:buFontTx/>
              <a:buChar char="-"/>
            </a:pPr>
            <a:r>
              <a:rPr lang="nb-NO" dirty="0"/>
              <a:t>Norwegian and </a:t>
            </a:r>
            <a:r>
              <a:rPr lang="nb-NO" dirty="0" err="1"/>
              <a:t>German</a:t>
            </a:r>
            <a:r>
              <a:rPr lang="nb-NO" dirty="0"/>
              <a:t> (</a:t>
            </a:r>
            <a:r>
              <a:rPr lang="nb-NO" dirty="0" err="1"/>
              <a:t>disguising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so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choice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made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lexical</a:t>
            </a:r>
            <a:r>
              <a:rPr lang="nb-NO" dirty="0"/>
              <a:t> </a:t>
            </a:r>
            <a:r>
              <a:rPr lang="nb-NO" dirty="0" err="1"/>
              <a:t>similarity</a:t>
            </a:r>
            <a:r>
              <a:rPr lang="nb-NO" dirty="0"/>
              <a:t>)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err="1"/>
              <a:t>Gender</a:t>
            </a:r>
            <a:r>
              <a:rPr lang="nb-NO" dirty="0"/>
              <a:t> of </a:t>
            </a:r>
            <a:r>
              <a:rPr lang="nb-NO" dirty="0" err="1"/>
              <a:t>nouns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 in Polish and Norwegian</a:t>
            </a:r>
          </a:p>
          <a:p>
            <a:pPr marL="742950" lvl="1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No </a:t>
            </a:r>
            <a:r>
              <a:rPr lang="nb-NO" dirty="0" err="1"/>
              <a:t>auditory</a:t>
            </a:r>
            <a:r>
              <a:rPr lang="nb-NO" dirty="0"/>
              <a:t> stimuli – </a:t>
            </a:r>
            <a:r>
              <a:rPr lang="nb-NO" dirty="0" err="1"/>
              <a:t>avoiding</a:t>
            </a:r>
            <a:r>
              <a:rPr lang="nb-NO" dirty="0"/>
              <a:t> </a:t>
            </a:r>
            <a:r>
              <a:rPr lang="nb-NO" dirty="0" err="1"/>
              <a:t>choices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phonological</a:t>
            </a:r>
            <a:r>
              <a:rPr lang="nb-NO" dirty="0"/>
              <a:t> </a:t>
            </a:r>
            <a:r>
              <a:rPr lang="nb-NO" dirty="0" err="1"/>
              <a:t>similarity</a:t>
            </a:r>
            <a:endParaRPr lang="nb-NO" dirty="0"/>
          </a:p>
          <a:p>
            <a:pPr marL="742950" lvl="1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err="1"/>
              <a:t>Mandatory</a:t>
            </a:r>
            <a:r>
              <a:rPr lang="nb-NO" dirty="0"/>
              <a:t> to do </a:t>
            </a:r>
            <a:r>
              <a:rPr lang="nb-NO" dirty="0" err="1"/>
              <a:t>twice</a:t>
            </a:r>
            <a:r>
              <a:rPr lang="nb-NO" dirty="0"/>
              <a:t>, </a:t>
            </a:r>
            <a:r>
              <a:rPr lang="nb-NO" dirty="0" err="1"/>
              <a:t>can</a:t>
            </a:r>
            <a:r>
              <a:rPr lang="nb-NO" dirty="0"/>
              <a:t> do as </a:t>
            </a:r>
            <a:r>
              <a:rPr lang="nb-NO" dirty="0" err="1"/>
              <a:t>many</a:t>
            </a:r>
            <a:r>
              <a:rPr lang="nb-NO" dirty="0"/>
              <a:t> times as </a:t>
            </a:r>
            <a:r>
              <a:rPr lang="nb-NO" dirty="0" err="1"/>
              <a:t>desired</a:t>
            </a:r>
            <a:r>
              <a:rPr lang="nb-NO" dirty="0"/>
              <a:t>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this</a:t>
            </a: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742950" lvl="1" indent="-285750">
              <a:buFontTx/>
              <a:buChar char="-"/>
            </a:pPr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C05EB-4AE3-BF1F-4134-C4272A928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" t="11008" r="759" b="1991"/>
          <a:stretch/>
        </p:blipFill>
        <p:spPr>
          <a:xfrm>
            <a:off x="838200" y="1902390"/>
            <a:ext cx="6485751" cy="3795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107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8EF4-9D63-2AEA-1B34-0C028939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Picture </a:t>
            </a:r>
            <a:r>
              <a:rPr lang="nb-NO" dirty="0" err="1"/>
              <a:t>label</a:t>
            </a:r>
            <a:r>
              <a:rPr lang="nb-NO" dirty="0"/>
              <a:t> matching </a:t>
            </a:r>
            <a:r>
              <a:rPr lang="nb-NO" dirty="0" err="1"/>
              <a:t>task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9804C-B3C4-7A28-A613-DC386F24F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07863-46F1-CB76-7A9C-727602A78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A926A-482D-340E-BF43-45A2B499F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" t="12403" r="26" b="1990"/>
          <a:stretch/>
        </p:blipFill>
        <p:spPr>
          <a:xfrm>
            <a:off x="681578" y="1706879"/>
            <a:ext cx="7082810" cy="3868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A2AFA5-6737-F3CE-6D3E-898A75152C65}"/>
              </a:ext>
            </a:extLst>
          </p:cNvPr>
          <p:cNvSpPr txBox="1"/>
          <p:nvPr/>
        </p:nvSpPr>
        <p:spPr>
          <a:xfrm>
            <a:off x="8241631" y="2294095"/>
            <a:ext cx="2935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 Given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chances</a:t>
            </a:r>
            <a:r>
              <a:rPr lang="nb-NO" dirty="0"/>
              <a:t> at </a:t>
            </a:r>
            <a:r>
              <a:rPr lang="nb-NO" dirty="0" err="1"/>
              <a:t>this</a:t>
            </a:r>
            <a:r>
              <a:rPr lang="nb-NO" dirty="0"/>
              <a:t>,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get</a:t>
            </a:r>
            <a:r>
              <a:rPr lang="nb-NO" dirty="0"/>
              <a:t> at </a:t>
            </a:r>
            <a:r>
              <a:rPr lang="nb-NO" dirty="0" err="1"/>
              <a:t>least</a:t>
            </a:r>
            <a:r>
              <a:rPr lang="nb-NO" dirty="0"/>
              <a:t> 80%, </a:t>
            </a:r>
            <a:r>
              <a:rPr lang="nb-NO" dirty="0" err="1"/>
              <a:t>move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, </a:t>
            </a:r>
            <a:r>
              <a:rPr lang="nb-NO" dirty="0" err="1"/>
              <a:t>if</a:t>
            </a:r>
            <a:r>
              <a:rPr lang="nb-NO" dirty="0"/>
              <a:t> not, finish </a:t>
            </a:r>
            <a:r>
              <a:rPr lang="nb-NO" dirty="0" err="1"/>
              <a:t>experiment</a:t>
            </a:r>
            <a:r>
              <a:rPr lang="nb-NO" dirty="0"/>
              <a:t> </a:t>
            </a:r>
            <a:r>
              <a:rPr lang="nb-NO" dirty="0" err="1"/>
              <a:t>there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812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8EF4-9D63-2AEA-1B34-0C028939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368968"/>
            <a:ext cx="11125200" cy="1325880"/>
          </a:xfrm>
        </p:spPr>
        <p:txBody>
          <a:bodyPr/>
          <a:lstStyle/>
          <a:p>
            <a:r>
              <a:rPr lang="nb-NO" dirty="0"/>
              <a:t>Main </a:t>
            </a:r>
            <a:r>
              <a:rPr lang="nb-NO" dirty="0" err="1"/>
              <a:t>experiment</a:t>
            </a:r>
            <a:r>
              <a:rPr lang="nb-NO" dirty="0"/>
              <a:t> – </a:t>
            </a:r>
            <a:r>
              <a:rPr lang="nb-NO" dirty="0" err="1"/>
              <a:t>forced</a:t>
            </a:r>
            <a:r>
              <a:rPr lang="nb-NO" dirty="0"/>
              <a:t> </a:t>
            </a:r>
            <a:r>
              <a:rPr lang="nb-NO" dirty="0" err="1"/>
              <a:t>choice</a:t>
            </a:r>
            <a:r>
              <a:rPr lang="nb-NO" dirty="0"/>
              <a:t> </a:t>
            </a:r>
            <a:r>
              <a:rPr lang="nb-NO" dirty="0" err="1"/>
              <a:t>judgement</a:t>
            </a:r>
            <a:r>
              <a:rPr lang="nb-NO" dirty="0"/>
              <a:t> </a:t>
            </a:r>
            <a:r>
              <a:rPr lang="nb-NO" dirty="0" err="1"/>
              <a:t>task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9804C-B3C4-7A28-A613-DC386F24F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Dominance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07863-46F1-CB76-7A9C-727602A78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654A6-05BF-0B68-BF70-936AC301D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" t="11404" r="59" b="878"/>
          <a:stretch/>
        </p:blipFill>
        <p:spPr>
          <a:xfrm>
            <a:off x="228600" y="1859848"/>
            <a:ext cx="7351295" cy="4143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5C460-3465-E159-E644-AD7520C5133A}"/>
              </a:ext>
            </a:extLst>
          </p:cNvPr>
          <p:cNvSpPr txBox="1"/>
          <p:nvPr/>
        </p:nvSpPr>
        <p:spPr>
          <a:xfrm>
            <a:off x="7940842" y="2231222"/>
            <a:ext cx="35493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18s to </a:t>
            </a:r>
            <a:r>
              <a:rPr lang="nb-NO" dirty="0" err="1"/>
              <a:t>choose</a:t>
            </a:r>
            <a:r>
              <a:rPr lang="nb-NO" dirty="0"/>
              <a:t> a </a:t>
            </a:r>
            <a:r>
              <a:rPr lang="nb-NO" dirty="0" err="1"/>
              <a:t>sentence</a:t>
            </a:r>
            <a:r>
              <a:rPr lang="nb-NO" dirty="0"/>
              <a:t> (</a:t>
            </a:r>
            <a:r>
              <a:rPr lang="nb-NO" dirty="0" err="1"/>
              <a:t>mean</a:t>
            </a:r>
            <a:r>
              <a:rPr lang="nb-NO" dirty="0"/>
              <a:t> + 2SD of pilot RT)</a:t>
            </a:r>
          </a:p>
          <a:p>
            <a:pPr marL="285750" indent="-285750">
              <a:buFontTx/>
              <a:buChar char="-"/>
            </a:pPr>
            <a:r>
              <a:rPr lang="nb-NO" dirty="0"/>
              <a:t>12 </a:t>
            </a:r>
            <a:r>
              <a:rPr lang="nb-NO" dirty="0" err="1"/>
              <a:t>sentences</a:t>
            </a:r>
            <a:r>
              <a:rPr lang="nb-NO" dirty="0"/>
              <a:t> for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construction</a:t>
            </a:r>
            <a:r>
              <a:rPr lang="nb-NO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gender</a:t>
            </a:r>
            <a:r>
              <a:rPr lang="nb-NO" dirty="0"/>
              <a:t> (Pol-like)</a:t>
            </a:r>
          </a:p>
          <a:p>
            <a:pPr marL="1200150" lvl="2" indent="-285750">
              <a:buFontTx/>
              <a:buChar char="-"/>
            </a:pP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gender</a:t>
            </a:r>
            <a:r>
              <a:rPr lang="nb-NO" dirty="0"/>
              <a:t> </a:t>
            </a:r>
            <a:r>
              <a:rPr lang="nb-NO" dirty="0" err="1"/>
              <a:t>controls</a:t>
            </a:r>
            <a:r>
              <a:rPr lang="nb-NO" dirty="0"/>
              <a:t> – for </a:t>
            </a:r>
            <a:r>
              <a:rPr lang="nb-NO" dirty="0" err="1"/>
              <a:t>exclusion</a:t>
            </a:r>
            <a:r>
              <a:rPr lang="nb-NO" dirty="0"/>
              <a:t> purposes (6 </a:t>
            </a:r>
            <a:r>
              <a:rPr lang="nb-NO" dirty="0" err="1"/>
              <a:t>sentences</a:t>
            </a:r>
            <a:r>
              <a:rPr lang="nb-NO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nb-NO" dirty="0" err="1"/>
              <a:t>Number</a:t>
            </a:r>
            <a:r>
              <a:rPr lang="nb-NO" dirty="0"/>
              <a:t> </a:t>
            </a:r>
            <a:r>
              <a:rPr lang="nb-NO" dirty="0" err="1"/>
              <a:t>agreement</a:t>
            </a:r>
            <a:r>
              <a:rPr lang="nb-NO" dirty="0"/>
              <a:t> (Pol-like)</a:t>
            </a:r>
          </a:p>
          <a:p>
            <a:pPr marL="742950" lvl="1" indent="-285750">
              <a:buFontTx/>
              <a:buChar char="-"/>
            </a:pPr>
            <a:r>
              <a:rPr lang="nb-NO" dirty="0" err="1"/>
              <a:t>Ditransitives</a:t>
            </a:r>
            <a:r>
              <a:rPr lang="nb-NO" dirty="0"/>
              <a:t> (Eng-like)</a:t>
            </a:r>
          </a:p>
          <a:p>
            <a:pPr marL="742950" lvl="1" indent="-285750">
              <a:buFontTx/>
              <a:buChar char="-"/>
            </a:pPr>
            <a:r>
              <a:rPr lang="nb-NO" dirty="0" err="1"/>
              <a:t>Articles</a:t>
            </a:r>
            <a:r>
              <a:rPr lang="nb-NO" dirty="0"/>
              <a:t> (Eng-like)</a:t>
            </a:r>
          </a:p>
        </p:txBody>
      </p:sp>
    </p:spTree>
    <p:extLst>
      <p:ext uri="{BB962C8B-B14F-4D97-AF65-F5344CB8AC3E}">
        <p14:creationId xmlns:p14="http://schemas.microsoft.com/office/powerpoint/2010/main" val="64162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631</TotalTime>
  <Words>2092</Words>
  <Application>Microsoft Office PowerPoint</Application>
  <PresentationFormat>Widescreen</PresentationFormat>
  <Paragraphs>416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Baskerville</vt:lpstr>
      <vt:lpstr>droid sans</vt:lpstr>
      <vt:lpstr>Gill Sans Light</vt:lpstr>
      <vt:lpstr>Arial</vt:lpstr>
      <vt:lpstr>Baskerville Old Face</vt:lpstr>
      <vt:lpstr>Calibri</vt:lpstr>
      <vt:lpstr>Gill Sans Nova</vt:lpstr>
      <vt:lpstr>Gill Sans Nova Light</vt:lpstr>
      <vt:lpstr>Office Theme</vt:lpstr>
      <vt:lpstr>CLI in multilinguals:  Do dominance and recency play a role?</vt:lpstr>
      <vt:lpstr>Agenda</vt:lpstr>
      <vt:lpstr>Primary Question</vt:lpstr>
      <vt:lpstr>Participants</vt:lpstr>
      <vt:lpstr>Constructions</vt:lpstr>
      <vt:lpstr>Study design</vt:lpstr>
      <vt:lpstr>Vocab exposure</vt:lpstr>
      <vt:lpstr>Picture label matching task</vt:lpstr>
      <vt:lpstr>Main experiment – forced choice judgement task</vt:lpstr>
      <vt:lpstr>Mini post-experiment task questionnaire</vt:lpstr>
      <vt:lpstr>‘Proficiency tasks’ English and Polish</vt:lpstr>
      <vt:lpstr>Language background questionnaire –  Dominance scales</vt:lpstr>
      <vt:lpstr>Language background questionnaire –  Dominance scales</vt:lpstr>
      <vt:lpstr>Scoring - LSBQ</vt:lpstr>
      <vt:lpstr>Scoring - BLP</vt:lpstr>
      <vt:lpstr>Hypotheses</vt:lpstr>
      <vt:lpstr>Hypotheses (graphed)</vt:lpstr>
      <vt:lpstr>Plans for analysis</vt:lpstr>
      <vt:lpstr>Pilot data – dominance + recency</vt:lpstr>
      <vt:lpstr>Pilot data</vt:lpstr>
      <vt:lpstr>Pilot data – across constructions</vt:lpstr>
      <vt:lpstr>Current work</vt:lpstr>
      <vt:lpstr>Let’s discuss</vt:lpstr>
    </vt:vector>
  </TitlesOfParts>
  <Company>UiT The Arctic University of Norway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Dominance study</dc:title>
  <dc:creator>Chloe Michelle Castle</dc:creator>
  <cp:lastModifiedBy>Chloe Michelle Castle</cp:lastModifiedBy>
  <cp:revision>3</cp:revision>
  <dcterms:created xsi:type="dcterms:W3CDTF">2023-05-08T11:26:16Z</dcterms:created>
  <dcterms:modified xsi:type="dcterms:W3CDTF">2023-09-04T12:50:09Z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