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74" r:id="rId3"/>
    <p:sldMasterId id="2147483675" r:id="rId4"/>
    <p:sldMasterId id="2147483678" r:id="rId5"/>
    <p:sldMasterId id="2147483676" r:id="rId6"/>
    <p:sldMasterId id="2147483677" r:id="rId7"/>
  </p:sldMasterIdLst>
  <p:notesMasterIdLst>
    <p:notesMasterId r:id="rId34"/>
  </p:notesMasterIdLst>
  <p:sldIdLst>
    <p:sldId id="256" r:id="rId8"/>
    <p:sldId id="257" r:id="rId9"/>
    <p:sldId id="280" r:id="rId10"/>
    <p:sldId id="281" r:id="rId11"/>
    <p:sldId id="282" r:id="rId12"/>
    <p:sldId id="260" r:id="rId13"/>
    <p:sldId id="259" r:id="rId14"/>
    <p:sldId id="261" r:id="rId15"/>
    <p:sldId id="262" r:id="rId16"/>
    <p:sldId id="263" r:id="rId17"/>
    <p:sldId id="264" r:id="rId18"/>
    <p:sldId id="265" r:id="rId19"/>
    <p:sldId id="266" r:id="rId20"/>
    <p:sldId id="267" r:id="rId21"/>
    <p:sldId id="283" r:id="rId22"/>
    <p:sldId id="269" r:id="rId23"/>
    <p:sldId id="270" r:id="rId24"/>
    <p:sldId id="271" r:id="rId25"/>
    <p:sldId id="272" r:id="rId26"/>
    <p:sldId id="273" r:id="rId27"/>
    <p:sldId id="274" r:id="rId28"/>
    <p:sldId id="275" r:id="rId29"/>
    <p:sldId id="276" r:id="rId30"/>
    <p:sldId id="277" r:id="rId31"/>
    <p:sldId id="278" r:id="rId32"/>
    <p:sldId id="279" r:id="rId33"/>
  </p:sldIdLst>
  <p:sldSz cx="9144000" cy="6858000" type="screen4x3"/>
  <p:notesSz cx="6858000" cy="9144000"/>
  <p:defaultTextStyle>
    <a:defPPr>
      <a:defRPr lang="pl-PL"/>
    </a:defPPr>
    <a:lvl1pPr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1pPr>
    <a:lvl2pPr marL="4572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2pPr>
    <a:lvl3pPr marL="9144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3pPr>
    <a:lvl4pPr marL="13716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4pPr>
    <a:lvl5pPr marL="18288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6281" autoAdjust="0"/>
  </p:normalViewPr>
  <p:slideViewPr>
    <p:cSldViewPr snapToObjects="1">
      <p:cViewPr varScale="1">
        <p:scale>
          <a:sx n="127" d="100"/>
          <a:sy n="127" d="100"/>
        </p:scale>
        <p:origin x="12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EFB36AD-09CC-F6CC-76BE-66930838450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solidFill>
                  <a:schemeClr val="tx1"/>
                </a:solidFill>
              </a:defRPr>
            </a:lvl1pPr>
          </a:lstStyle>
          <a:p>
            <a:endParaRPr lang="en-GB" altLang="pl-PL"/>
          </a:p>
        </p:txBody>
      </p:sp>
      <p:sp>
        <p:nvSpPr>
          <p:cNvPr id="95235" name="Rectangle 3">
            <a:extLst>
              <a:ext uri="{FF2B5EF4-FFF2-40B4-BE49-F238E27FC236}">
                <a16:creationId xmlns:a16="http://schemas.microsoft.com/office/drawing/2014/main" id="{18FAF45C-9BA1-31F3-F5DF-AE604AFE214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solidFill>
                  <a:schemeClr val="tx1"/>
                </a:solidFill>
              </a:defRPr>
            </a:lvl1pPr>
          </a:lstStyle>
          <a:p>
            <a:fld id="{BA4383BB-5AF3-4245-A56F-06786FDF355C}" type="datetimeFigureOut">
              <a:rPr lang="en-GB" altLang="pl-PL"/>
              <a:pPr/>
              <a:t>08/09/2022</a:t>
            </a:fld>
            <a:endParaRPr lang="en-GB" altLang="pl-PL"/>
          </a:p>
        </p:txBody>
      </p:sp>
      <p:sp>
        <p:nvSpPr>
          <p:cNvPr id="95236" name="Rectangle 4">
            <a:extLst>
              <a:ext uri="{FF2B5EF4-FFF2-40B4-BE49-F238E27FC236}">
                <a16:creationId xmlns:a16="http://schemas.microsoft.com/office/drawing/2014/main" id="{C72162BE-B73E-7EB3-4410-EE51716324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a:extLst>
              <a:ext uri="{FF2B5EF4-FFF2-40B4-BE49-F238E27FC236}">
                <a16:creationId xmlns:a16="http://schemas.microsoft.com/office/drawing/2014/main" id="{7FD7E5FE-C001-85B6-C9BD-56E649C2817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l-PL"/>
              <a:t>Kliknij, aby edytować style wzorca tekstu</a:t>
            </a:r>
          </a:p>
          <a:p>
            <a:pPr lvl="1"/>
            <a:r>
              <a:rPr lang="en-GB" altLang="pl-PL"/>
              <a:t>Drugi poziom</a:t>
            </a:r>
          </a:p>
          <a:p>
            <a:pPr lvl="2"/>
            <a:r>
              <a:rPr lang="en-GB" altLang="pl-PL"/>
              <a:t>Trzeci poziom</a:t>
            </a:r>
          </a:p>
          <a:p>
            <a:pPr lvl="3"/>
            <a:r>
              <a:rPr lang="en-GB" altLang="pl-PL"/>
              <a:t>Czwarty poziom</a:t>
            </a:r>
          </a:p>
          <a:p>
            <a:pPr lvl="4"/>
            <a:r>
              <a:rPr lang="en-GB" altLang="pl-PL"/>
              <a:t>Piąty poziom</a:t>
            </a:r>
          </a:p>
        </p:txBody>
      </p:sp>
      <p:sp>
        <p:nvSpPr>
          <p:cNvPr id="95238" name="Rectangle 6">
            <a:extLst>
              <a:ext uri="{FF2B5EF4-FFF2-40B4-BE49-F238E27FC236}">
                <a16:creationId xmlns:a16="http://schemas.microsoft.com/office/drawing/2014/main" id="{C8255AC6-826A-6FAC-131E-5FC77903FF2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solidFill>
                  <a:schemeClr val="tx1"/>
                </a:solidFill>
              </a:defRPr>
            </a:lvl1pPr>
          </a:lstStyle>
          <a:p>
            <a:endParaRPr lang="en-GB" altLang="pl-PL"/>
          </a:p>
        </p:txBody>
      </p:sp>
      <p:sp>
        <p:nvSpPr>
          <p:cNvPr id="95239" name="Rectangle 7">
            <a:extLst>
              <a:ext uri="{FF2B5EF4-FFF2-40B4-BE49-F238E27FC236}">
                <a16:creationId xmlns:a16="http://schemas.microsoft.com/office/drawing/2014/main" id="{4BFA6185-0294-932E-773B-51D9BFE563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solidFill>
                  <a:schemeClr val="tx1"/>
                </a:solidFill>
              </a:defRPr>
            </a:lvl1pPr>
          </a:lstStyle>
          <a:p>
            <a:fld id="{D2D3D6D6-C329-5740-B175-1A979F01D308}" type="slidenum">
              <a:rPr lang="en-GB" altLang="pl-PL"/>
              <a:pPr/>
              <a:t>‹#›</a:t>
            </a:fld>
            <a:endParaRPr lang="en-GB"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B117B6-601B-A028-07FF-DC5F26E5052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D087F7B-B7CB-706F-B686-B0A3B427AFD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91568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72B8A0-37EB-46C5-70FD-B1E5D6AC3D86}"/>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0E7213D-921D-6795-7C31-9AE6A8B41F2A}"/>
              </a:ext>
            </a:extLst>
          </p:cNvPr>
          <p:cNvSpPr>
            <a:spLocks noGrp="1"/>
          </p:cNvSpPr>
          <p:nvPr>
            <p:ph type="body" orient="vert" idx="1"/>
          </p:nvPr>
        </p:nvSpPr>
        <p:spPr>
          <a:xfrm>
            <a:off x="628650" y="1825625"/>
            <a:ext cx="7886700" cy="43513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4117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00CA4C0-C265-F73B-5753-F02372E7E7D1}"/>
              </a:ext>
            </a:extLst>
          </p:cNvPr>
          <p:cNvSpPr>
            <a:spLocks noGrp="1"/>
          </p:cNvSpPr>
          <p:nvPr>
            <p:ph type="title" orient="vert"/>
          </p:nvPr>
        </p:nvSpPr>
        <p:spPr>
          <a:xfrm>
            <a:off x="6543675" y="365125"/>
            <a:ext cx="1971675" cy="5811838"/>
          </a:xfrm>
          <a:prstGeom prst="rect">
            <a:avLst/>
          </a:prstGeo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464A579-FC67-04BF-AE66-0C6D34FCEEB8}"/>
              </a:ext>
            </a:extLst>
          </p:cNvPr>
          <p:cNvSpPr>
            <a:spLocks noGrp="1"/>
          </p:cNvSpPr>
          <p:nvPr>
            <p:ph type="body" orient="vert" idx="1"/>
          </p:nvPr>
        </p:nvSpPr>
        <p:spPr>
          <a:xfrm>
            <a:off x="628650" y="365125"/>
            <a:ext cx="5762625" cy="58118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24941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36D248-BE4C-7FF6-BA82-AEAECAF1F98E}"/>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B9C005D-3E36-C7A9-1C45-460F003DFB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stopki 3">
            <a:extLst>
              <a:ext uri="{FF2B5EF4-FFF2-40B4-BE49-F238E27FC236}">
                <a16:creationId xmlns:a16="http://schemas.microsoft.com/office/drawing/2014/main" id="{BECE0F1D-1C99-5FCB-3F9B-D5DCBAD9DB2A}"/>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DF34D597-21B8-CD29-D4C5-2340B77F82F2}"/>
              </a:ext>
            </a:extLst>
          </p:cNvPr>
          <p:cNvSpPr>
            <a:spLocks noGrp="1"/>
          </p:cNvSpPr>
          <p:nvPr>
            <p:ph type="sldNum" sz="quarter" idx="11"/>
          </p:nvPr>
        </p:nvSpPr>
        <p:spPr/>
        <p:txBody>
          <a:bodyPr/>
          <a:lstStyle>
            <a:lvl1pPr>
              <a:defRPr/>
            </a:lvl1pPr>
          </a:lstStyle>
          <a:p>
            <a:fld id="{22236DA4-65E6-F540-BBC8-4AA6975D95C3}" type="slidenum">
              <a:rPr lang="en-GB" altLang="pl-PL"/>
              <a:pPr/>
              <a:t>‹#›</a:t>
            </a:fld>
            <a:endParaRPr lang="en-GB" altLang="pl-PL"/>
          </a:p>
        </p:txBody>
      </p:sp>
    </p:spTree>
    <p:extLst>
      <p:ext uri="{BB962C8B-B14F-4D97-AF65-F5344CB8AC3E}">
        <p14:creationId xmlns:p14="http://schemas.microsoft.com/office/powerpoint/2010/main" val="14441875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35F58-34C0-2CE8-045D-63968512AF5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D9C884D-1B0C-BAFC-8E15-78D1E6E0F69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D9F5F5C9-8DE3-36AD-A691-D1AE79690865}"/>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352B1DA1-FDB2-369B-6841-D4CC14533A39}"/>
              </a:ext>
            </a:extLst>
          </p:cNvPr>
          <p:cNvSpPr>
            <a:spLocks noGrp="1"/>
          </p:cNvSpPr>
          <p:nvPr>
            <p:ph type="sldNum" sz="quarter" idx="11"/>
          </p:nvPr>
        </p:nvSpPr>
        <p:spPr/>
        <p:txBody>
          <a:bodyPr/>
          <a:lstStyle>
            <a:lvl1pPr>
              <a:defRPr/>
            </a:lvl1pPr>
          </a:lstStyle>
          <a:p>
            <a:fld id="{4890278B-5824-2949-8B11-C8707E27C036}" type="slidenum">
              <a:rPr lang="en-GB" altLang="pl-PL"/>
              <a:pPr/>
              <a:t>‹#›</a:t>
            </a:fld>
            <a:endParaRPr lang="en-GB" altLang="pl-PL" dirty="0"/>
          </a:p>
        </p:txBody>
      </p:sp>
    </p:spTree>
    <p:extLst>
      <p:ext uri="{BB962C8B-B14F-4D97-AF65-F5344CB8AC3E}">
        <p14:creationId xmlns:p14="http://schemas.microsoft.com/office/powerpoint/2010/main" val="12169703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86E5B5-5212-6FC7-12EA-7F21E1903E44}"/>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F3B5339-D471-47F1-E30A-5DA2338C273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stopki 3">
            <a:extLst>
              <a:ext uri="{FF2B5EF4-FFF2-40B4-BE49-F238E27FC236}">
                <a16:creationId xmlns:a16="http://schemas.microsoft.com/office/drawing/2014/main" id="{BD38D9C4-E3FD-3C80-C4FA-88A1A029C295}"/>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5109C5B4-2B46-FE97-0860-90041AE50BE4}"/>
              </a:ext>
            </a:extLst>
          </p:cNvPr>
          <p:cNvSpPr>
            <a:spLocks noGrp="1"/>
          </p:cNvSpPr>
          <p:nvPr>
            <p:ph type="sldNum" sz="quarter" idx="11"/>
          </p:nvPr>
        </p:nvSpPr>
        <p:spPr/>
        <p:txBody>
          <a:bodyPr/>
          <a:lstStyle>
            <a:lvl1pPr>
              <a:defRPr/>
            </a:lvl1pPr>
          </a:lstStyle>
          <a:p>
            <a:fld id="{9844174F-D1C3-7B4A-BC88-2F0323B9ECBD}" type="slidenum">
              <a:rPr lang="en-GB" altLang="pl-PL"/>
              <a:pPr/>
              <a:t>‹#›</a:t>
            </a:fld>
            <a:endParaRPr lang="en-GB" altLang="pl-PL"/>
          </a:p>
        </p:txBody>
      </p:sp>
    </p:spTree>
    <p:extLst>
      <p:ext uri="{BB962C8B-B14F-4D97-AF65-F5344CB8AC3E}">
        <p14:creationId xmlns:p14="http://schemas.microsoft.com/office/powerpoint/2010/main" val="30232564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2F4A17-4E07-25F0-740C-6D10D4AEB8F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6D8588F-E546-031A-F4D3-5A9AC1A28BDE}"/>
              </a:ext>
            </a:extLst>
          </p:cNvPr>
          <p:cNvSpPr>
            <a:spLocks noGrp="1"/>
          </p:cNvSpPr>
          <p:nvPr>
            <p:ph sz="half" idx="1"/>
          </p:nvPr>
        </p:nvSpPr>
        <p:spPr>
          <a:xfrm>
            <a:off x="1692275" y="1600200"/>
            <a:ext cx="3421063"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57FE574-453E-1CFA-B1A9-5FF4124DC6AE}"/>
              </a:ext>
            </a:extLst>
          </p:cNvPr>
          <p:cNvSpPr>
            <a:spLocks noGrp="1"/>
          </p:cNvSpPr>
          <p:nvPr>
            <p:ph sz="half" idx="2"/>
          </p:nvPr>
        </p:nvSpPr>
        <p:spPr>
          <a:xfrm>
            <a:off x="5265738" y="1600200"/>
            <a:ext cx="3421062"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a:extLst>
              <a:ext uri="{FF2B5EF4-FFF2-40B4-BE49-F238E27FC236}">
                <a16:creationId xmlns:a16="http://schemas.microsoft.com/office/drawing/2014/main" id="{1C1A25B4-7C0A-D43C-3496-8197059AB0CA}"/>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188F1FFC-7567-BA0E-2853-9190A12AEA7C}"/>
              </a:ext>
            </a:extLst>
          </p:cNvPr>
          <p:cNvSpPr>
            <a:spLocks noGrp="1"/>
          </p:cNvSpPr>
          <p:nvPr>
            <p:ph type="sldNum" sz="quarter" idx="11"/>
          </p:nvPr>
        </p:nvSpPr>
        <p:spPr/>
        <p:txBody>
          <a:bodyPr/>
          <a:lstStyle>
            <a:lvl1pPr>
              <a:defRPr/>
            </a:lvl1pPr>
          </a:lstStyle>
          <a:p>
            <a:fld id="{4D7F5A3B-5006-354A-83B0-F87E3F6EFEEB}" type="slidenum">
              <a:rPr lang="en-GB" altLang="pl-PL"/>
              <a:pPr/>
              <a:t>‹#›</a:t>
            </a:fld>
            <a:endParaRPr lang="en-GB" altLang="pl-PL"/>
          </a:p>
        </p:txBody>
      </p:sp>
    </p:spTree>
    <p:extLst>
      <p:ext uri="{BB962C8B-B14F-4D97-AF65-F5344CB8AC3E}">
        <p14:creationId xmlns:p14="http://schemas.microsoft.com/office/powerpoint/2010/main" val="11011816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4BB4CE-17B7-B8A6-95DD-DE45B745D339}"/>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A7AC1D8-4A02-9706-C46F-A8C38BE185F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43C1B75-470A-5533-D61B-DBCB487373B5}"/>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3397FD7-9568-028E-A081-8793F19AE2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B192FC7-9134-FBF8-0E65-109CC003C7E1}"/>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stopki 6">
            <a:extLst>
              <a:ext uri="{FF2B5EF4-FFF2-40B4-BE49-F238E27FC236}">
                <a16:creationId xmlns:a16="http://schemas.microsoft.com/office/drawing/2014/main" id="{D2BE1E59-377D-23B4-E560-FB466247C1D8}"/>
              </a:ext>
            </a:extLst>
          </p:cNvPr>
          <p:cNvSpPr>
            <a:spLocks noGrp="1"/>
          </p:cNvSpPr>
          <p:nvPr>
            <p:ph type="ftr" sz="quarter" idx="10"/>
          </p:nvPr>
        </p:nvSpPr>
        <p:spPr/>
        <p:txBody>
          <a:bodyPr/>
          <a:lstStyle>
            <a:lvl1pPr>
              <a:defRPr/>
            </a:lvl1pPr>
          </a:lstStyle>
          <a:p>
            <a:endParaRPr lang="en-GB" altLang="pl-PL"/>
          </a:p>
        </p:txBody>
      </p:sp>
      <p:sp>
        <p:nvSpPr>
          <p:cNvPr id="8" name="Symbol zastępczy numeru slajdu 7">
            <a:extLst>
              <a:ext uri="{FF2B5EF4-FFF2-40B4-BE49-F238E27FC236}">
                <a16:creationId xmlns:a16="http://schemas.microsoft.com/office/drawing/2014/main" id="{38D2AF08-B2C2-DB11-034B-474213B953CF}"/>
              </a:ext>
            </a:extLst>
          </p:cNvPr>
          <p:cNvSpPr>
            <a:spLocks noGrp="1"/>
          </p:cNvSpPr>
          <p:nvPr>
            <p:ph type="sldNum" sz="quarter" idx="11"/>
          </p:nvPr>
        </p:nvSpPr>
        <p:spPr/>
        <p:txBody>
          <a:bodyPr/>
          <a:lstStyle>
            <a:lvl1pPr>
              <a:defRPr/>
            </a:lvl1pPr>
          </a:lstStyle>
          <a:p>
            <a:fld id="{22ACF4A6-5984-E54D-A5D8-E31D5E189BC7}" type="slidenum">
              <a:rPr lang="en-GB" altLang="pl-PL"/>
              <a:pPr/>
              <a:t>‹#›</a:t>
            </a:fld>
            <a:endParaRPr lang="en-GB" altLang="pl-PL"/>
          </a:p>
        </p:txBody>
      </p:sp>
    </p:spTree>
    <p:extLst>
      <p:ext uri="{BB962C8B-B14F-4D97-AF65-F5344CB8AC3E}">
        <p14:creationId xmlns:p14="http://schemas.microsoft.com/office/powerpoint/2010/main" val="40974491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88EA4C-F553-0DCF-BCBF-4AF5B8799E37}"/>
              </a:ext>
            </a:extLst>
          </p:cNvPr>
          <p:cNvSpPr>
            <a:spLocks noGrp="1"/>
          </p:cNvSpPr>
          <p:nvPr>
            <p:ph type="title"/>
          </p:nvPr>
        </p:nvSpPr>
        <p:spPr/>
        <p:txBody>
          <a:bodyPr/>
          <a:lstStyle/>
          <a:p>
            <a:r>
              <a:rPr lang="pl-PL"/>
              <a:t>Kliknij, aby edytować styl</a:t>
            </a:r>
          </a:p>
        </p:txBody>
      </p:sp>
      <p:sp>
        <p:nvSpPr>
          <p:cNvPr id="3" name="Symbol zastępczy stopki 2">
            <a:extLst>
              <a:ext uri="{FF2B5EF4-FFF2-40B4-BE49-F238E27FC236}">
                <a16:creationId xmlns:a16="http://schemas.microsoft.com/office/drawing/2014/main" id="{EE2EA054-E33A-CA3B-362D-468376536F8D}"/>
              </a:ext>
            </a:extLst>
          </p:cNvPr>
          <p:cNvSpPr>
            <a:spLocks noGrp="1"/>
          </p:cNvSpPr>
          <p:nvPr>
            <p:ph type="ftr" sz="quarter" idx="10"/>
          </p:nvPr>
        </p:nvSpPr>
        <p:spPr/>
        <p:txBody>
          <a:bodyPr/>
          <a:lstStyle>
            <a:lvl1pPr>
              <a:defRPr/>
            </a:lvl1pPr>
          </a:lstStyle>
          <a:p>
            <a:endParaRPr lang="en-GB" altLang="pl-PL"/>
          </a:p>
        </p:txBody>
      </p:sp>
      <p:sp>
        <p:nvSpPr>
          <p:cNvPr id="4" name="Symbol zastępczy numeru slajdu 3">
            <a:extLst>
              <a:ext uri="{FF2B5EF4-FFF2-40B4-BE49-F238E27FC236}">
                <a16:creationId xmlns:a16="http://schemas.microsoft.com/office/drawing/2014/main" id="{62000072-4E7C-CB33-796F-615A55D5C760}"/>
              </a:ext>
            </a:extLst>
          </p:cNvPr>
          <p:cNvSpPr>
            <a:spLocks noGrp="1"/>
          </p:cNvSpPr>
          <p:nvPr>
            <p:ph type="sldNum" sz="quarter" idx="11"/>
          </p:nvPr>
        </p:nvSpPr>
        <p:spPr/>
        <p:txBody>
          <a:bodyPr/>
          <a:lstStyle>
            <a:lvl1pPr>
              <a:defRPr/>
            </a:lvl1pPr>
          </a:lstStyle>
          <a:p>
            <a:fld id="{378CD1B1-86B4-3A45-A2C4-6D24ADB6E190}" type="slidenum">
              <a:rPr lang="en-GB" altLang="pl-PL"/>
              <a:pPr/>
              <a:t>‹#›</a:t>
            </a:fld>
            <a:endParaRPr lang="en-GB" altLang="pl-PL"/>
          </a:p>
        </p:txBody>
      </p:sp>
    </p:spTree>
    <p:extLst>
      <p:ext uri="{BB962C8B-B14F-4D97-AF65-F5344CB8AC3E}">
        <p14:creationId xmlns:p14="http://schemas.microsoft.com/office/powerpoint/2010/main" val="7895661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CBEB1C43-421A-F180-EEA4-F871D149658C}"/>
              </a:ext>
            </a:extLst>
          </p:cNvPr>
          <p:cNvSpPr>
            <a:spLocks noGrp="1"/>
          </p:cNvSpPr>
          <p:nvPr>
            <p:ph type="ftr" sz="quarter" idx="10"/>
          </p:nvPr>
        </p:nvSpPr>
        <p:spPr/>
        <p:txBody>
          <a:bodyPr/>
          <a:lstStyle>
            <a:lvl1pPr>
              <a:defRPr/>
            </a:lvl1pPr>
          </a:lstStyle>
          <a:p>
            <a:endParaRPr lang="en-GB" altLang="pl-PL"/>
          </a:p>
        </p:txBody>
      </p:sp>
      <p:sp>
        <p:nvSpPr>
          <p:cNvPr id="3" name="Symbol zastępczy numeru slajdu 2">
            <a:extLst>
              <a:ext uri="{FF2B5EF4-FFF2-40B4-BE49-F238E27FC236}">
                <a16:creationId xmlns:a16="http://schemas.microsoft.com/office/drawing/2014/main" id="{F4A48134-7D98-8BF6-79EF-E16FF519D6E9}"/>
              </a:ext>
            </a:extLst>
          </p:cNvPr>
          <p:cNvSpPr>
            <a:spLocks noGrp="1"/>
          </p:cNvSpPr>
          <p:nvPr>
            <p:ph type="sldNum" sz="quarter" idx="11"/>
          </p:nvPr>
        </p:nvSpPr>
        <p:spPr/>
        <p:txBody>
          <a:bodyPr/>
          <a:lstStyle>
            <a:lvl1pPr>
              <a:defRPr/>
            </a:lvl1pPr>
          </a:lstStyle>
          <a:p>
            <a:fld id="{6EFABECB-DC63-C943-8962-CE0D7EEA5F02}" type="slidenum">
              <a:rPr lang="en-GB" altLang="pl-PL"/>
              <a:pPr/>
              <a:t>‹#›</a:t>
            </a:fld>
            <a:endParaRPr lang="en-GB" altLang="pl-PL"/>
          </a:p>
        </p:txBody>
      </p:sp>
    </p:spTree>
    <p:extLst>
      <p:ext uri="{BB962C8B-B14F-4D97-AF65-F5344CB8AC3E}">
        <p14:creationId xmlns:p14="http://schemas.microsoft.com/office/powerpoint/2010/main" val="34190594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D60A11-CFAC-403A-AFF2-260ABB5CDDC3}"/>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B10CE76-3B5D-1ECB-0FEC-25C81FF3D89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B5E2B07-B612-213A-38D3-CB27E2DD6A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09D537F2-9685-3BA0-5413-09B960E6FC21}"/>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A7F4B218-4F4E-71A5-D6E2-04CE99005F52}"/>
              </a:ext>
            </a:extLst>
          </p:cNvPr>
          <p:cNvSpPr>
            <a:spLocks noGrp="1"/>
          </p:cNvSpPr>
          <p:nvPr>
            <p:ph type="sldNum" sz="quarter" idx="11"/>
          </p:nvPr>
        </p:nvSpPr>
        <p:spPr/>
        <p:txBody>
          <a:bodyPr/>
          <a:lstStyle>
            <a:lvl1pPr>
              <a:defRPr/>
            </a:lvl1pPr>
          </a:lstStyle>
          <a:p>
            <a:fld id="{B99CAAA5-D56B-7F47-A239-4A2EACB62B07}" type="slidenum">
              <a:rPr lang="en-GB" altLang="pl-PL"/>
              <a:pPr/>
              <a:t>‹#›</a:t>
            </a:fld>
            <a:endParaRPr lang="en-GB" altLang="pl-PL"/>
          </a:p>
        </p:txBody>
      </p:sp>
    </p:spTree>
    <p:extLst>
      <p:ext uri="{BB962C8B-B14F-4D97-AF65-F5344CB8AC3E}">
        <p14:creationId xmlns:p14="http://schemas.microsoft.com/office/powerpoint/2010/main" val="24065579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F3C1CA-4331-B961-78B0-2E45C9246441}"/>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C4A0135-DD52-DED9-85B8-79F7D1DFFEA5}"/>
              </a:ext>
            </a:extLst>
          </p:cNvPr>
          <p:cNvSpPr>
            <a:spLocks noGrp="1"/>
          </p:cNvSpPr>
          <p:nvPr>
            <p:ph idx="1"/>
          </p:nvPr>
        </p:nvSpPr>
        <p:spPr>
          <a:xfrm>
            <a:off x="628650" y="1825625"/>
            <a:ext cx="78867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7768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ECB842-9DB6-A46C-301A-5DCC820AC48E}"/>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EDB5BB5-B2C9-C18E-99FE-615310C82E2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27B1E59-AA05-5D37-9214-79AE5DD0CA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6F2F2814-056E-3DB9-7A46-B467C9CB9F24}"/>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A580289B-632E-4DE0-6E38-FD06467282B9}"/>
              </a:ext>
            </a:extLst>
          </p:cNvPr>
          <p:cNvSpPr>
            <a:spLocks noGrp="1"/>
          </p:cNvSpPr>
          <p:nvPr>
            <p:ph type="sldNum" sz="quarter" idx="11"/>
          </p:nvPr>
        </p:nvSpPr>
        <p:spPr/>
        <p:txBody>
          <a:bodyPr/>
          <a:lstStyle>
            <a:lvl1pPr>
              <a:defRPr/>
            </a:lvl1pPr>
          </a:lstStyle>
          <a:p>
            <a:fld id="{A5C64903-2225-384A-9E26-7DC2F3C50E78}" type="slidenum">
              <a:rPr lang="en-GB" altLang="pl-PL"/>
              <a:pPr/>
              <a:t>‹#›</a:t>
            </a:fld>
            <a:endParaRPr lang="en-GB" altLang="pl-PL"/>
          </a:p>
        </p:txBody>
      </p:sp>
    </p:spTree>
    <p:extLst>
      <p:ext uri="{BB962C8B-B14F-4D97-AF65-F5344CB8AC3E}">
        <p14:creationId xmlns:p14="http://schemas.microsoft.com/office/powerpoint/2010/main" val="26172458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595763-50E6-D1C8-49A2-5411723998A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992964D2-3FEC-3913-7F6F-D36274B1153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8A6129EE-4257-D056-6E3D-B0746A177311}"/>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D6349DA3-A0C8-E2FA-5362-E3A4D7D5603C}"/>
              </a:ext>
            </a:extLst>
          </p:cNvPr>
          <p:cNvSpPr>
            <a:spLocks noGrp="1"/>
          </p:cNvSpPr>
          <p:nvPr>
            <p:ph type="sldNum" sz="quarter" idx="11"/>
          </p:nvPr>
        </p:nvSpPr>
        <p:spPr/>
        <p:txBody>
          <a:bodyPr/>
          <a:lstStyle>
            <a:lvl1pPr>
              <a:defRPr/>
            </a:lvl1pPr>
          </a:lstStyle>
          <a:p>
            <a:fld id="{3DBA82F3-8FA7-A344-939E-255BBE104DEB}" type="slidenum">
              <a:rPr lang="en-GB" altLang="pl-PL"/>
              <a:pPr/>
              <a:t>‹#›</a:t>
            </a:fld>
            <a:endParaRPr lang="en-GB" altLang="pl-PL"/>
          </a:p>
        </p:txBody>
      </p:sp>
    </p:spTree>
    <p:extLst>
      <p:ext uri="{BB962C8B-B14F-4D97-AF65-F5344CB8AC3E}">
        <p14:creationId xmlns:p14="http://schemas.microsoft.com/office/powerpoint/2010/main" val="6712115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D90E05C-961B-A0D3-8026-316DE5F2FAE4}"/>
              </a:ext>
            </a:extLst>
          </p:cNvPr>
          <p:cNvSpPr>
            <a:spLocks noGrp="1"/>
          </p:cNvSpPr>
          <p:nvPr>
            <p:ph type="title" orient="vert"/>
          </p:nvPr>
        </p:nvSpPr>
        <p:spPr>
          <a:xfrm>
            <a:off x="6938963" y="274638"/>
            <a:ext cx="1747837" cy="58515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5007A95-34AB-1050-3792-D7E2D8719FBE}"/>
              </a:ext>
            </a:extLst>
          </p:cNvPr>
          <p:cNvSpPr>
            <a:spLocks noGrp="1"/>
          </p:cNvSpPr>
          <p:nvPr>
            <p:ph type="body" orient="vert" idx="1"/>
          </p:nvPr>
        </p:nvSpPr>
        <p:spPr>
          <a:xfrm>
            <a:off x="1692275" y="274638"/>
            <a:ext cx="5094288"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35DEF29C-9C2A-DD96-720B-0DF5B4489789}"/>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05845553-C57E-296D-FF14-ED8F51EC3521}"/>
              </a:ext>
            </a:extLst>
          </p:cNvPr>
          <p:cNvSpPr>
            <a:spLocks noGrp="1"/>
          </p:cNvSpPr>
          <p:nvPr>
            <p:ph type="sldNum" sz="quarter" idx="11"/>
          </p:nvPr>
        </p:nvSpPr>
        <p:spPr/>
        <p:txBody>
          <a:bodyPr/>
          <a:lstStyle>
            <a:lvl1pPr>
              <a:defRPr/>
            </a:lvl1pPr>
          </a:lstStyle>
          <a:p>
            <a:fld id="{8C18A4B5-8DA1-D047-B5A8-6C3B2753D9C3}" type="slidenum">
              <a:rPr lang="en-GB" altLang="pl-PL"/>
              <a:pPr/>
              <a:t>‹#›</a:t>
            </a:fld>
            <a:endParaRPr lang="en-GB" altLang="pl-PL"/>
          </a:p>
        </p:txBody>
      </p:sp>
    </p:spTree>
    <p:extLst>
      <p:ext uri="{BB962C8B-B14F-4D97-AF65-F5344CB8AC3E}">
        <p14:creationId xmlns:p14="http://schemas.microsoft.com/office/powerpoint/2010/main" val="3874474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70" name="Tekst tytułowy"/>
          <p:cNvSpPr txBox="1">
            <a:spLocks noGrp="1"/>
          </p:cNvSpPr>
          <p:nvPr>
            <p:ph type="title"/>
          </p:nvPr>
        </p:nvSpPr>
        <p:spPr>
          <a:prstGeom prst="rect">
            <a:avLst/>
          </a:prstGeom>
        </p:spPr>
        <p:txBody>
          <a:bodyPr/>
          <a:lstStyle/>
          <a:p>
            <a:r>
              <a:t>Tekst tytułowy</a:t>
            </a:r>
          </a:p>
        </p:txBody>
      </p:sp>
      <p:sp>
        <p:nvSpPr>
          <p:cNvPr id="71" name="Treść - poziom 1…"/>
          <p:cNvSpPr txBox="1">
            <a:spLocks noGrp="1"/>
          </p:cNvSpPr>
          <p:nvPr>
            <p:ph type="body"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7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116456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79" name="Obrazek"/>
          <p:cNvSpPr>
            <a:spLocks noGrp="1"/>
          </p:cNvSpPr>
          <p:nvPr>
            <p:ph type="pic" sz="half" idx="13"/>
          </p:nvPr>
        </p:nvSpPr>
        <p:spPr>
          <a:xfrm>
            <a:off x="4795242" y="1223367"/>
            <a:ext cx="3920133" cy="5744289"/>
          </a:xfrm>
          <a:prstGeom prst="rect">
            <a:avLst/>
          </a:prstGeom>
          <a:ln w="9525">
            <a:round/>
          </a:ln>
        </p:spPr>
        <p:txBody>
          <a:bodyPr lIns="91439" tIns="45719" rIns="91439" bIns="45719" anchor="t">
            <a:noAutofit/>
          </a:bodyPr>
          <a:lstStyle/>
          <a:p>
            <a:endParaRPr/>
          </a:p>
        </p:txBody>
      </p:sp>
      <p:sp>
        <p:nvSpPr>
          <p:cNvPr id="80" name="Tekst tytułowy"/>
          <p:cNvSpPr txBox="1">
            <a:spLocks noGrp="1"/>
          </p:cNvSpPr>
          <p:nvPr>
            <p:ph type="title"/>
          </p:nvPr>
        </p:nvSpPr>
        <p:spPr>
          <a:prstGeom prst="rect">
            <a:avLst/>
          </a:prstGeom>
        </p:spPr>
        <p:txBody>
          <a:bodyPr/>
          <a:lstStyle/>
          <a:p>
            <a:r>
              <a:t>Tekst tytułowy</a:t>
            </a:r>
          </a:p>
        </p:txBody>
      </p:sp>
      <p:sp>
        <p:nvSpPr>
          <p:cNvPr id="81" name="Treść - poziom 1…"/>
          <p:cNvSpPr txBox="1">
            <a:spLocks noGrp="1"/>
          </p:cNvSpPr>
          <p:nvPr>
            <p:ph type="body" sz="half" idx="1"/>
          </p:nvPr>
        </p:nvSpPr>
        <p:spPr>
          <a:xfrm>
            <a:off x="357187" y="1919883"/>
            <a:ext cx="4089797" cy="4464844"/>
          </a:xfrm>
          <a:prstGeom prst="rect">
            <a:avLst/>
          </a:prstGeom>
        </p:spPr>
        <p:txBody>
          <a:bodyPr/>
          <a:lstStyle>
            <a:lvl1pPr marL="276810" indent="-276810">
              <a:spcBef>
                <a:spcPts val="1266"/>
              </a:spcBef>
              <a:buSzPct val="65000"/>
              <a:defRPr sz="2109"/>
            </a:lvl1pPr>
            <a:lvl2pPr marL="553621" indent="-276810">
              <a:spcBef>
                <a:spcPts val="1266"/>
              </a:spcBef>
              <a:buSzPct val="65000"/>
              <a:defRPr sz="2109"/>
            </a:lvl2pPr>
            <a:lvl3pPr marL="830431" indent="-276810">
              <a:spcBef>
                <a:spcPts val="1266"/>
              </a:spcBef>
              <a:buSzPct val="65000"/>
              <a:defRPr sz="2109"/>
            </a:lvl3pPr>
            <a:lvl4pPr marL="1107242" indent="-276810">
              <a:spcBef>
                <a:spcPts val="1266"/>
              </a:spcBef>
              <a:buSzPct val="65000"/>
              <a:defRPr sz="2109"/>
            </a:lvl4pPr>
            <a:lvl5pPr marL="1384052" indent="-276810">
              <a:spcBef>
                <a:spcPts val="1266"/>
              </a:spcBef>
              <a:buSzPct val="65000"/>
              <a:defRPr sz="2109"/>
            </a:lvl5pPr>
          </a:lstStyle>
          <a:p>
            <a:r>
              <a:t>Treść - poziom 1</a:t>
            </a:r>
          </a:p>
          <a:p>
            <a:pPr lvl="1"/>
            <a:r>
              <a:t>Treść - poziom 2</a:t>
            </a:r>
          </a:p>
          <a:p>
            <a:pPr lvl="2"/>
            <a:r>
              <a:t>Treść - poziom 3</a:t>
            </a:r>
          </a:p>
          <a:p>
            <a:pPr lvl="3"/>
            <a:r>
              <a:t>Treść - poziom 4</a:t>
            </a:r>
          </a:p>
          <a:p>
            <a:pPr lvl="4"/>
            <a:r>
              <a:t>Treść - poziom 5</a:t>
            </a:r>
          </a:p>
        </p:txBody>
      </p:sp>
      <p:sp>
        <p:nvSpPr>
          <p:cNvPr id="8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82549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Zdjęcie (3 sztuki)">
    <p:spTree>
      <p:nvGrpSpPr>
        <p:cNvPr id="1" name=""/>
        <p:cNvGrpSpPr/>
        <p:nvPr/>
      </p:nvGrpSpPr>
      <p:grpSpPr>
        <a:xfrm>
          <a:off x="0" y="0"/>
          <a:ext cx="0" cy="0"/>
          <a:chOff x="0" y="0"/>
          <a:chExt cx="0" cy="0"/>
        </a:xfrm>
      </p:grpSpPr>
      <p:sp>
        <p:nvSpPr>
          <p:cNvPr id="97" name="Obrazek"/>
          <p:cNvSpPr>
            <a:spLocks noGrp="1"/>
          </p:cNvSpPr>
          <p:nvPr>
            <p:ph type="pic" sz="half" idx="13"/>
          </p:nvPr>
        </p:nvSpPr>
        <p:spPr>
          <a:xfrm>
            <a:off x="4402256" y="3098602"/>
            <a:ext cx="4709376" cy="3312914"/>
          </a:xfrm>
          <a:prstGeom prst="rect">
            <a:avLst/>
          </a:prstGeom>
          <a:ln w="9525">
            <a:round/>
          </a:ln>
        </p:spPr>
        <p:txBody>
          <a:bodyPr lIns="91439" tIns="45719" rIns="91439" bIns="45719" anchor="t">
            <a:noAutofit/>
          </a:bodyPr>
          <a:lstStyle/>
          <a:p>
            <a:endParaRPr/>
          </a:p>
        </p:txBody>
      </p:sp>
      <p:sp>
        <p:nvSpPr>
          <p:cNvPr id="98" name="Obrazek"/>
          <p:cNvSpPr>
            <a:spLocks noGrp="1"/>
          </p:cNvSpPr>
          <p:nvPr>
            <p:ph type="pic" sz="quarter" idx="14"/>
          </p:nvPr>
        </p:nvSpPr>
        <p:spPr>
          <a:xfrm>
            <a:off x="4697016" y="446485"/>
            <a:ext cx="4098727" cy="2473523"/>
          </a:xfrm>
          <a:prstGeom prst="rect">
            <a:avLst/>
          </a:prstGeom>
          <a:ln w="9525">
            <a:round/>
          </a:ln>
        </p:spPr>
        <p:txBody>
          <a:bodyPr lIns="91439" tIns="45719" rIns="91439" bIns="45719" anchor="t">
            <a:noAutofit/>
          </a:bodyPr>
          <a:lstStyle/>
          <a:p>
            <a:endParaRPr/>
          </a:p>
        </p:txBody>
      </p:sp>
      <p:sp>
        <p:nvSpPr>
          <p:cNvPr id="99" name="Obrazek"/>
          <p:cNvSpPr>
            <a:spLocks noGrp="1"/>
          </p:cNvSpPr>
          <p:nvPr>
            <p:ph type="pic" sz="half" idx="15"/>
          </p:nvPr>
        </p:nvSpPr>
        <p:spPr>
          <a:xfrm>
            <a:off x="339329" y="428625"/>
            <a:ext cx="4028119" cy="5902523"/>
          </a:xfrm>
          <a:prstGeom prst="rect">
            <a:avLst/>
          </a:prstGeom>
          <a:ln w="9525">
            <a:round/>
          </a:ln>
        </p:spPr>
        <p:txBody>
          <a:bodyPr lIns="91439" tIns="45719" rIns="91439" bIns="45719" anchor="t">
            <a:noAutofit/>
          </a:bodyPr>
          <a:lstStyle/>
          <a:p>
            <a:endParaRPr/>
          </a:p>
        </p:txBody>
      </p:sp>
      <p:sp>
        <p:nvSpPr>
          <p:cNvPr id="10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121943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Zdjęcie">
    <p:spTree>
      <p:nvGrpSpPr>
        <p:cNvPr id="1" name=""/>
        <p:cNvGrpSpPr/>
        <p:nvPr/>
      </p:nvGrpSpPr>
      <p:grpSpPr>
        <a:xfrm>
          <a:off x="0" y="0"/>
          <a:ext cx="0" cy="0"/>
          <a:chOff x="0" y="0"/>
          <a:chExt cx="0" cy="0"/>
        </a:xfrm>
      </p:grpSpPr>
      <p:sp>
        <p:nvSpPr>
          <p:cNvPr id="116" name="Obrazek"/>
          <p:cNvSpPr>
            <a:spLocks noGrp="1"/>
          </p:cNvSpPr>
          <p:nvPr>
            <p:ph type="pic" idx="13"/>
          </p:nvPr>
        </p:nvSpPr>
        <p:spPr>
          <a:xfrm>
            <a:off x="-634008" y="-89297"/>
            <a:ext cx="9992320" cy="7029320"/>
          </a:xfrm>
          <a:prstGeom prst="rect">
            <a:avLst/>
          </a:prstGeom>
        </p:spPr>
        <p:txBody>
          <a:bodyPr lIns="91439" tIns="45719" rIns="91439" bIns="45719" anchor="t">
            <a:noAutofit/>
          </a:bodyPr>
          <a:lstStyle/>
          <a:p>
            <a:endParaRPr/>
          </a:p>
        </p:txBody>
      </p:sp>
      <p:sp>
        <p:nvSpPr>
          <p:cNvPr id="11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492697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Zdjęcie (poziomo)">
    <p:spTree>
      <p:nvGrpSpPr>
        <p:cNvPr id="1" name=""/>
        <p:cNvGrpSpPr/>
        <p:nvPr/>
      </p:nvGrpSpPr>
      <p:grpSpPr>
        <a:xfrm>
          <a:off x="0" y="0"/>
          <a:ext cx="0" cy="0"/>
          <a:chOff x="0" y="0"/>
          <a:chExt cx="0" cy="0"/>
        </a:xfrm>
      </p:grpSpPr>
      <p:sp>
        <p:nvSpPr>
          <p:cNvPr id="26" name="Linia"/>
          <p:cNvSpPr/>
          <p:nvPr/>
        </p:nvSpPr>
        <p:spPr>
          <a:xfrm flipV="1">
            <a:off x="5620994" y="4959531"/>
            <a:ext cx="1" cy="1155065"/>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27" name="Linia"/>
          <p:cNvSpPr/>
          <p:nvPr/>
        </p:nvSpPr>
        <p:spPr>
          <a:xfrm>
            <a:off x="357188" y="6420445"/>
            <a:ext cx="8437115"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28" name="Linia"/>
          <p:cNvSpPr/>
          <p:nvPr/>
        </p:nvSpPr>
        <p:spPr>
          <a:xfrm>
            <a:off x="357188" y="4661297"/>
            <a:ext cx="8437513"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29" name="Linia"/>
          <p:cNvSpPr/>
          <p:nvPr/>
        </p:nvSpPr>
        <p:spPr>
          <a:xfrm flipV="1">
            <a:off x="5620994" y="4959531"/>
            <a:ext cx="1" cy="1155065"/>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30" name="Lorem Ipsum Dolor"/>
          <p:cNvSpPr txBox="1">
            <a:spLocks noGrp="1"/>
          </p:cNvSpPr>
          <p:nvPr>
            <p:ph type="body" sz="quarter" idx="13"/>
          </p:nvPr>
        </p:nvSpPr>
        <p:spPr>
          <a:xfrm>
            <a:off x="357187" y="4286250"/>
            <a:ext cx="5063133" cy="357188"/>
          </a:xfrm>
          <a:prstGeom prst="rect">
            <a:avLst/>
          </a:prstGeom>
        </p:spPr>
        <p:txBody>
          <a:bodyPr>
            <a:spAutoFit/>
          </a:bodyPr>
          <a:lstStyle>
            <a:lvl1pPr marL="0" indent="0">
              <a:lnSpc>
                <a:spcPct val="110000"/>
              </a:lnSpc>
              <a:spcBef>
                <a:spcPts val="0"/>
              </a:spcBef>
              <a:buClrTx/>
              <a:buSzTx/>
              <a:buFontTx/>
              <a:buNone/>
              <a:defRPr sz="1687" i="1"/>
            </a:lvl1pPr>
          </a:lstStyle>
          <a:p>
            <a:r>
              <a:t>Lorem Ipsum Dolor</a:t>
            </a:r>
          </a:p>
        </p:txBody>
      </p:sp>
      <p:sp>
        <p:nvSpPr>
          <p:cNvPr id="31" name="Obrazek"/>
          <p:cNvSpPr>
            <a:spLocks noGrp="1"/>
          </p:cNvSpPr>
          <p:nvPr>
            <p:ph type="pic" idx="14"/>
          </p:nvPr>
        </p:nvSpPr>
        <p:spPr>
          <a:xfrm>
            <a:off x="410766" y="392906"/>
            <a:ext cx="8313539" cy="4982766"/>
          </a:xfrm>
          <a:prstGeom prst="rect">
            <a:avLst/>
          </a:prstGeom>
          <a:ln w="9525">
            <a:round/>
          </a:ln>
        </p:spPr>
        <p:txBody>
          <a:bodyPr lIns="91439" tIns="45719" rIns="91439" bIns="45719" anchor="t">
            <a:noAutofit/>
          </a:bodyPr>
          <a:lstStyle/>
          <a:p>
            <a:endParaRPr/>
          </a:p>
        </p:txBody>
      </p:sp>
      <p:sp>
        <p:nvSpPr>
          <p:cNvPr id="32" name="Tekst tytułowy"/>
          <p:cNvSpPr txBox="1">
            <a:spLocks noGrp="1"/>
          </p:cNvSpPr>
          <p:nvPr>
            <p:ph type="title"/>
          </p:nvPr>
        </p:nvSpPr>
        <p:spPr>
          <a:xfrm>
            <a:off x="357187" y="4697015"/>
            <a:ext cx="5063133" cy="1696641"/>
          </a:xfrm>
          <a:prstGeom prst="rect">
            <a:avLst/>
          </a:prstGeom>
        </p:spPr>
        <p:txBody>
          <a:bodyPr/>
          <a:lstStyle>
            <a:lvl1pPr algn="l"/>
          </a:lstStyle>
          <a:p>
            <a:r>
              <a:t>Tekst tytułowy</a:t>
            </a:r>
          </a:p>
        </p:txBody>
      </p:sp>
      <p:sp>
        <p:nvSpPr>
          <p:cNvPr id="33" name="Treść - poziom 1…"/>
          <p:cNvSpPr txBox="1">
            <a:spLocks noGrp="1"/>
          </p:cNvSpPr>
          <p:nvPr>
            <p:ph type="body" sz="quarter" idx="1"/>
          </p:nvPr>
        </p:nvSpPr>
        <p:spPr>
          <a:xfrm>
            <a:off x="5822156" y="4697015"/>
            <a:ext cx="2982516" cy="1696641"/>
          </a:xfrm>
          <a:prstGeom prst="rect">
            <a:avLst/>
          </a:prstGeom>
        </p:spPr>
        <p:txBody>
          <a:bodyPr/>
          <a:lstStyle>
            <a:lvl1pPr marL="0" indent="0">
              <a:spcBef>
                <a:spcPts val="0"/>
              </a:spcBef>
              <a:buClrTx/>
              <a:buSzTx/>
              <a:buFontTx/>
              <a:buNone/>
              <a:defRPr sz="1687"/>
            </a:lvl1pPr>
            <a:lvl2pPr marL="0" indent="0">
              <a:spcBef>
                <a:spcPts val="0"/>
              </a:spcBef>
              <a:buClrTx/>
              <a:buSzTx/>
              <a:buFontTx/>
              <a:buNone/>
              <a:defRPr sz="1687"/>
            </a:lvl2pPr>
            <a:lvl3pPr marL="0" indent="0">
              <a:spcBef>
                <a:spcPts val="0"/>
              </a:spcBef>
              <a:buClrTx/>
              <a:buSzTx/>
              <a:buFontTx/>
              <a:buNone/>
              <a:defRPr sz="1687"/>
            </a:lvl3pPr>
            <a:lvl4pPr marL="0" indent="0">
              <a:spcBef>
                <a:spcPts val="0"/>
              </a:spcBef>
              <a:buClrTx/>
              <a:buSzTx/>
              <a:buFontTx/>
              <a:buNone/>
              <a:defRPr sz="1687"/>
            </a:lvl4pPr>
            <a:lvl5pPr marL="0" indent="0">
              <a:spcBef>
                <a:spcPts val="0"/>
              </a:spcBef>
              <a:buClrTx/>
              <a:buSzTx/>
              <a:buFontTx/>
              <a:buNone/>
              <a:defRPr sz="1687"/>
            </a:lvl5pPr>
          </a:lstStyle>
          <a:p>
            <a:r>
              <a:t>Treść - poziom 1</a:t>
            </a:r>
          </a:p>
          <a:p>
            <a:pPr lvl="1"/>
            <a:r>
              <a:t>Treść - poziom 2</a:t>
            </a:r>
          </a:p>
          <a:p>
            <a:pPr lvl="2"/>
            <a:r>
              <a:t>Treść - poziom 3</a:t>
            </a:r>
          </a:p>
          <a:p>
            <a:pPr lvl="3"/>
            <a:r>
              <a:t>Treść - poziom 4</a:t>
            </a:r>
          </a:p>
          <a:p>
            <a:pPr lvl="4"/>
            <a:r>
              <a:t>Treść - poziom 5</a:t>
            </a:r>
          </a:p>
        </p:txBody>
      </p:sp>
      <p:sp>
        <p:nvSpPr>
          <p:cNvPr id="3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372799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F374E5-C15D-6ADB-4120-F2262D86A795}"/>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07C158C-5616-FCE1-979F-5B05FA4105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stopki 3">
            <a:extLst>
              <a:ext uri="{FF2B5EF4-FFF2-40B4-BE49-F238E27FC236}">
                <a16:creationId xmlns:a16="http://schemas.microsoft.com/office/drawing/2014/main" id="{E94A9EC0-495C-8673-CCFC-F0ECA5D56B72}"/>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B180EF06-192D-EC65-AA59-BFB06C52287E}"/>
              </a:ext>
            </a:extLst>
          </p:cNvPr>
          <p:cNvSpPr>
            <a:spLocks noGrp="1"/>
          </p:cNvSpPr>
          <p:nvPr>
            <p:ph type="sldNum" sz="quarter" idx="11"/>
          </p:nvPr>
        </p:nvSpPr>
        <p:spPr/>
        <p:txBody>
          <a:bodyPr/>
          <a:lstStyle>
            <a:lvl1pPr>
              <a:defRPr/>
            </a:lvl1pPr>
          </a:lstStyle>
          <a:p>
            <a:fld id="{7329A60B-BE3C-2740-AB99-DADD3638AC60}" type="slidenum">
              <a:rPr lang="en-GB" altLang="pl-PL"/>
              <a:pPr/>
              <a:t>‹#›</a:t>
            </a:fld>
            <a:endParaRPr lang="en-GB" altLang="pl-PL"/>
          </a:p>
        </p:txBody>
      </p:sp>
    </p:spTree>
    <p:extLst>
      <p:ext uri="{BB962C8B-B14F-4D97-AF65-F5344CB8AC3E}">
        <p14:creationId xmlns:p14="http://schemas.microsoft.com/office/powerpoint/2010/main" val="2447668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A6FA70-833A-60AD-B704-E69DF348278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207D2C7-D673-C8CD-FD0F-06589CBEA29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A2833A39-3BB0-0827-55D6-31326318AFD5}"/>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2BCFB19A-7766-419C-AC6D-FF28EAC7CC08}"/>
              </a:ext>
            </a:extLst>
          </p:cNvPr>
          <p:cNvSpPr>
            <a:spLocks noGrp="1"/>
          </p:cNvSpPr>
          <p:nvPr>
            <p:ph type="sldNum" sz="quarter" idx="11"/>
          </p:nvPr>
        </p:nvSpPr>
        <p:spPr/>
        <p:txBody>
          <a:bodyPr/>
          <a:lstStyle>
            <a:lvl1pPr>
              <a:defRPr/>
            </a:lvl1pPr>
          </a:lstStyle>
          <a:p>
            <a:fld id="{E5B3EEE1-FE67-F743-AAC1-2F1448777CB2}" type="slidenum">
              <a:rPr lang="en-GB" altLang="pl-PL"/>
              <a:pPr/>
              <a:t>‹#›</a:t>
            </a:fld>
            <a:endParaRPr lang="en-GB" altLang="pl-PL"/>
          </a:p>
        </p:txBody>
      </p:sp>
    </p:spTree>
    <p:extLst>
      <p:ext uri="{BB962C8B-B14F-4D97-AF65-F5344CB8AC3E}">
        <p14:creationId xmlns:p14="http://schemas.microsoft.com/office/powerpoint/2010/main" val="243207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241B1A-2701-DCBA-25A7-B8DA2107CC13}"/>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17C9FB0-0B71-1141-3B11-26540B444685}"/>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Tree>
    <p:extLst>
      <p:ext uri="{BB962C8B-B14F-4D97-AF65-F5344CB8AC3E}">
        <p14:creationId xmlns:p14="http://schemas.microsoft.com/office/powerpoint/2010/main" val="154415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ED0CBA-7DF4-92A2-69FD-2674B0BA4FEB}"/>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8CCBBCA-0934-6658-32C0-ECCA084D89F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stopki 3">
            <a:extLst>
              <a:ext uri="{FF2B5EF4-FFF2-40B4-BE49-F238E27FC236}">
                <a16:creationId xmlns:a16="http://schemas.microsoft.com/office/drawing/2014/main" id="{2B8930B2-2F3B-3BB0-FAA4-991852680237}"/>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FB60926B-8F0B-FC18-C715-9E4FFC60154A}"/>
              </a:ext>
            </a:extLst>
          </p:cNvPr>
          <p:cNvSpPr>
            <a:spLocks noGrp="1"/>
          </p:cNvSpPr>
          <p:nvPr>
            <p:ph type="sldNum" sz="quarter" idx="11"/>
          </p:nvPr>
        </p:nvSpPr>
        <p:spPr/>
        <p:txBody>
          <a:bodyPr/>
          <a:lstStyle>
            <a:lvl1pPr>
              <a:defRPr/>
            </a:lvl1pPr>
          </a:lstStyle>
          <a:p>
            <a:fld id="{C05B9095-DCA3-2649-BA08-0FA471D7EEBD}" type="slidenum">
              <a:rPr lang="en-GB" altLang="pl-PL"/>
              <a:pPr/>
              <a:t>‹#›</a:t>
            </a:fld>
            <a:endParaRPr lang="en-GB" altLang="pl-PL"/>
          </a:p>
        </p:txBody>
      </p:sp>
    </p:spTree>
    <p:extLst>
      <p:ext uri="{BB962C8B-B14F-4D97-AF65-F5344CB8AC3E}">
        <p14:creationId xmlns:p14="http://schemas.microsoft.com/office/powerpoint/2010/main" val="1521633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65D51D-9250-AC31-06D9-F293A6F5F1C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4FE9EC8-4D0B-7F55-2CDB-C835267BDA15}"/>
              </a:ext>
            </a:extLst>
          </p:cNvPr>
          <p:cNvSpPr>
            <a:spLocks noGrp="1"/>
          </p:cNvSpPr>
          <p:nvPr>
            <p:ph sz="half" idx="1"/>
          </p:nvPr>
        </p:nvSpPr>
        <p:spPr>
          <a:xfrm>
            <a:off x="1692275" y="1600200"/>
            <a:ext cx="3421063"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0E39D5E-C787-744D-C83F-0282D0107CD0}"/>
              </a:ext>
            </a:extLst>
          </p:cNvPr>
          <p:cNvSpPr>
            <a:spLocks noGrp="1"/>
          </p:cNvSpPr>
          <p:nvPr>
            <p:ph sz="half" idx="2"/>
          </p:nvPr>
        </p:nvSpPr>
        <p:spPr>
          <a:xfrm>
            <a:off x="5265738" y="1600200"/>
            <a:ext cx="3421062"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a:extLst>
              <a:ext uri="{FF2B5EF4-FFF2-40B4-BE49-F238E27FC236}">
                <a16:creationId xmlns:a16="http://schemas.microsoft.com/office/drawing/2014/main" id="{EE2FF5AC-C3D1-07B2-949E-1191F1601F19}"/>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0237C0D4-98C5-8694-1C2E-E248A5E73DE1}"/>
              </a:ext>
            </a:extLst>
          </p:cNvPr>
          <p:cNvSpPr>
            <a:spLocks noGrp="1"/>
          </p:cNvSpPr>
          <p:nvPr>
            <p:ph type="sldNum" sz="quarter" idx="11"/>
          </p:nvPr>
        </p:nvSpPr>
        <p:spPr/>
        <p:txBody>
          <a:bodyPr/>
          <a:lstStyle>
            <a:lvl1pPr>
              <a:defRPr/>
            </a:lvl1pPr>
          </a:lstStyle>
          <a:p>
            <a:fld id="{CC946DF5-ADC6-E745-AB42-B943E2CB77FC}" type="slidenum">
              <a:rPr lang="en-GB" altLang="pl-PL"/>
              <a:pPr/>
              <a:t>‹#›</a:t>
            </a:fld>
            <a:endParaRPr lang="en-GB" altLang="pl-PL"/>
          </a:p>
        </p:txBody>
      </p:sp>
    </p:spTree>
    <p:extLst>
      <p:ext uri="{BB962C8B-B14F-4D97-AF65-F5344CB8AC3E}">
        <p14:creationId xmlns:p14="http://schemas.microsoft.com/office/powerpoint/2010/main" val="1068131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157A15-0EA9-F8FC-DC26-A2E834D833FF}"/>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C1C8F3E-0625-7A90-3652-469FC9333F3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2DF277D-72CF-90ED-55B6-F6B06A4BF484}"/>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6564501-DBE1-20A9-7AAB-02B3092773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87777A9-2F27-9157-2F0C-035BFAF13B9C}"/>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stopki 6">
            <a:extLst>
              <a:ext uri="{FF2B5EF4-FFF2-40B4-BE49-F238E27FC236}">
                <a16:creationId xmlns:a16="http://schemas.microsoft.com/office/drawing/2014/main" id="{DBF315C3-7D81-FFD3-1917-55C133DB85E0}"/>
              </a:ext>
            </a:extLst>
          </p:cNvPr>
          <p:cNvSpPr>
            <a:spLocks noGrp="1"/>
          </p:cNvSpPr>
          <p:nvPr>
            <p:ph type="ftr" sz="quarter" idx="10"/>
          </p:nvPr>
        </p:nvSpPr>
        <p:spPr/>
        <p:txBody>
          <a:bodyPr/>
          <a:lstStyle>
            <a:lvl1pPr>
              <a:defRPr/>
            </a:lvl1pPr>
          </a:lstStyle>
          <a:p>
            <a:endParaRPr lang="en-GB" altLang="pl-PL"/>
          </a:p>
        </p:txBody>
      </p:sp>
      <p:sp>
        <p:nvSpPr>
          <p:cNvPr id="8" name="Symbol zastępczy numeru slajdu 7">
            <a:extLst>
              <a:ext uri="{FF2B5EF4-FFF2-40B4-BE49-F238E27FC236}">
                <a16:creationId xmlns:a16="http://schemas.microsoft.com/office/drawing/2014/main" id="{7FAAC11B-618C-42EB-65EF-EA3AFEC5E82F}"/>
              </a:ext>
            </a:extLst>
          </p:cNvPr>
          <p:cNvSpPr>
            <a:spLocks noGrp="1"/>
          </p:cNvSpPr>
          <p:nvPr>
            <p:ph type="sldNum" sz="quarter" idx="11"/>
          </p:nvPr>
        </p:nvSpPr>
        <p:spPr/>
        <p:txBody>
          <a:bodyPr/>
          <a:lstStyle>
            <a:lvl1pPr>
              <a:defRPr/>
            </a:lvl1pPr>
          </a:lstStyle>
          <a:p>
            <a:fld id="{AAF795A0-FAC0-8B45-B915-10D1F922C53B}" type="slidenum">
              <a:rPr lang="en-GB" altLang="pl-PL"/>
              <a:pPr/>
              <a:t>‹#›</a:t>
            </a:fld>
            <a:endParaRPr lang="en-GB" altLang="pl-PL"/>
          </a:p>
        </p:txBody>
      </p:sp>
    </p:spTree>
    <p:extLst>
      <p:ext uri="{BB962C8B-B14F-4D97-AF65-F5344CB8AC3E}">
        <p14:creationId xmlns:p14="http://schemas.microsoft.com/office/powerpoint/2010/main" val="2866190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B4ECAF-7397-FA73-B6B6-DFADA3764428}"/>
              </a:ext>
            </a:extLst>
          </p:cNvPr>
          <p:cNvSpPr>
            <a:spLocks noGrp="1"/>
          </p:cNvSpPr>
          <p:nvPr>
            <p:ph type="title"/>
          </p:nvPr>
        </p:nvSpPr>
        <p:spPr/>
        <p:txBody>
          <a:bodyPr/>
          <a:lstStyle/>
          <a:p>
            <a:r>
              <a:rPr lang="pl-PL"/>
              <a:t>Kliknij, aby edytować styl</a:t>
            </a:r>
          </a:p>
        </p:txBody>
      </p:sp>
      <p:sp>
        <p:nvSpPr>
          <p:cNvPr id="3" name="Symbol zastępczy stopki 2">
            <a:extLst>
              <a:ext uri="{FF2B5EF4-FFF2-40B4-BE49-F238E27FC236}">
                <a16:creationId xmlns:a16="http://schemas.microsoft.com/office/drawing/2014/main" id="{5A4964D7-80E6-DA88-565B-78E0E6699AA2}"/>
              </a:ext>
            </a:extLst>
          </p:cNvPr>
          <p:cNvSpPr>
            <a:spLocks noGrp="1"/>
          </p:cNvSpPr>
          <p:nvPr>
            <p:ph type="ftr" sz="quarter" idx="10"/>
          </p:nvPr>
        </p:nvSpPr>
        <p:spPr/>
        <p:txBody>
          <a:bodyPr/>
          <a:lstStyle>
            <a:lvl1pPr>
              <a:defRPr/>
            </a:lvl1pPr>
          </a:lstStyle>
          <a:p>
            <a:endParaRPr lang="en-GB" altLang="pl-PL"/>
          </a:p>
        </p:txBody>
      </p:sp>
      <p:sp>
        <p:nvSpPr>
          <p:cNvPr id="4" name="Symbol zastępczy numeru slajdu 3">
            <a:extLst>
              <a:ext uri="{FF2B5EF4-FFF2-40B4-BE49-F238E27FC236}">
                <a16:creationId xmlns:a16="http://schemas.microsoft.com/office/drawing/2014/main" id="{B012E7C6-473B-C256-C7FB-5EF4903A1EAD}"/>
              </a:ext>
            </a:extLst>
          </p:cNvPr>
          <p:cNvSpPr>
            <a:spLocks noGrp="1"/>
          </p:cNvSpPr>
          <p:nvPr>
            <p:ph type="sldNum" sz="quarter" idx="11"/>
          </p:nvPr>
        </p:nvSpPr>
        <p:spPr/>
        <p:txBody>
          <a:bodyPr/>
          <a:lstStyle>
            <a:lvl1pPr>
              <a:defRPr/>
            </a:lvl1pPr>
          </a:lstStyle>
          <a:p>
            <a:fld id="{C0260BA5-2EDC-CC44-B9B3-E233481EB7E0}" type="slidenum">
              <a:rPr lang="en-GB" altLang="pl-PL"/>
              <a:pPr/>
              <a:t>‹#›</a:t>
            </a:fld>
            <a:endParaRPr lang="en-GB" altLang="pl-PL"/>
          </a:p>
        </p:txBody>
      </p:sp>
    </p:spTree>
    <p:extLst>
      <p:ext uri="{BB962C8B-B14F-4D97-AF65-F5344CB8AC3E}">
        <p14:creationId xmlns:p14="http://schemas.microsoft.com/office/powerpoint/2010/main" val="3133265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A9304066-5C76-DD54-21D3-80599E62E890}"/>
              </a:ext>
            </a:extLst>
          </p:cNvPr>
          <p:cNvSpPr>
            <a:spLocks noGrp="1"/>
          </p:cNvSpPr>
          <p:nvPr>
            <p:ph type="ftr" sz="quarter" idx="10"/>
          </p:nvPr>
        </p:nvSpPr>
        <p:spPr/>
        <p:txBody>
          <a:bodyPr/>
          <a:lstStyle>
            <a:lvl1pPr>
              <a:defRPr/>
            </a:lvl1pPr>
          </a:lstStyle>
          <a:p>
            <a:endParaRPr lang="en-GB" altLang="pl-PL"/>
          </a:p>
        </p:txBody>
      </p:sp>
      <p:sp>
        <p:nvSpPr>
          <p:cNvPr id="3" name="Symbol zastępczy numeru slajdu 2">
            <a:extLst>
              <a:ext uri="{FF2B5EF4-FFF2-40B4-BE49-F238E27FC236}">
                <a16:creationId xmlns:a16="http://schemas.microsoft.com/office/drawing/2014/main" id="{8C17A667-A79A-A55F-2B00-03915887FD1C}"/>
              </a:ext>
            </a:extLst>
          </p:cNvPr>
          <p:cNvSpPr>
            <a:spLocks noGrp="1"/>
          </p:cNvSpPr>
          <p:nvPr>
            <p:ph type="sldNum" sz="quarter" idx="11"/>
          </p:nvPr>
        </p:nvSpPr>
        <p:spPr/>
        <p:txBody>
          <a:bodyPr/>
          <a:lstStyle>
            <a:lvl1pPr>
              <a:defRPr/>
            </a:lvl1pPr>
          </a:lstStyle>
          <a:p>
            <a:fld id="{E06FB359-5602-4C41-A522-8525CEB93BEC}" type="slidenum">
              <a:rPr lang="en-GB" altLang="pl-PL"/>
              <a:pPr/>
              <a:t>‹#›</a:t>
            </a:fld>
            <a:endParaRPr lang="en-GB" altLang="pl-PL"/>
          </a:p>
        </p:txBody>
      </p:sp>
    </p:spTree>
    <p:extLst>
      <p:ext uri="{BB962C8B-B14F-4D97-AF65-F5344CB8AC3E}">
        <p14:creationId xmlns:p14="http://schemas.microsoft.com/office/powerpoint/2010/main" val="27178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1663CA-5B04-3EDE-C71C-4A7807FCE722}"/>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B4584F8-1928-D49B-8596-3D9CE9906F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D6A82C9-1373-E235-36B2-CD727F2654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73E5919D-AEF8-18E7-E20F-8366105D7CAF}"/>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1B43A4D1-D3C2-D848-8C1E-49D529A0ECF7}"/>
              </a:ext>
            </a:extLst>
          </p:cNvPr>
          <p:cNvSpPr>
            <a:spLocks noGrp="1"/>
          </p:cNvSpPr>
          <p:nvPr>
            <p:ph type="sldNum" sz="quarter" idx="11"/>
          </p:nvPr>
        </p:nvSpPr>
        <p:spPr/>
        <p:txBody>
          <a:bodyPr/>
          <a:lstStyle>
            <a:lvl1pPr>
              <a:defRPr/>
            </a:lvl1pPr>
          </a:lstStyle>
          <a:p>
            <a:fld id="{9ECF47B5-1FE8-9A4C-8EB9-EFD107C7E22A}" type="slidenum">
              <a:rPr lang="en-GB" altLang="pl-PL"/>
              <a:pPr/>
              <a:t>‹#›</a:t>
            </a:fld>
            <a:endParaRPr lang="en-GB" altLang="pl-PL"/>
          </a:p>
        </p:txBody>
      </p:sp>
    </p:spTree>
    <p:extLst>
      <p:ext uri="{BB962C8B-B14F-4D97-AF65-F5344CB8AC3E}">
        <p14:creationId xmlns:p14="http://schemas.microsoft.com/office/powerpoint/2010/main" val="3518320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006F5B-14C1-D508-D132-4AD498F9B250}"/>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04A672B-3032-F1B7-F1B1-A33C05A700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D4DFFDD-350C-C5C5-4DB1-C2A112B150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6D1A2B33-8A88-8BD3-2ED1-8D34678572B6}"/>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1D3EFC15-8EB0-353E-92B4-8C296D5318EF}"/>
              </a:ext>
            </a:extLst>
          </p:cNvPr>
          <p:cNvSpPr>
            <a:spLocks noGrp="1"/>
          </p:cNvSpPr>
          <p:nvPr>
            <p:ph type="sldNum" sz="quarter" idx="11"/>
          </p:nvPr>
        </p:nvSpPr>
        <p:spPr/>
        <p:txBody>
          <a:bodyPr/>
          <a:lstStyle>
            <a:lvl1pPr>
              <a:defRPr/>
            </a:lvl1pPr>
          </a:lstStyle>
          <a:p>
            <a:fld id="{9C2CCEC0-6349-9647-B04D-539D3688DAF7}" type="slidenum">
              <a:rPr lang="en-GB" altLang="pl-PL"/>
              <a:pPr/>
              <a:t>‹#›</a:t>
            </a:fld>
            <a:endParaRPr lang="en-GB" altLang="pl-PL"/>
          </a:p>
        </p:txBody>
      </p:sp>
    </p:spTree>
    <p:extLst>
      <p:ext uri="{BB962C8B-B14F-4D97-AF65-F5344CB8AC3E}">
        <p14:creationId xmlns:p14="http://schemas.microsoft.com/office/powerpoint/2010/main" val="3859518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6672DC-9548-FAF3-D6FE-19E5E7859FF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6469AD1-1FA0-7186-8D37-0DD43DF6EDB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82BAA75D-FDF9-0E3F-E76B-1DEA40FE6F14}"/>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0D581C89-6AEE-C8B2-8768-D7154111C3D1}"/>
              </a:ext>
            </a:extLst>
          </p:cNvPr>
          <p:cNvSpPr>
            <a:spLocks noGrp="1"/>
          </p:cNvSpPr>
          <p:nvPr>
            <p:ph type="sldNum" sz="quarter" idx="11"/>
          </p:nvPr>
        </p:nvSpPr>
        <p:spPr/>
        <p:txBody>
          <a:bodyPr/>
          <a:lstStyle>
            <a:lvl1pPr>
              <a:defRPr/>
            </a:lvl1pPr>
          </a:lstStyle>
          <a:p>
            <a:fld id="{A1F1698E-2C73-BA4D-958E-6E74D73DB326}" type="slidenum">
              <a:rPr lang="en-GB" altLang="pl-PL"/>
              <a:pPr/>
              <a:t>‹#›</a:t>
            </a:fld>
            <a:endParaRPr lang="en-GB" altLang="pl-PL"/>
          </a:p>
        </p:txBody>
      </p:sp>
    </p:spTree>
    <p:extLst>
      <p:ext uri="{BB962C8B-B14F-4D97-AF65-F5344CB8AC3E}">
        <p14:creationId xmlns:p14="http://schemas.microsoft.com/office/powerpoint/2010/main" val="2671246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1D71E70-45AC-0BE5-B5A3-4540110F10EF}"/>
              </a:ext>
            </a:extLst>
          </p:cNvPr>
          <p:cNvSpPr>
            <a:spLocks noGrp="1"/>
          </p:cNvSpPr>
          <p:nvPr>
            <p:ph type="title" orient="vert"/>
          </p:nvPr>
        </p:nvSpPr>
        <p:spPr>
          <a:xfrm>
            <a:off x="6938963" y="274638"/>
            <a:ext cx="1747837" cy="58515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2126C4A-E045-4FA1-AB9E-B394AED45648}"/>
              </a:ext>
            </a:extLst>
          </p:cNvPr>
          <p:cNvSpPr>
            <a:spLocks noGrp="1"/>
          </p:cNvSpPr>
          <p:nvPr>
            <p:ph type="body" orient="vert" idx="1"/>
          </p:nvPr>
        </p:nvSpPr>
        <p:spPr>
          <a:xfrm>
            <a:off x="1692275" y="274638"/>
            <a:ext cx="5094288"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1141A47D-0CA6-BE10-1F01-C4671D87777C}"/>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B81E999D-1C36-6C57-0129-D6317EFC6F57}"/>
              </a:ext>
            </a:extLst>
          </p:cNvPr>
          <p:cNvSpPr>
            <a:spLocks noGrp="1"/>
          </p:cNvSpPr>
          <p:nvPr>
            <p:ph type="sldNum" sz="quarter" idx="11"/>
          </p:nvPr>
        </p:nvSpPr>
        <p:spPr/>
        <p:txBody>
          <a:bodyPr/>
          <a:lstStyle>
            <a:lvl1pPr>
              <a:defRPr/>
            </a:lvl1pPr>
          </a:lstStyle>
          <a:p>
            <a:fld id="{62D21C60-9C60-8644-9734-768A68AFDF4C}" type="slidenum">
              <a:rPr lang="en-GB" altLang="pl-PL"/>
              <a:pPr/>
              <a:t>‹#›</a:t>
            </a:fld>
            <a:endParaRPr lang="en-GB" altLang="pl-PL"/>
          </a:p>
        </p:txBody>
      </p:sp>
    </p:spTree>
    <p:extLst>
      <p:ext uri="{BB962C8B-B14F-4D97-AF65-F5344CB8AC3E}">
        <p14:creationId xmlns:p14="http://schemas.microsoft.com/office/powerpoint/2010/main" val="4218026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8075A-B222-B35C-828B-3AD5AF16C0AE}"/>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714C03E-1FE4-C203-32AE-ACC6974BC9F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stopki 3">
            <a:extLst>
              <a:ext uri="{FF2B5EF4-FFF2-40B4-BE49-F238E27FC236}">
                <a16:creationId xmlns:a16="http://schemas.microsoft.com/office/drawing/2014/main" id="{C43C4763-04E4-8962-2A96-D16BAA8C3DFB}"/>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04833CDD-D4B0-8DF7-6128-91EB21D3D2D6}"/>
              </a:ext>
            </a:extLst>
          </p:cNvPr>
          <p:cNvSpPr>
            <a:spLocks noGrp="1"/>
          </p:cNvSpPr>
          <p:nvPr>
            <p:ph type="sldNum" sz="quarter" idx="11"/>
          </p:nvPr>
        </p:nvSpPr>
        <p:spPr/>
        <p:txBody>
          <a:bodyPr/>
          <a:lstStyle>
            <a:lvl1pPr>
              <a:defRPr/>
            </a:lvl1pPr>
          </a:lstStyle>
          <a:p>
            <a:fld id="{A1606B44-CA27-2940-BD61-58FEA900D86A}" type="slidenum">
              <a:rPr lang="en-GB" altLang="pl-PL"/>
              <a:pPr/>
              <a:t>‹#›</a:t>
            </a:fld>
            <a:endParaRPr lang="en-GB" altLang="pl-PL"/>
          </a:p>
        </p:txBody>
      </p:sp>
    </p:spTree>
    <p:extLst>
      <p:ext uri="{BB962C8B-B14F-4D97-AF65-F5344CB8AC3E}">
        <p14:creationId xmlns:p14="http://schemas.microsoft.com/office/powerpoint/2010/main" val="68929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33EF92-7AA3-FF51-51F9-50706CC9F6C2}"/>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C1BB2B9-3EFF-D07A-F6FF-B26E8C89146F}"/>
              </a:ext>
            </a:extLst>
          </p:cNvPr>
          <p:cNvSpPr>
            <a:spLocks noGrp="1"/>
          </p:cNvSpPr>
          <p:nvPr>
            <p:ph sz="half" idx="1"/>
          </p:nvPr>
        </p:nvSpPr>
        <p:spPr>
          <a:xfrm>
            <a:off x="62865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831D8D0-4D86-FA84-1913-7378C02793C4}"/>
              </a:ext>
            </a:extLst>
          </p:cNvPr>
          <p:cNvSpPr>
            <a:spLocks noGrp="1"/>
          </p:cNvSpPr>
          <p:nvPr>
            <p:ph sz="half" idx="2"/>
          </p:nvPr>
        </p:nvSpPr>
        <p:spPr>
          <a:xfrm>
            <a:off x="464820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322926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BFBEF-F403-B0E6-B868-65FE7570802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12FF4F7-4FE8-B4A9-8C63-1160F4FF48CF}"/>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10F544D8-71A8-95BC-87F1-A0DCD971777B}"/>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5F987C3F-2E4B-2A7F-5BB7-513C6ABF52D9}"/>
              </a:ext>
            </a:extLst>
          </p:cNvPr>
          <p:cNvSpPr>
            <a:spLocks noGrp="1"/>
          </p:cNvSpPr>
          <p:nvPr>
            <p:ph type="sldNum" sz="quarter" idx="11"/>
          </p:nvPr>
        </p:nvSpPr>
        <p:spPr/>
        <p:txBody>
          <a:bodyPr/>
          <a:lstStyle>
            <a:lvl1pPr>
              <a:defRPr/>
            </a:lvl1pPr>
          </a:lstStyle>
          <a:p>
            <a:fld id="{446EDDAD-FEE8-594B-9C30-43822217CE66}" type="slidenum">
              <a:rPr lang="en-GB" altLang="pl-PL"/>
              <a:pPr/>
              <a:t>‹#›</a:t>
            </a:fld>
            <a:endParaRPr lang="en-GB" altLang="pl-PL"/>
          </a:p>
        </p:txBody>
      </p:sp>
    </p:spTree>
    <p:extLst>
      <p:ext uri="{BB962C8B-B14F-4D97-AF65-F5344CB8AC3E}">
        <p14:creationId xmlns:p14="http://schemas.microsoft.com/office/powerpoint/2010/main" val="300311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966425-8C1C-8E6F-4E14-765B7099BBC9}"/>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315818A-56B0-B336-7F22-635FB26E020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stopki 3">
            <a:extLst>
              <a:ext uri="{FF2B5EF4-FFF2-40B4-BE49-F238E27FC236}">
                <a16:creationId xmlns:a16="http://schemas.microsoft.com/office/drawing/2014/main" id="{CC7CDCDE-2DBA-6B79-FF8B-FE11E58ED00E}"/>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364029DB-CDCF-2F3C-5784-966D81CC55A9}"/>
              </a:ext>
            </a:extLst>
          </p:cNvPr>
          <p:cNvSpPr>
            <a:spLocks noGrp="1"/>
          </p:cNvSpPr>
          <p:nvPr>
            <p:ph type="sldNum" sz="quarter" idx="11"/>
          </p:nvPr>
        </p:nvSpPr>
        <p:spPr/>
        <p:txBody>
          <a:bodyPr/>
          <a:lstStyle>
            <a:lvl1pPr>
              <a:defRPr/>
            </a:lvl1pPr>
          </a:lstStyle>
          <a:p>
            <a:fld id="{03C17DE2-6FD6-9F46-A348-E181B4286616}" type="slidenum">
              <a:rPr lang="en-GB" altLang="pl-PL"/>
              <a:pPr/>
              <a:t>‹#›</a:t>
            </a:fld>
            <a:endParaRPr lang="en-GB" altLang="pl-PL"/>
          </a:p>
        </p:txBody>
      </p:sp>
    </p:spTree>
    <p:extLst>
      <p:ext uri="{BB962C8B-B14F-4D97-AF65-F5344CB8AC3E}">
        <p14:creationId xmlns:p14="http://schemas.microsoft.com/office/powerpoint/2010/main" val="108878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0DC689-9D10-C89E-6E90-331359F6B61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CA15E48-EAE6-4192-C78A-F2B6260D0748}"/>
              </a:ext>
            </a:extLst>
          </p:cNvPr>
          <p:cNvSpPr>
            <a:spLocks noGrp="1"/>
          </p:cNvSpPr>
          <p:nvPr>
            <p:ph sz="half" idx="1"/>
          </p:nvPr>
        </p:nvSpPr>
        <p:spPr>
          <a:xfrm>
            <a:off x="1692275" y="1600200"/>
            <a:ext cx="3421063"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B61DCF8-C576-89B0-6487-BB652B9CB7A7}"/>
              </a:ext>
            </a:extLst>
          </p:cNvPr>
          <p:cNvSpPr>
            <a:spLocks noGrp="1"/>
          </p:cNvSpPr>
          <p:nvPr>
            <p:ph sz="half" idx="2"/>
          </p:nvPr>
        </p:nvSpPr>
        <p:spPr>
          <a:xfrm>
            <a:off x="5265738" y="1600200"/>
            <a:ext cx="3421062"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a:extLst>
              <a:ext uri="{FF2B5EF4-FFF2-40B4-BE49-F238E27FC236}">
                <a16:creationId xmlns:a16="http://schemas.microsoft.com/office/drawing/2014/main" id="{B3251D3B-4F86-2819-93FA-8CF3C4061B39}"/>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6B92BEE0-C854-54DD-0EF1-123966D93398}"/>
              </a:ext>
            </a:extLst>
          </p:cNvPr>
          <p:cNvSpPr>
            <a:spLocks noGrp="1"/>
          </p:cNvSpPr>
          <p:nvPr>
            <p:ph type="sldNum" sz="quarter" idx="11"/>
          </p:nvPr>
        </p:nvSpPr>
        <p:spPr/>
        <p:txBody>
          <a:bodyPr/>
          <a:lstStyle>
            <a:lvl1pPr>
              <a:defRPr/>
            </a:lvl1pPr>
          </a:lstStyle>
          <a:p>
            <a:fld id="{8168C1C8-777B-874F-9EF4-3FC77D6B4550}" type="slidenum">
              <a:rPr lang="en-GB" altLang="pl-PL"/>
              <a:pPr/>
              <a:t>‹#›</a:t>
            </a:fld>
            <a:endParaRPr lang="en-GB" altLang="pl-PL"/>
          </a:p>
        </p:txBody>
      </p:sp>
    </p:spTree>
    <p:extLst>
      <p:ext uri="{BB962C8B-B14F-4D97-AF65-F5344CB8AC3E}">
        <p14:creationId xmlns:p14="http://schemas.microsoft.com/office/powerpoint/2010/main" val="3170048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BEBFE6-9FE4-A221-E6B4-4BA248406D3C}"/>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5CB0818-6675-EAEA-1E8C-E3D5BD72BB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DE04102-35B8-ADF0-01E2-3D3E0AC4E57C}"/>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3E4F788-B8AE-FD26-AB63-F6D198475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2A7DF72-9813-59A8-BDB6-5CEEDE012480}"/>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stopki 6">
            <a:extLst>
              <a:ext uri="{FF2B5EF4-FFF2-40B4-BE49-F238E27FC236}">
                <a16:creationId xmlns:a16="http://schemas.microsoft.com/office/drawing/2014/main" id="{BB343D37-0869-3484-7F90-446EB9E3018F}"/>
              </a:ext>
            </a:extLst>
          </p:cNvPr>
          <p:cNvSpPr>
            <a:spLocks noGrp="1"/>
          </p:cNvSpPr>
          <p:nvPr>
            <p:ph type="ftr" sz="quarter" idx="10"/>
          </p:nvPr>
        </p:nvSpPr>
        <p:spPr/>
        <p:txBody>
          <a:bodyPr/>
          <a:lstStyle>
            <a:lvl1pPr>
              <a:defRPr/>
            </a:lvl1pPr>
          </a:lstStyle>
          <a:p>
            <a:endParaRPr lang="en-GB" altLang="pl-PL"/>
          </a:p>
        </p:txBody>
      </p:sp>
      <p:sp>
        <p:nvSpPr>
          <p:cNvPr id="8" name="Symbol zastępczy numeru slajdu 7">
            <a:extLst>
              <a:ext uri="{FF2B5EF4-FFF2-40B4-BE49-F238E27FC236}">
                <a16:creationId xmlns:a16="http://schemas.microsoft.com/office/drawing/2014/main" id="{80F53C27-BBDC-731B-EBAF-46B19EAD947A}"/>
              </a:ext>
            </a:extLst>
          </p:cNvPr>
          <p:cNvSpPr>
            <a:spLocks noGrp="1"/>
          </p:cNvSpPr>
          <p:nvPr>
            <p:ph type="sldNum" sz="quarter" idx="11"/>
          </p:nvPr>
        </p:nvSpPr>
        <p:spPr/>
        <p:txBody>
          <a:bodyPr/>
          <a:lstStyle>
            <a:lvl1pPr>
              <a:defRPr/>
            </a:lvl1pPr>
          </a:lstStyle>
          <a:p>
            <a:fld id="{90EFD226-B33F-7D40-9EA9-9284B14043AD}" type="slidenum">
              <a:rPr lang="en-GB" altLang="pl-PL"/>
              <a:pPr/>
              <a:t>‹#›</a:t>
            </a:fld>
            <a:endParaRPr lang="en-GB" altLang="pl-PL"/>
          </a:p>
        </p:txBody>
      </p:sp>
    </p:spTree>
    <p:extLst>
      <p:ext uri="{BB962C8B-B14F-4D97-AF65-F5344CB8AC3E}">
        <p14:creationId xmlns:p14="http://schemas.microsoft.com/office/powerpoint/2010/main" val="31576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7A1AC7-6D94-55D6-EFD3-F519D403EBFA}"/>
              </a:ext>
            </a:extLst>
          </p:cNvPr>
          <p:cNvSpPr>
            <a:spLocks noGrp="1"/>
          </p:cNvSpPr>
          <p:nvPr>
            <p:ph type="title"/>
          </p:nvPr>
        </p:nvSpPr>
        <p:spPr/>
        <p:txBody>
          <a:bodyPr/>
          <a:lstStyle/>
          <a:p>
            <a:r>
              <a:rPr lang="pl-PL"/>
              <a:t>Kliknij, aby edytować styl</a:t>
            </a:r>
          </a:p>
        </p:txBody>
      </p:sp>
      <p:sp>
        <p:nvSpPr>
          <p:cNvPr id="3" name="Symbol zastępczy stopki 2">
            <a:extLst>
              <a:ext uri="{FF2B5EF4-FFF2-40B4-BE49-F238E27FC236}">
                <a16:creationId xmlns:a16="http://schemas.microsoft.com/office/drawing/2014/main" id="{3B763CCD-20B5-1051-55FE-74987C6E83A1}"/>
              </a:ext>
            </a:extLst>
          </p:cNvPr>
          <p:cNvSpPr>
            <a:spLocks noGrp="1"/>
          </p:cNvSpPr>
          <p:nvPr>
            <p:ph type="ftr" sz="quarter" idx="10"/>
          </p:nvPr>
        </p:nvSpPr>
        <p:spPr/>
        <p:txBody>
          <a:bodyPr/>
          <a:lstStyle>
            <a:lvl1pPr>
              <a:defRPr/>
            </a:lvl1pPr>
          </a:lstStyle>
          <a:p>
            <a:endParaRPr lang="en-GB" altLang="pl-PL"/>
          </a:p>
        </p:txBody>
      </p:sp>
      <p:sp>
        <p:nvSpPr>
          <p:cNvPr id="4" name="Symbol zastępczy numeru slajdu 3">
            <a:extLst>
              <a:ext uri="{FF2B5EF4-FFF2-40B4-BE49-F238E27FC236}">
                <a16:creationId xmlns:a16="http://schemas.microsoft.com/office/drawing/2014/main" id="{C3ECF02B-4188-9DD2-B8A8-6FB20851A08C}"/>
              </a:ext>
            </a:extLst>
          </p:cNvPr>
          <p:cNvSpPr>
            <a:spLocks noGrp="1"/>
          </p:cNvSpPr>
          <p:nvPr>
            <p:ph type="sldNum" sz="quarter" idx="11"/>
          </p:nvPr>
        </p:nvSpPr>
        <p:spPr/>
        <p:txBody>
          <a:bodyPr/>
          <a:lstStyle>
            <a:lvl1pPr>
              <a:defRPr/>
            </a:lvl1pPr>
          </a:lstStyle>
          <a:p>
            <a:fld id="{6555BB22-87B9-6544-9BD1-C3978BDD1130}" type="slidenum">
              <a:rPr lang="en-GB" altLang="pl-PL"/>
              <a:pPr/>
              <a:t>‹#›</a:t>
            </a:fld>
            <a:endParaRPr lang="en-GB" altLang="pl-PL"/>
          </a:p>
        </p:txBody>
      </p:sp>
    </p:spTree>
    <p:extLst>
      <p:ext uri="{BB962C8B-B14F-4D97-AF65-F5344CB8AC3E}">
        <p14:creationId xmlns:p14="http://schemas.microsoft.com/office/powerpoint/2010/main" val="2860473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E964A4D7-BC99-8B08-AAEE-C8958E2BA0A1}"/>
              </a:ext>
            </a:extLst>
          </p:cNvPr>
          <p:cNvSpPr>
            <a:spLocks noGrp="1"/>
          </p:cNvSpPr>
          <p:nvPr>
            <p:ph type="ftr" sz="quarter" idx="10"/>
          </p:nvPr>
        </p:nvSpPr>
        <p:spPr/>
        <p:txBody>
          <a:bodyPr/>
          <a:lstStyle>
            <a:lvl1pPr>
              <a:defRPr/>
            </a:lvl1pPr>
          </a:lstStyle>
          <a:p>
            <a:endParaRPr lang="en-GB" altLang="pl-PL"/>
          </a:p>
        </p:txBody>
      </p:sp>
      <p:sp>
        <p:nvSpPr>
          <p:cNvPr id="3" name="Symbol zastępczy numeru slajdu 2">
            <a:extLst>
              <a:ext uri="{FF2B5EF4-FFF2-40B4-BE49-F238E27FC236}">
                <a16:creationId xmlns:a16="http://schemas.microsoft.com/office/drawing/2014/main" id="{14EDCCE1-4AE8-91A1-7DC2-DBA780D1C296}"/>
              </a:ext>
            </a:extLst>
          </p:cNvPr>
          <p:cNvSpPr>
            <a:spLocks noGrp="1"/>
          </p:cNvSpPr>
          <p:nvPr>
            <p:ph type="sldNum" sz="quarter" idx="11"/>
          </p:nvPr>
        </p:nvSpPr>
        <p:spPr/>
        <p:txBody>
          <a:bodyPr/>
          <a:lstStyle>
            <a:lvl1pPr>
              <a:defRPr/>
            </a:lvl1pPr>
          </a:lstStyle>
          <a:p>
            <a:fld id="{62578E36-2626-B341-85CF-7E1DE688DF26}" type="slidenum">
              <a:rPr lang="en-GB" altLang="pl-PL"/>
              <a:pPr/>
              <a:t>‹#›</a:t>
            </a:fld>
            <a:endParaRPr lang="en-GB" altLang="pl-PL"/>
          </a:p>
        </p:txBody>
      </p:sp>
    </p:spTree>
    <p:extLst>
      <p:ext uri="{BB962C8B-B14F-4D97-AF65-F5344CB8AC3E}">
        <p14:creationId xmlns:p14="http://schemas.microsoft.com/office/powerpoint/2010/main" val="2292453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B1902B-DACC-3863-C54D-AD4E0FDC8652}"/>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A5293B1-A440-1EB8-39E7-AF9C2D8FDA0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93DDDD2-5C36-7D62-185C-77CD4BC7D6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E2057040-367C-D5D2-C759-EEE9BC993827}"/>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172E6124-A130-4864-E5D2-C0D1FC3A8B18}"/>
              </a:ext>
            </a:extLst>
          </p:cNvPr>
          <p:cNvSpPr>
            <a:spLocks noGrp="1"/>
          </p:cNvSpPr>
          <p:nvPr>
            <p:ph type="sldNum" sz="quarter" idx="11"/>
          </p:nvPr>
        </p:nvSpPr>
        <p:spPr/>
        <p:txBody>
          <a:bodyPr/>
          <a:lstStyle>
            <a:lvl1pPr>
              <a:defRPr/>
            </a:lvl1pPr>
          </a:lstStyle>
          <a:p>
            <a:fld id="{5E30339B-482C-874C-B42C-7BBD20F8D3AB}" type="slidenum">
              <a:rPr lang="en-GB" altLang="pl-PL"/>
              <a:pPr/>
              <a:t>‹#›</a:t>
            </a:fld>
            <a:endParaRPr lang="en-GB" altLang="pl-PL"/>
          </a:p>
        </p:txBody>
      </p:sp>
    </p:spTree>
    <p:extLst>
      <p:ext uri="{BB962C8B-B14F-4D97-AF65-F5344CB8AC3E}">
        <p14:creationId xmlns:p14="http://schemas.microsoft.com/office/powerpoint/2010/main" val="1149491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245D75-9AA1-71DB-642A-6F98E7D467A0}"/>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1DA59C8-23D2-B447-DDEE-3A15A8FC07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BA0A137-19F5-6905-23B4-9A22FB198F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40A0DC9A-188E-C7E5-2BBF-A7BD2B8D4BBD}"/>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875E939B-0D2C-8234-0F69-C1EF5430C7DB}"/>
              </a:ext>
            </a:extLst>
          </p:cNvPr>
          <p:cNvSpPr>
            <a:spLocks noGrp="1"/>
          </p:cNvSpPr>
          <p:nvPr>
            <p:ph type="sldNum" sz="quarter" idx="11"/>
          </p:nvPr>
        </p:nvSpPr>
        <p:spPr/>
        <p:txBody>
          <a:bodyPr/>
          <a:lstStyle>
            <a:lvl1pPr>
              <a:defRPr/>
            </a:lvl1pPr>
          </a:lstStyle>
          <a:p>
            <a:fld id="{435F1630-4698-154E-B193-B6A95EC43548}" type="slidenum">
              <a:rPr lang="en-GB" altLang="pl-PL"/>
              <a:pPr/>
              <a:t>‹#›</a:t>
            </a:fld>
            <a:endParaRPr lang="en-GB" altLang="pl-PL"/>
          </a:p>
        </p:txBody>
      </p:sp>
    </p:spTree>
    <p:extLst>
      <p:ext uri="{BB962C8B-B14F-4D97-AF65-F5344CB8AC3E}">
        <p14:creationId xmlns:p14="http://schemas.microsoft.com/office/powerpoint/2010/main" val="2030128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368CBE-25AE-F9F5-D15E-FDEB06234CF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E41872A-2E4D-2AA9-27B3-82BF0E4C87F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BD2FF8E7-F3F7-4411-2D97-384A28DFB1B7}"/>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A3651445-AB29-9750-CFCF-2AB263266E3F}"/>
              </a:ext>
            </a:extLst>
          </p:cNvPr>
          <p:cNvSpPr>
            <a:spLocks noGrp="1"/>
          </p:cNvSpPr>
          <p:nvPr>
            <p:ph type="sldNum" sz="quarter" idx="11"/>
          </p:nvPr>
        </p:nvSpPr>
        <p:spPr/>
        <p:txBody>
          <a:bodyPr/>
          <a:lstStyle>
            <a:lvl1pPr>
              <a:defRPr/>
            </a:lvl1pPr>
          </a:lstStyle>
          <a:p>
            <a:fld id="{31587558-B0B9-2246-9424-FA5174C8C558}" type="slidenum">
              <a:rPr lang="en-GB" altLang="pl-PL"/>
              <a:pPr/>
              <a:t>‹#›</a:t>
            </a:fld>
            <a:endParaRPr lang="en-GB" altLang="pl-PL"/>
          </a:p>
        </p:txBody>
      </p:sp>
    </p:spTree>
    <p:extLst>
      <p:ext uri="{BB962C8B-B14F-4D97-AF65-F5344CB8AC3E}">
        <p14:creationId xmlns:p14="http://schemas.microsoft.com/office/powerpoint/2010/main" val="790239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24CAF38-FE6D-DC9C-F6C4-DF584F20CCDF}"/>
              </a:ext>
            </a:extLst>
          </p:cNvPr>
          <p:cNvSpPr>
            <a:spLocks noGrp="1"/>
          </p:cNvSpPr>
          <p:nvPr>
            <p:ph type="title" orient="vert"/>
          </p:nvPr>
        </p:nvSpPr>
        <p:spPr>
          <a:xfrm>
            <a:off x="6938963" y="274638"/>
            <a:ext cx="1747837" cy="58515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66F34A5-8494-F7CC-449D-7B6133E9B2F3}"/>
              </a:ext>
            </a:extLst>
          </p:cNvPr>
          <p:cNvSpPr>
            <a:spLocks noGrp="1"/>
          </p:cNvSpPr>
          <p:nvPr>
            <p:ph type="body" orient="vert" idx="1"/>
          </p:nvPr>
        </p:nvSpPr>
        <p:spPr>
          <a:xfrm>
            <a:off x="1692275" y="274638"/>
            <a:ext cx="5094288"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AF2FFF68-F2DB-FB08-14CF-2D6790ED9E76}"/>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3BBE7A23-C434-82D6-7B13-FC6A505CC5D6}"/>
              </a:ext>
            </a:extLst>
          </p:cNvPr>
          <p:cNvSpPr>
            <a:spLocks noGrp="1"/>
          </p:cNvSpPr>
          <p:nvPr>
            <p:ph type="sldNum" sz="quarter" idx="11"/>
          </p:nvPr>
        </p:nvSpPr>
        <p:spPr/>
        <p:txBody>
          <a:bodyPr/>
          <a:lstStyle>
            <a:lvl1pPr>
              <a:defRPr/>
            </a:lvl1pPr>
          </a:lstStyle>
          <a:p>
            <a:fld id="{352DDF86-3B3A-3E4E-A381-FFCEBF8B13FA}" type="slidenum">
              <a:rPr lang="en-GB" altLang="pl-PL"/>
              <a:pPr/>
              <a:t>‹#›</a:t>
            </a:fld>
            <a:endParaRPr lang="en-GB" altLang="pl-PL"/>
          </a:p>
        </p:txBody>
      </p:sp>
    </p:spTree>
    <p:extLst>
      <p:ext uri="{BB962C8B-B14F-4D97-AF65-F5344CB8AC3E}">
        <p14:creationId xmlns:p14="http://schemas.microsoft.com/office/powerpoint/2010/main" val="85488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80B627-124D-00ED-6A7F-B47C6E8DA049}"/>
              </a:ext>
            </a:extLst>
          </p:cNvPr>
          <p:cNvSpPr>
            <a:spLocks noGrp="1"/>
          </p:cNvSpPr>
          <p:nvPr>
            <p:ph type="title"/>
          </p:nvPr>
        </p:nvSpPr>
        <p:spPr>
          <a:xfrm>
            <a:off x="630238" y="365125"/>
            <a:ext cx="7886700" cy="1325563"/>
          </a:xfrm>
          <a:prstGeom prst="rect">
            <a:avLst/>
          </a:prstGeom>
        </p:spPr>
        <p:txBody>
          <a:bodyPr/>
          <a:lstStyle/>
          <a:p>
            <a:r>
              <a:rPr lang="pl-PL"/>
              <a:t>Kliknij, aby edytować styl</a:t>
            </a:r>
          </a:p>
        </p:txBody>
      </p:sp>
      <p:sp>
        <p:nvSpPr>
          <p:cNvPr id="3" name="Symbol zastępczy tekstu 2">
            <a:extLst>
              <a:ext uri="{FF2B5EF4-FFF2-40B4-BE49-F238E27FC236}">
                <a16:creationId xmlns:a16="http://schemas.microsoft.com/office/drawing/2014/main" id="{06694E27-0598-908C-57E1-FB3B35F6C6D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152F3A-9C31-8DFC-49F3-2F7AB446772C}"/>
              </a:ext>
            </a:extLst>
          </p:cNvPr>
          <p:cNvSpPr>
            <a:spLocks noGrp="1"/>
          </p:cNvSpPr>
          <p:nvPr>
            <p:ph sz="half" idx="2"/>
          </p:nvPr>
        </p:nvSpPr>
        <p:spPr>
          <a:xfrm>
            <a:off x="630238" y="2505075"/>
            <a:ext cx="3868737"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766F121-FAE7-543D-0CF3-C4355369A67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B134075-DE4B-042F-4906-D4AB0B8FD41B}"/>
              </a:ext>
            </a:extLst>
          </p:cNvPr>
          <p:cNvSpPr>
            <a:spLocks noGrp="1"/>
          </p:cNvSpPr>
          <p:nvPr>
            <p:ph sz="quarter" idx="4"/>
          </p:nvPr>
        </p:nvSpPr>
        <p:spPr>
          <a:xfrm>
            <a:off x="4629150" y="2505075"/>
            <a:ext cx="3887788"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204657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FEDA67-53FF-7E8C-E7A6-5B3A97974D54}"/>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8517A3A-3539-5AB1-A078-8DD95266B84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stopki 3">
            <a:extLst>
              <a:ext uri="{FF2B5EF4-FFF2-40B4-BE49-F238E27FC236}">
                <a16:creationId xmlns:a16="http://schemas.microsoft.com/office/drawing/2014/main" id="{70FD4C6F-6341-4BE6-0B1D-0EE3C73A90F8}"/>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9A112DEB-D622-160A-093B-27F23293A928}"/>
              </a:ext>
            </a:extLst>
          </p:cNvPr>
          <p:cNvSpPr>
            <a:spLocks noGrp="1"/>
          </p:cNvSpPr>
          <p:nvPr>
            <p:ph type="sldNum" sz="quarter" idx="11"/>
          </p:nvPr>
        </p:nvSpPr>
        <p:spPr/>
        <p:txBody>
          <a:bodyPr/>
          <a:lstStyle>
            <a:lvl1pPr>
              <a:defRPr/>
            </a:lvl1pPr>
          </a:lstStyle>
          <a:p>
            <a:fld id="{DBEFEE1C-1381-2D4C-98AF-461CAC7F5256}" type="slidenum">
              <a:rPr lang="en-GB" altLang="pl-PL"/>
              <a:pPr/>
              <a:t>‹#›</a:t>
            </a:fld>
            <a:endParaRPr lang="en-GB" altLang="pl-PL"/>
          </a:p>
        </p:txBody>
      </p:sp>
    </p:spTree>
    <p:extLst>
      <p:ext uri="{BB962C8B-B14F-4D97-AF65-F5344CB8AC3E}">
        <p14:creationId xmlns:p14="http://schemas.microsoft.com/office/powerpoint/2010/main" val="332179059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B89BC1-D267-AAED-B9FD-7BB2FCDFD36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AA73C78-8E90-0E2F-71D7-A4341AE6727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14591F5F-7F0C-3E44-FC8B-5310433AF89F}"/>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5A08FF7B-BD59-C693-E2E1-BEAFDDB19BAE}"/>
              </a:ext>
            </a:extLst>
          </p:cNvPr>
          <p:cNvSpPr>
            <a:spLocks noGrp="1"/>
          </p:cNvSpPr>
          <p:nvPr>
            <p:ph type="sldNum" sz="quarter" idx="11"/>
          </p:nvPr>
        </p:nvSpPr>
        <p:spPr/>
        <p:txBody>
          <a:bodyPr/>
          <a:lstStyle>
            <a:lvl1pPr>
              <a:defRPr/>
            </a:lvl1pPr>
          </a:lstStyle>
          <a:p>
            <a:fld id="{B167871F-FAC8-E247-AB4D-6DC350AE7663}" type="slidenum">
              <a:rPr lang="en-GB" altLang="pl-PL"/>
              <a:pPr/>
              <a:t>‹#›</a:t>
            </a:fld>
            <a:endParaRPr lang="en-GB" altLang="pl-PL"/>
          </a:p>
        </p:txBody>
      </p:sp>
    </p:spTree>
    <p:extLst>
      <p:ext uri="{BB962C8B-B14F-4D97-AF65-F5344CB8AC3E}">
        <p14:creationId xmlns:p14="http://schemas.microsoft.com/office/powerpoint/2010/main" val="39314667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95047-C1B2-D14F-16FD-05EE1D69C321}"/>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B54F1B9-A96E-D11C-8EF9-14901F06984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stopki 3">
            <a:extLst>
              <a:ext uri="{FF2B5EF4-FFF2-40B4-BE49-F238E27FC236}">
                <a16:creationId xmlns:a16="http://schemas.microsoft.com/office/drawing/2014/main" id="{FC0251EB-0410-E251-CA9B-E6E56D215F08}"/>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A8356F38-4DD0-E391-B906-743CC5B07452}"/>
              </a:ext>
            </a:extLst>
          </p:cNvPr>
          <p:cNvSpPr>
            <a:spLocks noGrp="1"/>
          </p:cNvSpPr>
          <p:nvPr>
            <p:ph type="sldNum" sz="quarter" idx="11"/>
          </p:nvPr>
        </p:nvSpPr>
        <p:spPr/>
        <p:txBody>
          <a:bodyPr/>
          <a:lstStyle>
            <a:lvl1pPr>
              <a:defRPr/>
            </a:lvl1pPr>
          </a:lstStyle>
          <a:p>
            <a:fld id="{D262D810-8DCA-3A4B-881B-F0C5A64EBA89}" type="slidenum">
              <a:rPr lang="en-GB" altLang="pl-PL"/>
              <a:pPr/>
              <a:t>‹#›</a:t>
            </a:fld>
            <a:endParaRPr lang="en-GB" altLang="pl-PL"/>
          </a:p>
        </p:txBody>
      </p:sp>
    </p:spTree>
    <p:extLst>
      <p:ext uri="{BB962C8B-B14F-4D97-AF65-F5344CB8AC3E}">
        <p14:creationId xmlns:p14="http://schemas.microsoft.com/office/powerpoint/2010/main" val="382201677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23C3FE-5590-6C73-C441-40563C02675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7451491-5DED-13F0-DDF4-018E6BC52383}"/>
              </a:ext>
            </a:extLst>
          </p:cNvPr>
          <p:cNvSpPr>
            <a:spLocks noGrp="1"/>
          </p:cNvSpPr>
          <p:nvPr>
            <p:ph sz="half" idx="1"/>
          </p:nvPr>
        </p:nvSpPr>
        <p:spPr>
          <a:xfrm>
            <a:off x="2862263" y="2849563"/>
            <a:ext cx="2217737" cy="22891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47CFFD9-120D-7EB5-3053-1925AB2A557F}"/>
              </a:ext>
            </a:extLst>
          </p:cNvPr>
          <p:cNvSpPr>
            <a:spLocks noGrp="1"/>
          </p:cNvSpPr>
          <p:nvPr>
            <p:ph sz="half" idx="2"/>
          </p:nvPr>
        </p:nvSpPr>
        <p:spPr>
          <a:xfrm>
            <a:off x="5232400" y="2849563"/>
            <a:ext cx="2219325" cy="22891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a:extLst>
              <a:ext uri="{FF2B5EF4-FFF2-40B4-BE49-F238E27FC236}">
                <a16:creationId xmlns:a16="http://schemas.microsoft.com/office/drawing/2014/main" id="{065D0814-D888-F7D3-27BA-409CB0A7EE52}"/>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83E65A84-79C8-CD03-C76E-B7D433212FE9}"/>
              </a:ext>
            </a:extLst>
          </p:cNvPr>
          <p:cNvSpPr>
            <a:spLocks noGrp="1"/>
          </p:cNvSpPr>
          <p:nvPr>
            <p:ph type="sldNum" sz="quarter" idx="11"/>
          </p:nvPr>
        </p:nvSpPr>
        <p:spPr/>
        <p:txBody>
          <a:bodyPr/>
          <a:lstStyle>
            <a:lvl1pPr>
              <a:defRPr/>
            </a:lvl1pPr>
          </a:lstStyle>
          <a:p>
            <a:fld id="{D675F18B-E63D-6B41-B925-2D341D3EA332}" type="slidenum">
              <a:rPr lang="en-GB" altLang="pl-PL"/>
              <a:pPr/>
              <a:t>‹#›</a:t>
            </a:fld>
            <a:endParaRPr lang="en-GB" altLang="pl-PL"/>
          </a:p>
        </p:txBody>
      </p:sp>
    </p:spTree>
    <p:extLst>
      <p:ext uri="{BB962C8B-B14F-4D97-AF65-F5344CB8AC3E}">
        <p14:creationId xmlns:p14="http://schemas.microsoft.com/office/powerpoint/2010/main" val="451939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5EC563-E31C-96C6-41D2-BBA287CCF588}"/>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11098BE-B33C-963E-5918-A4B36D8331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F4CF6EE-2629-294B-9F5D-869450F5CB94}"/>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DCC7B2D-8350-BB3F-0350-C4D439B714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72AACA1-F975-7C14-F03E-B374E2B854B3}"/>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stopki 6">
            <a:extLst>
              <a:ext uri="{FF2B5EF4-FFF2-40B4-BE49-F238E27FC236}">
                <a16:creationId xmlns:a16="http://schemas.microsoft.com/office/drawing/2014/main" id="{920237C3-CB49-6E8D-1570-E78306F5C17B}"/>
              </a:ext>
            </a:extLst>
          </p:cNvPr>
          <p:cNvSpPr>
            <a:spLocks noGrp="1"/>
          </p:cNvSpPr>
          <p:nvPr>
            <p:ph type="ftr" sz="quarter" idx="10"/>
          </p:nvPr>
        </p:nvSpPr>
        <p:spPr/>
        <p:txBody>
          <a:bodyPr/>
          <a:lstStyle>
            <a:lvl1pPr>
              <a:defRPr/>
            </a:lvl1pPr>
          </a:lstStyle>
          <a:p>
            <a:endParaRPr lang="en-GB" altLang="pl-PL"/>
          </a:p>
        </p:txBody>
      </p:sp>
      <p:sp>
        <p:nvSpPr>
          <p:cNvPr id="8" name="Symbol zastępczy numeru slajdu 7">
            <a:extLst>
              <a:ext uri="{FF2B5EF4-FFF2-40B4-BE49-F238E27FC236}">
                <a16:creationId xmlns:a16="http://schemas.microsoft.com/office/drawing/2014/main" id="{4081BB47-5509-3D0F-B8BA-D27B6837A9BC}"/>
              </a:ext>
            </a:extLst>
          </p:cNvPr>
          <p:cNvSpPr>
            <a:spLocks noGrp="1"/>
          </p:cNvSpPr>
          <p:nvPr>
            <p:ph type="sldNum" sz="quarter" idx="11"/>
          </p:nvPr>
        </p:nvSpPr>
        <p:spPr/>
        <p:txBody>
          <a:bodyPr/>
          <a:lstStyle>
            <a:lvl1pPr>
              <a:defRPr/>
            </a:lvl1pPr>
          </a:lstStyle>
          <a:p>
            <a:fld id="{0EF02F21-19A8-AB4C-8AE3-C4712C59273F}" type="slidenum">
              <a:rPr lang="en-GB" altLang="pl-PL"/>
              <a:pPr/>
              <a:t>‹#›</a:t>
            </a:fld>
            <a:endParaRPr lang="en-GB" altLang="pl-PL"/>
          </a:p>
        </p:txBody>
      </p:sp>
    </p:spTree>
    <p:extLst>
      <p:ext uri="{BB962C8B-B14F-4D97-AF65-F5344CB8AC3E}">
        <p14:creationId xmlns:p14="http://schemas.microsoft.com/office/powerpoint/2010/main" val="29980749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B8444-6A35-C723-3B20-D3A5683E9686}"/>
              </a:ext>
            </a:extLst>
          </p:cNvPr>
          <p:cNvSpPr>
            <a:spLocks noGrp="1"/>
          </p:cNvSpPr>
          <p:nvPr>
            <p:ph type="title"/>
          </p:nvPr>
        </p:nvSpPr>
        <p:spPr/>
        <p:txBody>
          <a:bodyPr/>
          <a:lstStyle/>
          <a:p>
            <a:r>
              <a:rPr lang="pl-PL"/>
              <a:t>Kliknij, aby edytować styl</a:t>
            </a:r>
          </a:p>
        </p:txBody>
      </p:sp>
      <p:sp>
        <p:nvSpPr>
          <p:cNvPr id="3" name="Symbol zastępczy stopki 2">
            <a:extLst>
              <a:ext uri="{FF2B5EF4-FFF2-40B4-BE49-F238E27FC236}">
                <a16:creationId xmlns:a16="http://schemas.microsoft.com/office/drawing/2014/main" id="{B21B8A6F-E3FF-E5F2-29C7-9F12D314AE0A}"/>
              </a:ext>
            </a:extLst>
          </p:cNvPr>
          <p:cNvSpPr>
            <a:spLocks noGrp="1"/>
          </p:cNvSpPr>
          <p:nvPr>
            <p:ph type="ftr" sz="quarter" idx="10"/>
          </p:nvPr>
        </p:nvSpPr>
        <p:spPr/>
        <p:txBody>
          <a:bodyPr/>
          <a:lstStyle>
            <a:lvl1pPr>
              <a:defRPr/>
            </a:lvl1pPr>
          </a:lstStyle>
          <a:p>
            <a:endParaRPr lang="en-GB" altLang="pl-PL"/>
          </a:p>
        </p:txBody>
      </p:sp>
      <p:sp>
        <p:nvSpPr>
          <p:cNvPr id="4" name="Symbol zastępczy numeru slajdu 3">
            <a:extLst>
              <a:ext uri="{FF2B5EF4-FFF2-40B4-BE49-F238E27FC236}">
                <a16:creationId xmlns:a16="http://schemas.microsoft.com/office/drawing/2014/main" id="{09C7A26B-3B54-B2EB-3239-E02E3BC97270}"/>
              </a:ext>
            </a:extLst>
          </p:cNvPr>
          <p:cNvSpPr>
            <a:spLocks noGrp="1"/>
          </p:cNvSpPr>
          <p:nvPr>
            <p:ph type="sldNum" sz="quarter" idx="11"/>
          </p:nvPr>
        </p:nvSpPr>
        <p:spPr/>
        <p:txBody>
          <a:bodyPr/>
          <a:lstStyle>
            <a:lvl1pPr>
              <a:defRPr/>
            </a:lvl1pPr>
          </a:lstStyle>
          <a:p>
            <a:fld id="{EE84F716-81B0-6F4E-B89E-0C841D9495F2}" type="slidenum">
              <a:rPr lang="en-GB" altLang="pl-PL"/>
              <a:pPr/>
              <a:t>‹#›</a:t>
            </a:fld>
            <a:endParaRPr lang="en-GB" altLang="pl-PL"/>
          </a:p>
        </p:txBody>
      </p:sp>
    </p:spTree>
    <p:extLst>
      <p:ext uri="{BB962C8B-B14F-4D97-AF65-F5344CB8AC3E}">
        <p14:creationId xmlns:p14="http://schemas.microsoft.com/office/powerpoint/2010/main" val="29655002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50DBD3FB-6205-D7A7-2ABE-16F1A577E125}"/>
              </a:ext>
            </a:extLst>
          </p:cNvPr>
          <p:cNvSpPr>
            <a:spLocks noGrp="1"/>
          </p:cNvSpPr>
          <p:nvPr>
            <p:ph type="ftr" sz="quarter" idx="10"/>
          </p:nvPr>
        </p:nvSpPr>
        <p:spPr/>
        <p:txBody>
          <a:bodyPr/>
          <a:lstStyle>
            <a:lvl1pPr>
              <a:defRPr/>
            </a:lvl1pPr>
          </a:lstStyle>
          <a:p>
            <a:endParaRPr lang="en-GB" altLang="pl-PL"/>
          </a:p>
        </p:txBody>
      </p:sp>
      <p:sp>
        <p:nvSpPr>
          <p:cNvPr id="3" name="Symbol zastępczy numeru slajdu 2">
            <a:extLst>
              <a:ext uri="{FF2B5EF4-FFF2-40B4-BE49-F238E27FC236}">
                <a16:creationId xmlns:a16="http://schemas.microsoft.com/office/drawing/2014/main" id="{D6553855-928E-76B2-2D20-43AE3209BFD1}"/>
              </a:ext>
            </a:extLst>
          </p:cNvPr>
          <p:cNvSpPr>
            <a:spLocks noGrp="1"/>
          </p:cNvSpPr>
          <p:nvPr>
            <p:ph type="sldNum" sz="quarter" idx="11"/>
          </p:nvPr>
        </p:nvSpPr>
        <p:spPr/>
        <p:txBody>
          <a:bodyPr/>
          <a:lstStyle>
            <a:lvl1pPr>
              <a:defRPr/>
            </a:lvl1pPr>
          </a:lstStyle>
          <a:p>
            <a:fld id="{873B5B3B-BD30-4146-9D8B-D83DE958A9AB}" type="slidenum">
              <a:rPr lang="en-GB" altLang="pl-PL"/>
              <a:pPr/>
              <a:t>‹#›</a:t>
            </a:fld>
            <a:endParaRPr lang="en-GB" altLang="pl-PL"/>
          </a:p>
        </p:txBody>
      </p:sp>
    </p:spTree>
    <p:extLst>
      <p:ext uri="{BB962C8B-B14F-4D97-AF65-F5344CB8AC3E}">
        <p14:creationId xmlns:p14="http://schemas.microsoft.com/office/powerpoint/2010/main" val="215561172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AEF107-C123-E11A-572E-E56EDF6B7990}"/>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66AE166-A4B7-9C9F-45EF-12FD48CD6A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A6FA037-5EDF-6454-9616-7466212F54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E9EAA40E-370A-DF62-8AD1-56680B0113EF}"/>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96D18E7E-9AE7-BDB7-007E-9C4B95A54225}"/>
              </a:ext>
            </a:extLst>
          </p:cNvPr>
          <p:cNvSpPr>
            <a:spLocks noGrp="1"/>
          </p:cNvSpPr>
          <p:nvPr>
            <p:ph type="sldNum" sz="quarter" idx="11"/>
          </p:nvPr>
        </p:nvSpPr>
        <p:spPr/>
        <p:txBody>
          <a:bodyPr/>
          <a:lstStyle>
            <a:lvl1pPr>
              <a:defRPr/>
            </a:lvl1pPr>
          </a:lstStyle>
          <a:p>
            <a:fld id="{4777B1D4-29BA-5248-8384-7ADC48E8B631}" type="slidenum">
              <a:rPr lang="en-GB" altLang="pl-PL"/>
              <a:pPr/>
              <a:t>‹#›</a:t>
            </a:fld>
            <a:endParaRPr lang="en-GB" altLang="pl-PL"/>
          </a:p>
        </p:txBody>
      </p:sp>
    </p:spTree>
    <p:extLst>
      <p:ext uri="{BB962C8B-B14F-4D97-AF65-F5344CB8AC3E}">
        <p14:creationId xmlns:p14="http://schemas.microsoft.com/office/powerpoint/2010/main" val="175189108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1B1BB-435F-E8A8-1C43-737FC5C09FCA}"/>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21AF12A-84B7-2B0B-2A1B-F6BEDC17FB2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4C30B9C-A832-0D85-4652-FE0FC2395E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1EDF44F7-2742-4512-9A1D-07C684E9B1FC}"/>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B763378B-4BBA-9A3B-F398-0CB4F9B16470}"/>
              </a:ext>
            </a:extLst>
          </p:cNvPr>
          <p:cNvSpPr>
            <a:spLocks noGrp="1"/>
          </p:cNvSpPr>
          <p:nvPr>
            <p:ph type="sldNum" sz="quarter" idx="11"/>
          </p:nvPr>
        </p:nvSpPr>
        <p:spPr/>
        <p:txBody>
          <a:bodyPr/>
          <a:lstStyle>
            <a:lvl1pPr>
              <a:defRPr/>
            </a:lvl1pPr>
          </a:lstStyle>
          <a:p>
            <a:fld id="{55626280-4CB3-2A42-AFF0-DB239D59ADC3}" type="slidenum">
              <a:rPr lang="en-GB" altLang="pl-PL"/>
              <a:pPr/>
              <a:t>‹#›</a:t>
            </a:fld>
            <a:endParaRPr lang="en-GB" altLang="pl-PL"/>
          </a:p>
        </p:txBody>
      </p:sp>
    </p:spTree>
    <p:extLst>
      <p:ext uri="{BB962C8B-B14F-4D97-AF65-F5344CB8AC3E}">
        <p14:creationId xmlns:p14="http://schemas.microsoft.com/office/powerpoint/2010/main" val="398380616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791131-88FC-69CF-51B2-B648C40E523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543CF99-3C05-41DF-BCD8-7E824CCB185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50DA47A2-C1E0-06A8-C6E6-AD6CEB006693}"/>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0C3B49F3-0E30-652F-C4A9-280511C4E49A}"/>
              </a:ext>
            </a:extLst>
          </p:cNvPr>
          <p:cNvSpPr>
            <a:spLocks noGrp="1"/>
          </p:cNvSpPr>
          <p:nvPr>
            <p:ph type="sldNum" sz="quarter" idx="11"/>
          </p:nvPr>
        </p:nvSpPr>
        <p:spPr/>
        <p:txBody>
          <a:bodyPr/>
          <a:lstStyle>
            <a:lvl1pPr>
              <a:defRPr/>
            </a:lvl1pPr>
          </a:lstStyle>
          <a:p>
            <a:fld id="{9A00373E-1140-2845-B619-8083731002F9}" type="slidenum">
              <a:rPr lang="en-GB" altLang="pl-PL"/>
              <a:pPr/>
              <a:t>‹#›</a:t>
            </a:fld>
            <a:endParaRPr lang="en-GB" altLang="pl-PL"/>
          </a:p>
        </p:txBody>
      </p:sp>
    </p:spTree>
    <p:extLst>
      <p:ext uri="{BB962C8B-B14F-4D97-AF65-F5344CB8AC3E}">
        <p14:creationId xmlns:p14="http://schemas.microsoft.com/office/powerpoint/2010/main" val="2703488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8CB41D-70F6-DBBB-9C6B-1CE867230171}"/>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Tree>
    <p:extLst>
      <p:ext uri="{BB962C8B-B14F-4D97-AF65-F5344CB8AC3E}">
        <p14:creationId xmlns:p14="http://schemas.microsoft.com/office/powerpoint/2010/main" val="357471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150712A-1B9C-8067-15AC-ECCB908DF7EE}"/>
              </a:ext>
            </a:extLst>
          </p:cNvPr>
          <p:cNvSpPr>
            <a:spLocks noGrp="1"/>
          </p:cNvSpPr>
          <p:nvPr>
            <p:ph type="title" orient="vert"/>
          </p:nvPr>
        </p:nvSpPr>
        <p:spPr>
          <a:xfrm>
            <a:off x="6938963" y="274638"/>
            <a:ext cx="1747837" cy="4864100"/>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A598F3C-4BD1-303A-671B-8C2473C886A3}"/>
              </a:ext>
            </a:extLst>
          </p:cNvPr>
          <p:cNvSpPr>
            <a:spLocks noGrp="1"/>
          </p:cNvSpPr>
          <p:nvPr>
            <p:ph type="body" orient="vert" idx="1"/>
          </p:nvPr>
        </p:nvSpPr>
        <p:spPr>
          <a:xfrm>
            <a:off x="1692275" y="274638"/>
            <a:ext cx="5094288" cy="48641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7FAD7D2D-DFC5-6208-8B0B-B7901F44B304}"/>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BBB7D2DD-3D0F-5C9B-9B26-D670B83E5C35}"/>
              </a:ext>
            </a:extLst>
          </p:cNvPr>
          <p:cNvSpPr>
            <a:spLocks noGrp="1"/>
          </p:cNvSpPr>
          <p:nvPr>
            <p:ph type="sldNum" sz="quarter" idx="11"/>
          </p:nvPr>
        </p:nvSpPr>
        <p:spPr/>
        <p:txBody>
          <a:bodyPr/>
          <a:lstStyle>
            <a:lvl1pPr>
              <a:defRPr/>
            </a:lvl1pPr>
          </a:lstStyle>
          <a:p>
            <a:fld id="{B88332BE-505D-B24C-A305-334181382136}" type="slidenum">
              <a:rPr lang="en-GB" altLang="pl-PL"/>
              <a:pPr/>
              <a:t>‹#›</a:t>
            </a:fld>
            <a:endParaRPr lang="en-GB" altLang="pl-PL"/>
          </a:p>
        </p:txBody>
      </p:sp>
    </p:spTree>
    <p:extLst>
      <p:ext uri="{BB962C8B-B14F-4D97-AF65-F5344CB8AC3E}">
        <p14:creationId xmlns:p14="http://schemas.microsoft.com/office/powerpoint/2010/main" val="423880028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A62B8A-32A6-672A-ED48-A60E82111920}"/>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E8B92D1-8242-7C8C-762C-0F30C1B46B8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stopki 3">
            <a:extLst>
              <a:ext uri="{FF2B5EF4-FFF2-40B4-BE49-F238E27FC236}">
                <a16:creationId xmlns:a16="http://schemas.microsoft.com/office/drawing/2014/main" id="{AFC2F1DA-E18B-7496-6715-8AA9FCEE50DC}"/>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89EC7EF4-F497-FAA6-167B-F12CBF4FB4EE}"/>
              </a:ext>
            </a:extLst>
          </p:cNvPr>
          <p:cNvSpPr>
            <a:spLocks noGrp="1"/>
          </p:cNvSpPr>
          <p:nvPr>
            <p:ph type="sldNum" sz="quarter" idx="11"/>
          </p:nvPr>
        </p:nvSpPr>
        <p:spPr/>
        <p:txBody>
          <a:bodyPr/>
          <a:lstStyle>
            <a:lvl1pPr>
              <a:defRPr/>
            </a:lvl1pPr>
          </a:lstStyle>
          <a:p>
            <a:fld id="{211B8617-B876-AF45-9451-2C3BF6B8D499}" type="slidenum">
              <a:rPr lang="en-GB" altLang="pl-PL"/>
              <a:pPr/>
              <a:t>‹#›</a:t>
            </a:fld>
            <a:endParaRPr lang="en-GB" altLang="pl-PL"/>
          </a:p>
        </p:txBody>
      </p:sp>
    </p:spTree>
    <p:extLst>
      <p:ext uri="{BB962C8B-B14F-4D97-AF65-F5344CB8AC3E}">
        <p14:creationId xmlns:p14="http://schemas.microsoft.com/office/powerpoint/2010/main" val="641860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197A56-719F-24F3-46C0-4234AB5A1AE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FB5309-F3C6-0532-A86B-FCC8482783F2}"/>
              </a:ext>
            </a:extLst>
          </p:cNvPr>
          <p:cNvSpPr>
            <a:spLocks noGrp="1"/>
          </p:cNvSpPr>
          <p:nvPr>
            <p:ph idx="1"/>
          </p:nvPr>
        </p:nvSpPr>
        <p:spPr>
          <a:xfrm>
            <a:off x="628650" y="1825625"/>
            <a:ext cx="78867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AC9AF36B-5E2D-8816-E71C-9816A8BF20FF}"/>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5C4598D5-989E-9ED9-B085-E5ADF0F7DD0D}"/>
              </a:ext>
            </a:extLst>
          </p:cNvPr>
          <p:cNvSpPr>
            <a:spLocks noGrp="1"/>
          </p:cNvSpPr>
          <p:nvPr>
            <p:ph type="sldNum" sz="quarter" idx="11"/>
          </p:nvPr>
        </p:nvSpPr>
        <p:spPr/>
        <p:txBody>
          <a:bodyPr/>
          <a:lstStyle>
            <a:lvl1pPr>
              <a:defRPr/>
            </a:lvl1pPr>
          </a:lstStyle>
          <a:p>
            <a:fld id="{046FC44B-69B2-A140-9553-0C3A41F21921}" type="slidenum">
              <a:rPr lang="en-GB" altLang="pl-PL"/>
              <a:pPr/>
              <a:t>‹#›</a:t>
            </a:fld>
            <a:endParaRPr lang="en-GB" altLang="pl-PL"/>
          </a:p>
        </p:txBody>
      </p:sp>
    </p:spTree>
    <p:extLst>
      <p:ext uri="{BB962C8B-B14F-4D97-AF65-F5344CB8AC3E}">
        <p14:creationId xmlns:p14="http://schemas.microsoft.com/office/powerpoint/2010/main" val="2576087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E02EB9-856B-3ADB-E30E-2AA031B14532}"/>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F2BFF90-2F93-12E6-38D5-4AB1E8864F63}"/>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stopki 3">
            <a:extLst>
              <a:ext uri="{FF2B5EF4-FFF2-40B4-BE49-F238E27FC236}">
                <a16:creationId xmlns:a16="http://schemas.microsoft.com/office/drawing/2014/main" id="{B2E903BC-CF8A-A62B-0BB3-58F0A6BE9041}"/>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9717AF3A-F99D-AE49-7690-244440BC148E}"/>
              </a:ext>
            </a:extLst>
          </p:cNvPr>
          <p:cNvSpPr>
            <a:spLocks noGrp="1"/>
          </p:cNvSpPr>
          <p:nvPr>
            <p:ph type="sldNum" sz="quarter" idx="11"/>
          </p:nvPr>
        </p:nvSpPr>
        <p:spPr/>
        <p:txBody>
          <a:bodyPr/>
          <a:lstStyle>
            <a:lvl1pPr>
              <a:defRPr/>
            </a:lvl1pPr>
          </a:lstStyle>
          <a:p>
            <a:fld id="{ACF014E0-5BAB-2F49-A36F-4C293B78A6E0}" type="slidenum">
              <a:rPr lang="en-GB" altLang="pl-PL"/>
              <a:pPr/>
              <a:t>‹#›</a:t>
            </a:fld>
            <a:endParaRPr lang="en-GB" altLang="pl-PL"/>
          </a:p>
        </p:txBody>
      </p:sp>
    </p:spTree>
    <p:extLst>
      <p:ext uri="{BB962C8B-B14F-4D97-AF65-F5344CB8AC3E}">
        <p14:creationId xmlns:p14="http://schemas.microsoft.com/office/powerpoint/2010/main" val="292234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7883A3-D63B-ADBD-156C-1B380B76CC2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1C3C9DD-90F9-D1EA-0FE0-6A0044341109}"/>
              </a:ext>
            </a:extLst>
          </p:cNvPr>
          <p:cNvSpPr>
            <a:spLocks noGrp="1"/>
          </p:cNvSpPr>
          <p:nvPr>
            <p:ph sz="half" idx="1"/>
          </p:nvPr>
        </p:nvSpPr>
        <p:spPr>
          <a:xfrm>
            <a:off x="62865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D9A761F-5638-7BD5-D1EB-3C790A25E98E}"/>
              </a:ext>
            </a:extLst>
          </p:cNvPr>
          <p:cNvSpPr>
            <a:spLocks noGrp="1"/>
          </p:cNvSpPr>
          <p:nvPr>
            <p:ph sz="half" idx="2"/>
          </p:nvPr>
        </p:nvSpPr>
        <p:spPr>
          <a:xfrm>
            <a:off x="464820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a:extLst>
              <a:ext uri="{FF2B5EF4-FFF2-40B4-BE49-F238E27FC236}">
                <a16:creationId xmlns:a16="http://schemas.microsoft.com/office/drawing/2014/main" id="{0F8A9BB6-F083-55DC-9196-A887152750DE}"/>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1D6D9FE7-E977-0BE6-7C8F-63B6C39ACBAB}"/>
              </a:ext>
            </a:extLst>
          </p:cNvPr>
          <p:cNvSpPr>
            <a:spLocks noGrp="1"/>
          </p:cNvSpPr>
          <p:nvPr>
            <p:ph type="sldNum" sz="quarter" idx="11"/>
          </p:nvPr>
        </p:nvSpPr>
        <p:spPr/>
        <p:txBody>
          <a:bodyPr/>
          <a:lstStyle>
            <a:lvl1pPr>
              <a:defRPr/>
            </a:lvl1pPr>
          </a:lstStyle>
          <a:p>
            <a:fld id="{B7EE1F18-AB7D-6241-BFCA-B787FA77E4F8}" type="slidenum">
              <a:rPr lang="en-GB" altLang="pl-PL"/>
              <a:pPr/>
              <a:t>‹#›</a:t>
            </a:fld>
            <a:endParaRPr lang="en-GB" altLang="pl-PL"/>
          </a:p>
        </p:txBody>
      </p:sp>
    </p:spTree>
    <p:extLst>
      <p:ext uri="{BB962C8B-B14F-4D97-AF65-F5344CB8AC3E}">
        <p14:creationId xmlns:p14="http://schemas.microsoft.com/office/powerpoint/2010/main" val="3708438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863B4A-7DDA-32D4-B842-E5FB933DB4CD}"/>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FD21F96-86C3-3563-7018-73C229CA766A}"/>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3AB27FE-0162-1323-2F6D-BDBCDCB0F185}"/>
              </a:ext>
            </a:extLst>
          </p:cNvPr>
          <p:cNvSpPr>
            <a:spLocks noGrp="1"/>
          </p:cNvSpPr>
          <p:nvPr>
            <p:ph sz="half" idx="2"/>
          </p:nvPr>
        </p:nvSpPr>
        <p:spPr>
          <a:xfrm>
            <a:off x="630238" y="2505075"/>
            <a:ext cx="3868737"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689E21D-D7F0-3B69-86A7-1A64D812324B}"/>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DC0DE75-D21D-7143-8E00-D08050857AD8}"/>
              </a:ext>
            </a:extLst>
          </p:cNvPr>
          <p:cNvSpPr>
            <a:spLocks noGrp="1"/>
          </p:cNvSpPr>
          <p:nvPr>
            <p:ph sz="quarter" idx="4"/>
          </p:nvPr>
        </p:nvSpPr>
        <p:spPr>
          <a:xfrm>
            <a:off x="4629150" y="2505075"/>
            <a:ext cx="3887788"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stopki 6">
            <a:extLst>
              <a:ext uri="{FF2B5EF4-FFF2-40B4-BE49-F238E27FC236}">
                <a16:creationId xmlns:a16="http://schemas.microsoft.com/office/drawing/2014/main" id="{CFA3D1E4-40C7-B145-B8BC-E7B11D74B933}"/>
              </a:ext>
            </a:extLst>
          </p:cNvPr>
          <p:cNvSpPr>
            <a:spLocks noGrp="1"/>
          </p:cNvSpPr>
          <p:nvPr>
            <p:ph type="ftr" sz="quarter" idx="10"/>
          </p:nvPr>
        </p:nvSpPr>
        <p:spPr/>
        <p:txBody>
          <a:bodyPr/>
          <a:lstStyle>
            <a:lvl1pPr>
              <a:defRPr/>
            </a:lvl1pPr>
          </a:lstStyle>
          <a:p>
            <a:endParaRPr lang="en-GB" altLang="pl-PL"/>
          </a:p>
        </p:txBody>
      </p:sp>
      <p:sp>
        <p:nvSpPr>
          <p:cNvPr id="8" name="Symbol zastępczy numeru slajdu 7">
            <a:extLst>
              <a:ext uri="{FF2B5EF4-FFF2-40B4-BE49-F238E27FC236}">
                <a16:creationId xmlns:a16="http://schemas.microsoft.com/office/drawing/2014/main" id="{5F361E8A-4465-3B27-B032-0474CD1707F7}"/>
              </a:ext>
            </a:extLst>
          </p:cNvPr>
          <p:cNvSpPr>
            <a:spLocks noGrp="1"/>
          </p:cNvSpPr>
          <p:nvPr>
            <p:ph type="sldNum" sz="quarter" idx="11"/>
          </p:nvPr>
        </p:nvSpPr>
        <p:spPr/>
        <p:txBody>
          <a:bodyPr/>
          <a:lstStyle>
            <a:lvl1pPr>
              <a:defRPr/>
            </a:lvl1pPr>
          </a:lstStyle>
          <a:p>
            <a:fld id="{E395699C-A5C5-C540-B4CB-8A8FCCE99A10}" type="slidenum">
              <a:rPr lang="en-GB" altLang="pl-PL"/>
              <a:pPr/>
              <a:t>‹#›</a:t>
            </a:fld>
            <a:endParaRPr lang="en-GB" altLang="pl-PL"/>
          </a:p>
        </p:txBody>
      </p:sp>
    </p:spTree>
    <p:extLst>
      <p:ext uri="{BB962C8B-B14F-4D97-AF65-F5344CB8AC3E}">
        <p14:creationId xmlns:p14="http://schemas.microsoft.com/office/powerpoint/2010/main" val="1995203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8CB9E0-C0B6-9D74-798D-5861195087A6}"/>
              </a:ext>
            </a:extLst>
          </p:cNvPr>
          <p:cNvSpPr>
            <a:spLocks noGrp="1"/>
          </p:cNvSpPr>
          <p:nvPr>
            <p:ph type="title"/>
          </p:nvPr>
        </p:nvSpPr>
        <p:spPr/>
        <p:txBody>
          <a:bodyPr/>
          <a:lstStyle/>
          <a:p>
            <a:r>
              <a:rPr lang="pl-PL"/>
              <a:t>Kliknij, aby edytować styl</a:t>
            </a:r>
          </a:p>
        </p:txBody>
      </p:sp>
      <p:sp>
        <p:nvSpPr>
          <p:cNvPr id="3" name="Symbol zastępczy stopki 2">
            <a:extLst>
              <a:ext uri="{FF2B5EF4-FFF2-40B4-BE49-F238E27FC236}">
                <a16:creationId xmlns:a16="http://schemas.microsoft.com/office/drawing/2014/main" id="{3D3F19E6-3EE4-5186-AE83-153F4E659414}"/>
              </a:ext>
            </a:extLst>
          </p:cNvPr>
          <p:cNvSpPr>
            <a:spLocks noGrp="1"/>
          </p:cNvSpPr>
          <p:nvPr>
            <p:ph type="ftr" sz="quarter" idx="10"/>
          </p:nvPr>
        </p:nvSpPr>
        <p:spPr/>
        <p:txBody>
          <a:bodyPr/>
          <a:lstStyle>
            <a:lvl1pPr>
              <a:defRPr/>
            </a:lvl1pPr>
          </a:lstStyle>
          <a:p>
            <a:endParaRPr lang="en-GB" altLang="pl-PL"/>
          </a:p>
        </p:txBody>
      </p:sp>
      <p:sp>
        <p:nvSpPr>
          <p:cNvPr id="4" name="Symbol zastępczy numeru slajdu 3">
            <a:extLst>
              <a:ext uri="{FF2B5EF4-FFF2-40B4-BE49-F238E27FC236}">
                <a16:creationId xmlns:a16="http://schemas.microsoft.com/office/drawing/2014/main" id="{1B303E04-A953-47D6-178C-E40C63927AF8}"/>
              </a:ext>
            </a:extLst>
          </p:cNvPr>
          <p:cNvSpPr>
            <a:spLocks noGrp="1"/>
          </p:cNvSpPr>
          <p:nvPr>
            <p:ph type="sldNum" sz="quarter" idx="11"/>
          </p:nvPr>
        </p:nvSpPr>
        <p:spPr/>
        <p:txBody>
          <a:bodyPr/>
          <a:lstStyle>
            <a:lvl1pPr>
              <a:defRPr/>
            </a:lvl1pPr>
          </a:lstStyle>
          <a:p>
            <a:fld id="{18A9364B-FC57-E948-B66E-8346E7E26ED7}" type="slidenum">
              <a:rPr lang="en-GB" altLang="pl-PL"/>
              <a:pPr/>
              <a:t>‹#›</a:t>
            </a:fld>
            <a:endParaRPr lang="en-GB" altLang="pl-PL"/>
          </a:p>
        </p:txBody>
      </p:sp>
    </p:spTree>
    <p:extLst>
      <p:ext uri="{BB962C8B-B14F-4D97-AF65-F5344CB8AC3E}">
        <p14:creationId xmlns:p14="http://schemas.microsoft.com/office/powerpoint/2010/main" val="3825177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FDA22377-2CB8-5983-9D4B-5EEB8AF4E6B6}"/>
              </a:ext>
            </a:extLst>
          </p:cNvPr>
          <p:cNvSpPr>
            <a:spLocks noGrp="1"/>
          </p:cNvSpPr>
          <p:nvPr>
            <p:ph type="ftr" sz="quarter" idx="10"/>
          </p:nvPr>
        </p:nvSpPr>
        <p:spPr/>
        <p:txBody>
          <a:bodyPr/>
          <a:lstStyle>
            <a:lvl1pPr>
              <a:defRPr/>
            </a:lvl1pPr>
          </a:lstStyle>
          <a:p>
            <a:endParaRPr lang="en-GB" altLang="pl-PL"/>
          </a:p>
        </p:txBody>
      </p:sp>
      <p:sp>
        <p:nvSpPr>
          <p:cNvPr id="3" name="Symbol zastępczy numeru slajdu 2">
            <a:extLst>
              <a:ext uri="{FF2B5EF4-FFF2-40B4-BE49-F238E27FC236}">
                <a16:creationId xmlns:a16="http://schemas.microsoft.com/office/drawing/2014/main" id="{3422E5FC-7F22-9D90-15C9-25874EE5C57D}"/>
              </a:ext>
            </a:extLst>
          </p:cNvPr>
          <p:cNvSpPr>
            <a:spLocks noGrp="1"/>
          </p:cNvSpPr>
          <p:nvPr>
            <p:ph type="sldNum" sz="quarter" idx="11"/>
          </p:nvPr>
        </p:nvSpPr>
        <p:spPr/>
        <p:txBody>
          <a:bodyPr/>
          <a:lstStyle>
            <a:lvl1pPr>
              <a:defRPr/>
            </a:lvl1pPr>
          </a:lstStyle>
          <a:p>
            <a:fld id="{C5C42611-5F85-9249-AADC-0F82E6B68E9E}" type="slidenum">
              <a:rPr lang="en-GB" altLang="pl-PL"/>
              <a:pPr/>
              <a:t>‹#›</a:t>
            </a:fld>
            <a:endParaRPr lang="en-GB" altLang="pl-PL"/>
          </a:p>
        </p:txBody>
      </p:sp>
    </p:spTree>
    <p:extLst>
      <p:ext uri="{BB962C8B-B14F-4D97-AF65-F5344CB8AC3E}">
        <p14:creationId xmlns:p14="http://schemas.microsoft.com/office/powerpoint/2010/main" val="1096306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C32414-4ED1-4030-E561-14C7320EC50C}"/>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78E5D38-8133-0D94-FBD6-FFE0532DB719}"/>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9D04023-117F-6436-CB71-CF5D25FAB56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347EF2DB-B60C-46F4-D963-625AC640614B}"/>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57E4932F-C688-BBD3-5758-6F7FA58AC7A5}"/>
              </a:ext>
            </a:extLst>
          </p:cNvPr>
          <p:cNvSpPr>
            <a:spLocks noGrp="1"/>
          </p:cNvSpPr>
          <p:nvPr>
            <p:ph type="sldNum" sz="quarter" idx="11"/>
          </p:nvPr>
        </p:nvSpPr>
        <p:spPr/>
        <p:txBody>
          <a:bodyPr/>
          <a:lstStyle>
            <a:lvl1pPr>
              <a:defRPr/>
            </a:lvl1pPr>
          </a:lstStyle>
          <a:p>
            <a:fld id="{D2A46016-0DBD-C447-8E2E-BD3E40D0AB3B}" type="slidenum">
              <a:rPr lang="en-GB" altLang="pl-PL"/>
              <a:pPr/>
              <a:t>‹#›</a:t>
            </a:fld>
            <a:endParaRPr lang="en-GB" altLang="pl-PL"/>
          </a:p>
        </p:txBody>
      </p:sp>
    </p:spTree>
    <p:extLst>
      <p:ext uri="{BB962C8B-B14F-4D97-AF65-F5344CB8AC3E}">
        <p14:creationId xmlns:p14="http://schemas.microsoft.com/office/powerpoint/2010/main" val="4011118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2A378A-1095-5419-00CF-97C8176E24C5}"/>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1DE437B-53FB-E14C-935F-A3D73B19DB34}"/>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96DDF66-5CA5-9470-BC37-37C28C7B88A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stopki 4">
            <a:extLst>
              <a:ext uri="{FF2B5EF4-FFF2-40B4-BE49-F238E27FC236}">
                <a16:creationId xmlns:a16="http://schemas.microsoft.com/office/drawing/2014/main" id="{90C6C205-0F1E-AEED-01E0-7A4B347EBDCD}"/>
              </a:ext>
            </a:extLst>
          </p:cNvPr>
          <p:cNvSpPr>
            <a:spLocks noGrp="1"/>
          </p:cNvSpPr>
          <p:nvPr>
            <p:ph type="ftr" sz="quarter" idx="10"/>
          </p:nvPr>
        </p:nvSpPr>
        <p:spPr/>
        <p:txBody>
          <a:bodyPr/>
          <a:lstStyle>
            <a:lvl1pPr>
              <a:defRPr/>
            </a:lvl1pPr>
          </a:lstStyle>
          <a:p>
            <a:endParaRPr lang="en-GB" altLang="pl-PL"/>
          </a:p>
        </p:txBody>
      </p:sp>
      <p:sp>
        <p:nvSpPr>
          <p:cNvPr id="6" name="Symbol zastępczy numeru slajdu 5">
            <a:extLst>
              <a:ext uri="{FF2B5EF4-FFF2-40B4-BE49-F238E27FC236}">
                <a16:creationId xmlns:a16="http://schemas.microsoft.com/office/drawing/2014/main" id="{C1DC887B-CC88-DAE2-A270-B25F6337C2DE}"/>
              </a:ext>
            </a:extLst>
          </p:cNvPr>
          <p:cNvSpPr>
            <a:spLocks noGrp="1"/>
          </p:cNvSpPr>
          <p:nvPr>
            <p:ph type="sldNum" sz="quarter" idx="11"/>
          </p:nvPr>
        </p:nvSpPr>
        <p:spPr/>
        <p:txBody>
          <a:bodyPr/>
          <a:lstStyle>
            <a:lvl1pPr>
              <a:defRPr/>
            </a:lvl1pPr>
          </a:lstStyle>
          <a:p>
            <a:fld id="{D96FE4F4-DE25-5746-89D2-FDA80DB32548}" type="slidenum">
              <a:rPr lang="en-GB" altLang="pl-PL"/>
              <a:pPr/>
              <a:t>‹#›</a:t>
            </a:fld>
            <a:endParaRPr lang="en-GB" altLang="pl-PL"/>
          </a:p>
        </p:txBody>
      </p:sp>
    </p:spTree>
    <p:extLst>
      <p:ext uri="{BB962C8B-B14F-4D97-AF65-F5344CB8AC3E}">
        <p14:creationId xmlns:p14="http://schemas.microsoft.com/office/powerpoint/2010/main" val="91661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365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9AD64-3EE1-20DC-D9CE-83EB7F716D2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312FF47-5BA0-32DE-334D-1E3CFF3B2845}"/>
              </a:ext>
            </a:extLst>
          </p:cNvPr>
          <p:cNvSpPr>
            <a:spLocks noGrp="1"/>
          </p:cNvSpPr>
          <p:nvPr>
            <p:ph type="body" orient="vert" idx="1"/>
          </p:nvPr>
        </p:nvSpPr>
        <p:spPr>
          <a:xfrm>
            <a:off x="628650" y="1825625"/>
            <a:ext cx="7886700" cy="43513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4432690E-F94A-C8CD-9A9D-773D95B30FCB}"/>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5D732446-67C6-043A-F40A-199A763A9B1D}"/>
              </a:ext>
            </a:extLst>
          </p:cNvPr>
          <p:cNvSpPr>
            <a:spLocks noGrp="1"/>
          </p:cNvSpPr>
          <p:nvPr>
            <p:ph type="sldNum" sz="quarter" idx="11"/>
          </p:nvPr>
        </p:nvSpPr>
        <p:spPr/>
        <p:txBody>
          <a:bodyPr/>
          <a:lstStyle>
            <a:lvl1pPr>
              <a:defRPr/>
            </a:lvl1pPr>
          </a:lstStyle>
          <a:p>
            <a:fld id="{CB1BB781-0110-0142-8D72-3AFB3B9E0DD4}" type="slidenum">
              <a:rPr lang="en-GB" altLang="pl-PL"/>
              <a:pPr/>
              <a:t>‹#›</a:t>
            </a:fld>
            <a:endParaRPr lang="en-GB" altLang="pl-PL"/>
          </a:p>
        </p:txBody>
      </p:sp>
    </p:spTree>
    <p:extLst>
      <p:ext uri="{BB962C8B-B14F-4D97-AF65-F5344CB8AC3E}">
        <p14:creationId xmlns:p14="http://schemas.microsoft.com/office/powerpoint/2010/main" val="2208787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EF942E9-84D7-A376-486E-FACA5B3AC5D6}"/>
              </a:ext>
            </a:extLst>
          </p:cNvPr>
          <p:cNvSpPr>
            <a:spLocks noGrp="1"/>
          </p:cNvSpPr>
          <p:nvPr>
            <p:ph type="title" orient="vert"/>
          </p:nvPr>
        </p:nvSpPr>
        <p:spPr>
          <a:xfrm>
            <a:off x="6672263" y="274638"/>
            <a:ext cx="2014537" cy="59023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4B09185-75E0-AADB-582B-C95415A3C7F0}"/>
              </a:ext>
            </a:extLst>
          </p:cNvPr>
          <p:cNvSpPr>
            <a:spLocks noGrp="1"/>
          </p:cNvSpPr>
          <p:nvPr>
            <p:ph type="body" orient="vert" idx="1"/>
          </p:nvPr>
        </p:nvSpPr>
        <p:spPr>
          <a:xfrm>
            <a:off x="628650" y="274638"/>
            <a:ext cx="5891213" cy="590232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stopki 3">
            <a:extLst>
              <a:ext uri="{FF2B5EF4-FFF2-40B4-BE49-F238E27FC236}">
                <a16:creationId xmlns:a16="http://schemas.microsoft.com/office/drawing/2014/main" id="{D50D0BA2-3166-85B4-FB58-937D504D5099}"/>
              </a:ext>
            </a:extLst>
          </p:cNvPr>
          <p:cNvSpPr>
            <a:spLocks noGrp="1"/>
          </p:cNvSpPr>
          <p:nvPr>
            <p:ph type="ftr" sz="quarter" idx="10"/>
          </p:nvPr>
        </p:nvSpPr>
        <p:spPr/>
        <p:txBody>
          <a:bodyPr/>
          <a:lstStyle>
            <a:lvl1pPr>
              <a:defRPr/>
            </a:lvl1pPr>
          </a:lstStyle>
          <a:p>
            <a:endParaRPr lang="en-GB" altLang="pl-PL"/>
          </a:p>
        </p:txBody>
      </p:sp>
      <p:sp>
        <p:nvSpPr>
          <p:cNvPr id="5" name="Symbol zastępczy numeru slajdu 4">
            <a:extLst>
              <a:ext uri="{FF2B5EF4-FFF2-40B4-BE49-F238E27FC236}">
                <a16:creationId xmlns:a16="http://schemas.microsoft.com/office/drawing/2014/main" id="{AE67F062-A110-B56D-0A1A-31DDA60D6DDD}"/>
              </a:ext>
            </a:extLst>
          </p:cNvPr>
          <p:cNvSpPr>
            <a:spLocks noGrp="1"/>
          </p:cNvSpPr>
          <p:nvPr>
            <p:ph type="sldNum" sz="quarter" idx="11"/>
          </p:nvPr>
        </p:nvSpPr>
        <p:spPr/>
        <p:txBody>
          <a:bodyPr/>
          <a:lstStyle>
            <a:lvl1pPr>
              <a:defRPr/>
            </a:lvl1pPr>
          </a:lstStyle>
          <a:p>
            <a:fld id="{A0EE1AC7-7D8F-E445-8D01-5DF1817C7C4E}" type="slidenum">
              <a:rPr lang="en-GB" altLang="pl-PL"/>
              <a:pPr/>
              <a:t>‹#›</a:t>
            </a:fld>
            <a:endParaRPr lang="en-GB" altLang="pl-PL"/>
          </a:p>
        </p:txBody>
      </p:sp>
    </p:spTree>
    <p:extLst>
      <p:ext uri="{BB962C8B-B14F-4D97-AF65-F5344CB8AC3E}">
        <p14:creationId xmlns:p14="http://schemas.microsoft.com/office/powerpoint/2010/main" val="52276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3A3CC-03CC-855B-1F35-A0C5553D722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A655513-A78E-8865-69D5-2A557344FA2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1384388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057281-4102-273D-D0B3-38EE4209E005}"/>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AA8A09B-43EC-E956-17F1-F8191D9A09E8}"/>
              </a:ext>
            </a:extLst>
          </p:cNvPr>
          <p:cNvSpPr>
            <a:spLocks noGrp="1"/>
          </p:cNvSpPr>
          <p:nvPr>
            <p:ph idx="1"/>
          </p:nvPr>
        </p:nvSpPr>
        <p:spPr>
          <a:xfrm>
            <a:off x="628650" y="1825625"/>
            <a:ext cx="78867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26975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4F7F01-4DA4-CE4A-67D5-0EAB22FBEFDA}"/>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9B737D7-D742-3770-44BF-DD1523AF26B1}"/>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Tree>
    <p:extLst>
      <p:ext uri="{BB962C8B-B14F-4D97-AF65-F5344CB8AC3E}">
        <p14:creationId xmlns:p14="http://schemas.microsoft.com/office/powerpoint/2010/main" val="3361855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1D5ED4-7598-0379-22E4-9897A2840289}"/>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C41D3DF-808B-539E-E080-4B562BD77470}"/>
              </a:ext>
            </a:extLst>
          </p:cNvPr>
          <p:cNvSpPr>
            <a:spLocks noGrp="1"/>
          </p:cNvSpPr>
          <p:nvPr>
            <p:ph sz="half" idx="1"/>
          </p:nvPr>
        </p:nvSpPr>
        <p:spPr>
          <a:xfrm>
            <a:off x="62865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FC760DC-6A24-F80B-6A67-8C60EA12CE20}"/>
              </a:ext>
            </a:extLst>
          </p:cNvPr>
          <p:cNvSpPr>
            <a:spLocks noGrp="1"/>
          </p:cNvSpPr>
          <p:nvPr>
            <p:ph sz="half" idx="2"/>
          </p:nvPr>
        </p:nvSpPr>
        <p:spPr>
          <a:xfrm>
            <a:off x="464820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44514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18681D-E1D9-17C7-05C9-F6EB5F7A36F1}"/>
              </a:ext>
            </a:extLst>
          </p:cNvPr>
          <p:cNvSpPr>
            <a:spLocks noGrp="1"/>
          </p:cNvSpPr>
          <p:nvPr>
            <p:ph type="title"/>
          </p:nvPr>
        </p:nvSpPr>
        <p:spPr>
          <a:xfrm>
            <a:off x="630238" y="365125"/>
            <a:ext cx="7886700" cy="1325563"/>
          </a:xfrm>
          <a:prstGeom prst="rect">
            <a:avLst/>
          </a:prstGeom>
        </p:spPr>
        <p:txBody>
          <a:bodyPr/>
          <a:lstStyle/>
          <a:p>
            <a:r>
              <a:rPr lang="pl-PL"/>
              <a:t>Kliknij, aby edytować styl</a:t>
            </a:r>
          </a:p>
        </p:txBody>
      </p:sp>
      <p:sp>
        <p:nvSpPr>
          <p:cNvPr id="3" name="Symbol zastępczy tekstu 2">
            <a:extLst>
              <a:ext uri="{FF2B5EF4-FFF2-40B4-BE49-F238E27FC236}">
                <a16:creationId xmlns:a16="http://schemas.microsoft.com/office/drawing/2014/main" id="{50617F8F-7F09-92C3-09AE-652B9E73EEB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2CACB9A-1532-BF63-3FDA-5E5299186DBE}"/>
              </a:ext>
            </a:extLst>
          </p:cNvPr>
          <p:cNvSpPr>
            <a:spLocks noGrp="1"/>
          </p:cNvSpPr>
          <p:nvPr>
            <p:ph sz="half" idx="2"/>
          </p:nvPr>
        </p:nvSpPr>
        <p:spPr>
          <a:xfrm>
            <a:off x="630238" y="2505075"/>
            <a:ext cx="3868737"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13E4E2C-5A3E-3404-8725-E21CC67A16C4}"/>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F10FFD1-E149-3404-CF83-8C5BE0E5CB2C}"/>
              </a:ext>
            </a:extLst>
          </p:cNvPr>
          <p:cNvSpPr>
            <a:spLocks noGrp="1"/>
          </p:cNvSpPr>
          <p:nvPr>
            <p:ph sz="quarter" idx="4"/>
          </p:nvPr>
        </p:nvSpPr>
        <p:spPr>
          <a:xfrm>
            <a:off x="4629150" y="2505075"/>
            <a:ext cx="3887788"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16056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DDA244-FF76-5BBA-1CD8-73142CF76B63}"/>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Tree>
    <p:extLst>
      <p:ext uri="{BB962C8B-B14F-4D97-AF65-F5344CB8AC3E}">
        <p14:creationId xmlns:p14="http://schemas.microsoft.com/office/powerpoint/2010/main" val="24195595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94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7F1DB-2D08-4E10-AFA2-087F4F462F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4BFCBD65-069D-EB0C-BA6E-418F24C46E9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9F677EB-E735-DA61-8190-6BD0695206E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98426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D44922-E8B2-81B5-A57F-31805D327F9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4CA42646-0FF1-4CE3-34A8-79378ABF293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EBA1ACB-AD7E-8F95-0D44-1A3D850E78B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1743304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C5A6F0-8739-1D14-ADF9-EE33C725F3D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EA91BE6-1BB4-BC5C-6F7D-A03AF834866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76EA702-CE1B-604C-0AC2-8D2773427A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33053193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469E4C-473D-2705-10A8-130BA35DBD04}"/>
              </a:ext>
            </a:extLst>
          </p:cNvPr>
          <p:cNvSpPr>
            <a:spLocks noGrp="1"/>
          </p:cNvSpPr>
          <p:nvPr>
            <p:ph type="title"/>
          </p:nvPr>
        </p:nvSpPr>
        <p:spPr>
          <a:xfrm>
            <a:off x="628650" y="365125"/>
            <a:ext cx="7886700" cy="1325563"/>
          </a:xfrm>
          <a:prstGeom prst="rect">
            <a:avLst/>
          </a:prstGeom>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F65A5A8-3653-B00D-D2EA-EA24E21847CA}"/>
              </a:ext>
            </a:extLst>
          </p:cNvPr>
          <p:cNvSpPr>
            <a:spLocks noGrp="1"/>
          </p:cNvSpPr>
          <p:nvPr>
            <p:ph type="body" orient="vert" idx="1"/>
          </p:nvPr>
        </p:nvSpPr>
        <p:spPr>
          <a:xfrm>
            <a:off x="628650" y="1825625"/>
            <a:ext cx="7886700" cy="43513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503577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D277427-2681-5B99-5DA2-29BE770EDDBF}"/>
              </a:ext>
            </a:extLst>
          </p:cNvPr>
          <p:cNvSpPr>
            <a:spLocks noGrp="1"/>
          </p:cNvSpPr>
          <p:nvPr>
            <p:ph type="title" orient="vert"/>
          </p:nvPr>
        </p:nvSpPr>
        <p:spPr>
          <a:xfrm>
            <a:off x="6543675" y="365125"/>
            <a:ext cx="1971675" cy="5811838"/>
          </a:xfrm>
          <a:prstGeom prst="rect">
            <a:avLst/>
          </a:prstGeo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CB9B4D8-639E-A769-FDFE-3A05BDCF82B4}"/>
              </a:ext>
            </a:extLst>
          </p:cNvPr>
          <p:cNvSpPr>
            <a:spLocks noGrp="1"/>
          </p:cNvSpPr>
          <p:nvPr>
            <p:ph type="body" orient="vert" idx="1"/>
          </p:nvPr>
        </p:nvSpPr>
        <p:spPr>
          <a:xfrm>
            <a:off x="628650" y="365125"/>
            <a:ext cx="5762625" cy="58118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7801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ED14FA-F323-5F02-ED4E-E4E4E60B292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86DF47C-C4A8-0753-8247-A47075D7D184}"/>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a:extLst>
              <a:ext uri="{FF2B5EF4-FFF2-40B4-BE49-F238E27FC236}">
                <a16:creationId xmlns:a16="http://schemas.microsoft.com/office/drawing/2014/main" id="{FC418121-0313-494F-8F2E-3E913A5C964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297709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02" name="Text Box 2">
            <a:extLst>
              <a:ext uri="{FF2B5EF4-FFF2-40B4-BE49-F238E27FC236}">
                <a16:creationId xmlns:a16="http://schemas.microsoft.com/office/drawing/2014/main" id="{241612AD-E9EA-9B91-773E-BE33B5ECA6DD}"/>
              </a:ext>
            </a:extLst>
          </p:cNvPr>
          <p:cNvSpPr txBox="1">
            <a:spLocks noChangeArrowheads="1"/>
          </p:cNvSpPr>
          <p:nvPr/>
        </p:nvSpPr>
        <p:spPr bwMode="auto">
          <a:xfrm>
            <a:off x="3051175" y="6356350"/>
            <a:ext cx="6092825" cy="244475"/>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bIns="32400">
            <a:spAutoFit/>
          </a:bodyPr>
          <a:lstStyle/>
          <a:p>
            <a:pPr eaLnBrk="1" hangingPunct="1">
              <a:lnSpc>
                <a:spcPct val="100000"/>
              </a:lnSpc>
              <a:spcBef>
                <a:spcPct val="50000"/>
              </a:spcBef>
              <a:buFontTx/>
              <a:buNone/>
            </a:pPr>
            <a:r>
              <a:rPr lang="pl-PL" altLang="pl-PL" sz="1400" b="1">
                <a:solidFill>
                  <a:schemeClr val="bg1"/>
                </a:solidFill>
                <a:latin typeface="Times New Roman" panose="02020603050405020304" pitchFamily="18" charset="0"/>
              </a:rPr>
              <a:t>wa.amu.edu.pl</a:t>
            </a:r>
            <a:endParaRPr lang="en-GB" altLang="pl-PL" sz="1400" b="1">
              <a:solidFill>
                <a:schemeClr val="bg1"/>
              </a:solidFill>
              <a:latin typeface="Times New Roman" panose="02020603050405020304" pitchFamily="18" charset="0"/>
            </a:endParaRPr>
          </a:p>
        </p:txBody>
      </p:sp>
      <p:sp>
        <p:nvSpPr>
          <p:cNvPr id="153603" name="Rectangle 3">
            <a:extLst>
              <a:ext uri="{FF2B5EF4-FFF2-40B4-BE49-F238E27FC236}">
                <a16:creationId xmlns:a16="http://schemas.microsoft.com/office/drawing/2014/main" id="{70C71D35-B73A-6038-56C7-B1F665FA5D41}"/>
              </a:ext>
            </a:extLst>
          </p:cNvPr>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3604" name="Rectangle 4">
            <a:extLst>
              <a:ext uri="{FF2B5EF4-FFF2-40B4-BE49-F238E27FC236}">
                <a16:creationId xmlns:a16="http://schemas.microsoft.com/office/drawing/2014/main" id="{CF3FB0C7-7E8D-FF9C-1140-52167CFDB75A}"/>
              </a:ext>
            </a:extLst>
          </p:cNvPr>
          <p:cNvSpPr>
            <a:spLocks noChangeArrowheads="1"/>
          </p:cNvSpPr>
          <p:nvPr/>
        </p:nvSpPr>
        <p:spPr bwMode="auto">
          <a:xfrm>
            <a:off x="0" y="2263775"/>
            <a:ext cx="401638" cy="37766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grpSp>
        <p:nvGrpSpPr>
          <p:cNvPr id="153605" name="Group 5">
            <a:extLst>
              <a:ext uri="{FF2B5EF4-FFF2-40B4-BE49-F238E27FC236}">
                <a16:creationId xmlns:a16="http://schemas.microsoft.com/office/drawing/2014/main" id="{84938C50-F066-6F9D-0257-87EA866739C6}"/>
              </a:ext>
            </a:extLst>
          </p:cNvPr>
          <p:cNvGrpSpPr>
            <a:grpSpLocks/>
          </p:cNvGrpSpPr>
          <p:nvPr/>
        </p:nvGrpSpPr>
        <p:grpSpPr bwMode="auto">
          <a:xfrm>
            <a:off x="2936875" y="587375"/>
            <a:ext cx="6207125" cy="569913"/>
            <a:chOff x="1850" y="674"/>
            <a:chExt cx="3910" cy="359"/>
          </a:xfrm>
        </p:grpSpPr>
        <p:sp>
          <p:nvSpPr>
            <p:cNvPr id="153606" name="Text Box 6">
              <a:extLst>
                <a:ext uri="{FF2B5EF4-FFF2-40B4-BE49-F238E27FC236}">
                  <a16:creationId xmlns:a16="http://schemas.microsoft.com/office/drawing/2014/main" id="{CFE5C90B-53A5-5DF6-F1C6-612914D3B9E9}"/>
                </a:ext>
              </a:extLst>
            </p:cNvPr>
            <p:cNvSpPr txBox="1">
              <a:spLocks noChangeArrowheads="1"/>
            </p:cNvSpPr>
            <p:nvPr userDrawn="1"/>
          </p:nvSpPr>
          <p:spPr bwMode="auto">
            <a:xfrm>
              <a:off x="1850" y="674"/>
              <a:ext cx="3070" cy="3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bIns="39600">
              <a:spAutoFit/>
            </a:bodyPr>
            <a:lstStyle/>
            <a:p>
              <a:pPr eaLnBrk="1" hangingPunct="1">
                <a:lnSpc>
                  <a:spcPct val="100000"/>
                </a:lnSpc>
                <a:spcBef>
                  <a:spcPct val="50000"/>
                </a:spcBef>
                <a:buFontTx/>
                <a:buNone/>
              </a:pPr>
              <a:r>
                <a:rPr lang="pl-PL" altLang="pl-PL" b="1">
                  <a:latin typeface="Times New Roman" panose="02020603050405020304" pitchFamily="18" charset="0"/>
                </a:rPr>
                <a:t>A</a:t>
              </a:r>
              <a:r>
                <a:rPr lang="pl-PL" altLang="pl-PL" sz="1400" b="1">
                  <a:latin typeface="Times New Roman" panose="02020603050405020304" pitchFamily="18" charset="0"/>
                </a:rPr>
                <a:t>DAM </a:t>
              </a:r>
              <a:r>
                <a:rPr lang="pl-PL" altLang="pl-PL" b="1">
                  <a:latin typeface="Times New Roman" panose="02020603050405020304" pitchFamily="18" charset="0"/>
                </a:rPr>
                <a:t>M</a:t>
              </a:r>
              <a:r>
                <a:rPr lang="pl-PL" altLang="pl-PL" sz="1400" b="1">
                  <a:latin typeface="Times New Roman" panose="02020603050405020304" pitchFamily="18" charset="0"/>
                </a:rPr>
                <a:t>ICKIEWICZ </a:t>
              </a:r>
              <a:r>
                <a:rPr lang="pl-PL" altLang="pl-PL" b="1">
                  <a:latin typeface="Times New Roman" panose="02020603050405020304" pitchFamily="18" charset="0"/>
                </a:rPr>
                <a:t>U</a:t>
              </a:r>
              <a:r>
                <a:rPr lang="pl-PL" altLang="pl-PL" sz="1400" b="1">
                  <a:latin typeface="Times New Roman" panose="02020603050405020304" pitchFamily="18" charset="0"/>
                </a:rPr>
                <a:t>NIVERSITY IN </a:t>
              </a:r>
              <a:r>
                <a:rPr lang="pl-PL" altLang="pl-PL" b="1">
                  <a:latin typeface="Times New Roman" panose="02020603050405020304" pitchFamily="18" charset="0"/>
                </a:rPr>
                <a:t>P</a:t>
              </a:r>
              <a:r>
                <a:rPr lang="pl-PL" altLang="pl-PL" sz="1400" b="1">
                  <a:latin typeface="Times New Roman" panose="02020603050405020304" pitchFamily="18" charset="0"/>
                </a:rPr>
                <a:t>OZNA</a:t>
              </a:r>
              <a:r>
                <a:rPr lang="en-US" altLang="pl-PL" sz="1400" b="1">
                  <a:latin typeface="Times New Roman" panose="02020603050405020304" pitchFamily="18" charset="0"/>
                  <a:cs typeface="Times New Roman" panose="02020603050405020304" pitchFamily="18" charset="0"/>
                </a:rPr>
                <a:t>Ń</a:t>
              </a:r>
              <a:endParaRPr lang="pl-PL" altLang="pl-PL" sz="1400" b="1">
                <a:latin typeface="Times New Roman" panose="02020603050405020304" pitchFamily="18" charset="0"/>
                <a:cs typeface="Times New Roman" panose="02020603050405020304" pitchFamily="18" charset="0"/>
              </a:endParaRPr>
            </a:p>
            <a:p>
              <a:pPr eaLnBrk="1" hangingPunct="1">
                <a:lnSpc>
                  <a:spcPct val="100000"/>
                </a:lnSpc>
                <a:buFontTx/>
                <a:buNone/>
              </a:pPr>
              <a:r>
                <a:rPr lang="pl-PL" altLang="pl-PL" sz="1400" b="1">
                  <a:latin typeface="Times New Roman" panose="02020603050405020304" pitchFamily="18" charset="0"/>
                  <a:cs typeface="Times New Roman" panose="02020603050405020304" pitchFamily="18" charset="0"/>
                </a:rPr>
                <a:t>Faculty of English</a:t>
              </a:r>
              <a:endParaRPr lang="en-GB" altLang="pl-PL" sz="1400" b="1">
                <a:latin typeface="Times New Roman" panose="02020603050405020304" pitchFamily="18" charset="0"/>
              </a:endParaRPr>
            </a:p>
          </p:txBody>
        </p:sp>
        <p:sp>
          <p:nvSpPr>
            <p:cNvPr id="153607" name="Line 7">
              <a:extLst>
                <a:ext uri="{FF2B5EF4-FFF2-40B4-BE49-F238E27FC236}">
                  <a16:creationId xmlns:a16="http://schemas.microsoft.com/office/drawing/2014/main" id="{BF59BF46-0DD9-41CC-FFD8-218E8522B2B5}"/>
                </a:ext>
              </a:extLst>
            </p:cNvPr>
            <p:cNvSpPr>
              <a:spLocks noChangeShapeType="1"/>
            </p:cNvSpPr>
            <p:nvPr userDrawn="1"/>
          </p:nvSpPr>
          <p:spPr bwMode="auto">
            <a:xfrm>
              <a:off x="1936" y="856"/>
              <a:ext cx="3824" cy="0"/>
            </a:xfrm>
            <a:prstGeom prst="line">
              <a:avLst/>
            </a:prstGeom>
            <a:noFill/>
            <a:ln w="19050">
              <a:solidFill>
                <a:srgbClr val="002D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grpSp>
      <p:pic>
        <p:nvPicPr>
          <p:cNvPr id="153608" name="Picture 8">
            <a:extLst>
              <a:ext uri="{FF2B5EF4-FFF2-40B4-BE49-F238E27FC236}">
                <a16:creationId xmlns:a16="http://schemas.microsoft.com/office/drawing/2014/main" id="{D4488ED2-4A20-CB8A-A798-8AE4E97465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1" name="Rectangle 3">
            <a:extLst>
              <a:ext uri="{FF2B5EF4-FFF2-40B4-BE49-F238E27FC236}">
                <a16:creationId xmlns:a16="http://schemas.microsoft.com/office/drawing/2014/main" id="{209FEA67-71B6-B5C7-BE22-E8C2CD1B3980}"/>
              </a:ext>
            </a:extLst>
          </p:cNvPr>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pl-PL" dirty="0" err="1"/>
              <a:t>Kliknij</a:t>
            </a:r>
            <a:r>
              <a:rPr lang="en-GB" altLang="pl-PL" dirty="0"/>
              <a:t>, aby </a:t>
            </a:r>
            <a:r>
              <a:rPr lang="en-GB" altLang="pl-PL" dirty="0" err="1"/>
              <a:t>edytować</a:t>
            </a:r>
            <a:r>
              <a:rPr lang="en-GB" altLang="pl-PL" dirty="0"/>
              <a:t> </a:t>
            </a:r>
            <a:r>
              <a:rPr lang="en-GB" altLang="pl-PL" dirty="0" err="1"/>
              <a:t>styl</a:t>
            </a:r>
            <a:r>
              <a:rPr lang="en-GB" altLang="pl-PL" dirty="0"/>
              <a:t> </a:t>
            </a:r>
            <a:r>
              <a:rPr lang="en-GB" altLang="pl-PL" dirty="0" err="1"/>
              <a:t>wzorca</a:t>
            </a:r>
            <a:r>
              <a:rPr lang="en-GB" altLang="pl-PL" dirty="0"/>
              <a:t> </a:t>
            </a:r>
            <a:r>
              <a:rPr lang="en-GB" altLang="pl-PL" dirty="0" err="1"/>
              <a:t>tytułu</a:t>
            </a:r>
            <a:endParaRPr lang="en-GB" altLang="pl-PL" dirty="0"/>
          </a:p>
        </p:txBody>
      </p:sp>
      <p:sp>
        <p:nvSpPr>
          <p:cNvPr id="155652" name="Rectangle 4">
            <a:extLst>
              <a:ext uri="{FF2B5EF4-FFF2-40B4-BE49-F238E27FC236}">
                <a16:creationId xmlns:a16="http://schemas.microsoft.com/office/drawing/2014/main" id="{60D3F9FD-E823-5B28-FBB1-468CAB095F5B}"/>
              </a:ext>
            </a:extLst>
          </p:cNvPr>
          <p:cNvSpPr>
            <a:spLocks noGrp="1" noChangeArrowheads="1"/>
          </p:cNvSpPr>
          <p:nvPr>
            <p:ph type="body" idx="1"/>
          </p:nvPr>
        </p:nvSpPr>
        <p:spPr bwMode="auto">
          <a:xfrm>
            <a:off x="1692275" y="160020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l-PL"/>
              <a:t>Kliknij, aby edytować style wzorca tekstu</a:t>
            </a:r>
          </a:p>
          <a:p>
            <a:pPr lvl="1"/>
            <a:r>
              <a:rPr lang="en-GB" altLang="pl-PL"/>
              <a:t>Drugi poziom</a:t>
            </a:r>
          </a:p>
          <a:p>
            <a:pPr lvl="2"/>
            <a:r>
              <a:rPr lang="en-GB" altLang="pl-PL"/>
              <a:t>Trzeci poziom</a:t>
            </a:r>
          </a:p>
          <a:p>
            <a:pPr lvl="3"/>
            <a:r>
              <a:rPr lang="en-GB" altLang="pl-PL"/>
              <a:t>Czwarty poziom</a:t>
            </a:r>
          </a:p>
          <a:p>
            <a:pPr lvl="4"/>
            <a:r>
              <a:rPr lang="en-GB" altLang="pl-PL"/>
              <a:t>Piąty poziom</a:t>
            </a:r>
          </a:p>
        </p:txBody>
      </p:sp>
      <p:sp>
        <p:nvSpPr>
          <p:cNvPr id="155653" name="Rectangle 5">
            <a:extLst>
              <a:ext uri="{FF2B5EF4-FFF2-40B4-BE49-F238E27FC236}">
                <a16:creationId xmlns:a16="http://schemas.microsoft.com/office/drawing/2014/main" id="{BF413720-6AA6-9A10-FF75-69A8D08CB258}"/>
              </a:ext>
            </a:extLst>
          </p:cNvPr>
          <p:cNvSpPr>
            <a:spLocks noGrp="1" noChangeArrowheads="1"/>
          </p:cNvSpPr>
          <p:nvPr>
            <p:ph type="ftr" sz="quarter" idx="3"/>
          </p:nvPr>
        </p:nvSpPr>
        <p:spPr bwMode="auto">
          <a:xfrm>
            <a:off x="3132138" y="6561138"/>
            <a:ext cx="36718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pl-PL"/>
          </a:p>
        </p:txBody>
      </p:sp>
      <p:sp>
        <p:nvSpPr>
          <p:cNvPr id="155654" name="Rectangle 6">
            <a:extLst>
              <a:ext uri="{FF2B5EF4-FFF2-40B4-BE49-F238E27FC236}">
                <a16:creationId xmlns:a16="http://schemas.microsoft.com/office/drawing/2014/main" id="{C6C08DF7-4136-5573-9C74-FA7F1E46FA96}"/>
              </a:ext>
            </a:extLst>
          </p:cNvPr>
          <p:cNvSpPr>
            <a:spLocks noGrp="1" noChangeArrowheads="1"/>
          </p:cNvSpPr>
          <p:nvPr>
            <p:ph type="sldNum" sz="quarter" idx="4"/>
          </p:nvPr>
        </p:nvSpPr>
        <p:spPr bwMode="auto">
          <a:xfrm>
            <a:off x="7010400" y="6561138"/>
            <a:ext cx="21336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E5929FB9-28AC-7B42-9D52-F3A08EC602A1}" type="slidenum">
              <a:rPr lang="en-GB" altLang="pl-PL"/>
              <a:pPr/>
              <a:t>‹#›</a:t>
            </a:fld>
            <a:endParaRPr lang="en-GB" altLang="pl-PL"/>
          </a:p>
        </p:txBody>
      </p:sp>
      <p:sp>
        <p:nvSpPr>
          <p:cNvPr id="155655" name="Rectangle 7">
            <a:extLst>
              <a:ext uri="{FF2B5EF4-FFF2-40B4-BE49-F238E27FC236}">
                <a16:creationId xmlns:a16="http://schemas.microsoft.com/office/drawing/2014/main" id="{836F50FA-6E1D-616C-5595-21A7CB60E6AB}"/>
              </a:ext>
            </a:extLst>
          </p:cNvPr>
          <p:cNvSpPr>
            <a:spLocks noChangeArrowheads="1"/>
          </p:cNvSpPr>
          <p:nvPr/>
        </p:nvSpPr>
        <p:spPr bwMode="auto">
          <a:xfrm>
            <a:off x="1781174" y="1425575"/>
            <a:ext cx="7362825" cy="45719"/>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5656" name="Rectangle 8">
            <a:extLst>
              <a:ext uri="{FF2B5EF4-FFF2-40B4-BE49-F238E27FC236}">
                <a16:creationId xmlns:a16="http://schemas.microsoft.com/office/drawing/2014/main" id="{723C0027-B083-71E0-F611-DE5845D8207A}"/>
              </a:ext>
            </a:extLst>
          </p:cNvPr>
          <p:cNvSpPr>
            <a:spLocks noChangeArrowheads="1"/>
          </p:cNvSpPr>
          <p:nvPr/>
        </p:nvSpPr>
        <p:spPr bwMode="auto">
          <a:xfrm>
            <a:off x="1813560" y="6361113"/>
            <a:ext cx="7330440" cy="230187"/>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pic>
        <p:nvPicPr>
          <p:cNvPr id="155657" name="Picture 9">
            <a:extLst>
              <a:ext uri="{FF2B5EF4-FFF2-40B4-BE49-F238E27FC236}">
                <a16:creationId xmlns:a16="http://schemas.microsoft.com/office/drawing/2014/main" id="{923878DB-5B61-7924-E97F-09A795FB7F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56" r:id="rId12"/>
    <p:sldLayoutId id="2147483757" r:id="rId13"/>
    <p:sldLayoutId id="2147483758" r:id="rId14"/>
    <p:sldLayoutId id="2147483759" r:id="rId15"/>
    <p:sldLayoutId id="2147483760"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55652">
                                            <p:txEl>
                                              <p:pRg st="0" end="0"/>
                                            </p:txEl>
                                          </p:spTgt>
                                        </p:tgtEl>
                                        <p:attrNameLst>
                                          <p:attrName>style.opacity</p:attrName>
                                        </p:attrNameLst>
                                      </p:cBhvr>
                                      <p:to>
                                        <p:strVal val="0.25"/>
                                      </p:to>
                                    </p:set>
                                    <p:animEffect filter="image" prLst="opacity: 0.25">
                                      <p:cBhvr rctx="IE">
                                        <p:cTn id="7" dur="indefinite"/>
                                        <p:tgtEl>
                                          <p:spTgt spid="155652">
                                            <p:txEl>
                                              <p:pRg st="0" end="0"/>
                                            </p:txEl>
                                          </p:spTgt>
                                        </p:tgtEl>
                                      </p:cBhvr>
                                    </p:animEffect>
                                  </p:childTnLst>
                                </p:cTn>
                              </p:par>
                              <p:par>
                                <p:cTn id="8" presetID="9" presetClass="emph" presetSubtype="0" grpId="0" nodeType="withEffect">
                                  <p:stCondLst>
                                    <p:cond delay="0"/>
                                  </p:stCondLst>
                                  <p:childTnLst>
                                    <p:set>
                                      <p:cBhvr rctx="PPT">
                                        <p:cTn id="9" dur="indefinite"/>
                                        <p:tgtEl>
                                          <p:spTgt spid="155652">
                                            <p:txEl>
                                              <p:pRg st="1" end="1"/>
                                            </p:txEl>
                                          </p:spTgt>
                                        </p:tgtEl>
                                        <p:attrNameLst>
                                          <p:attrName>style.opacity</p:attrName>
                                        </p:attrNameLst>
                                      </p:cBhvr>
                                      <p:to>
                                        <p:strVal val="0.25"/>
                                      </p:to>
                                    </p:set>
                                    <p:animEffect filter="image" prLst="opacity: 0.25">
                                      <p:cBhvr rctx="IE">
                                        <p:cTn id="10" dur="indefinite"/>
                                        <p:tgtEl>
                                          <p:spTgt spid="155652">
                                            <p:txEl>
                                              <p:pRg st="1" end="1"/>
                                            </p:txEl>
                                          </p:spTgt>
                                        </p:tgtEl>
                                      </p:cBhvr>
                                    </p:animEffect>
                                  </p:childTnLst>
                                </p:cTn>
                              </p:par>
                              <p:par>
                                <p:cTn id="11" presetID="9" presetClass="emph" presetSubtype="0" grpId="0" nodeType="withEffect">
                                  <p:stCondLst>
                                    <p:cond delay="0"/>
                                  </p:stCondLst>
                                  <p:childTnLst>
                                    <p:set>
                                      <p:cBhvr rctx="PPT">
                                        <p:cTn id="12" dur="indefinite"/>
                                        <p:tgtEl>
                                          <p:spTgt spid="155652">
                                            <p:txEl>
                                              <p:pRg st="2" end="2"/>
                                            </p:txEl>
                                          </p:spTgt>
                                        </p:tgtEl>
                                        <p:attrNameLst>
                                          <p:attrName>style.opacity</p:attrName>
                                        </p:attrNameLst>
                                      </p:cBhvr>
                                      <p:to>
                                        <p:strVal val="0.25"/>
                                      </p:to>
                                    </p:set>
                                    <p:animEffect filter="image" prLst="opacity: 0.25">
                                      <p:cBhvr rctx="IE">
                                        <p:cTn id="13" dur="indefinite"/>
                                        <p:tgtEl>
                                          <p:spTgt spid="155652">
                                            <p:txEl>
                                              <p:pRg st="2" end="2"/>
                                            </p:txEl>
                                          </p:spTgt>
                                        </p:tgtEl>
                                      </p:cBhvr>
                                    </p:animEffect>
                                  </p:childTnLst>
                                </p:cTn>
                              </p:par>
                              <p:par>
                                <p:cTn id="14" presetID="9" presetClass="emph" presetSubtype="0" grpId="0" nodeType="withEffect">
                                  <p:stCondLst>
                                    <p:cond delay="0"/>
                                  </p:stCondLst>
                                  <p:childTnLst>
                                    <p:set>
                                      <p:cBhvr rctx="PPT">
                                        <p:cTn id="15" dur="indefinite"/>
                                        <p:tgtEl>
                                          <p:spTgt spid="155652">
                                            <p:txEl>
                                              <p:pRg st="3" end="3"/>
                                            </p:txEl>
                                          </p:spTgt>
                                        </p:tgtEl>
                                        <p:attrNameLst>
                                          <p:attrName>style.opacity</p:attrName>
                                        </p:attrNameLst>
                                      </p:cBhvr>
                                      <p:to>
                                        <p:strVal val="0.25"/>
                                      </p:to>
                                    </p:set>
                                    <p:animEffect filter="image" prLst="opacity: 0.25">
                                      <p:cBhvr rctx="IE">
                                        <p:cTn id="16" dur="indefinite"/>
                                        <p:tgtEl>
                                          <p:spTgt spid="155652">
                                            <p:txEl>
                                              <p:pRg st="3" end="3"/>
                                            </p:txEl>
                                          </p:spTgt>
                                        </p:tgtEl>
                                      </p:cBhvr>
                                    </p:animEffect>
                                  </p:childTnLst>
                                </p:cTn>
                              </p:par>
                              <p:par>
                                <p:cTn id="17" presetID="9" presetClass="emph" presetSubtype="0" grpId="0" nodeType="withEffect">
                                  <p:stCondLst>
                                    <p:cond delay="0"/>
                                  </p:stCondLst>
                                  <p:childTnLst>
                                    <p:set>
                                      <p:cBhvr rctx="PPT">
                                        <p:cTn id="18" dur="indefinite"/>
                                        <p:tgtEl>
                                          <p:spTgt spid="155652">
                                            <p:txEl>
                                              <p:pRg st="4" end="4"/>
                                            </p:txEl>
                                          </p:spTgt>
                                        </p:tgtEl>
                                        <p:attrNameLst>
                                          <p:attrName>style.opacity</p:attrName>
                                        </p:attrNameLst>
                                      </p:cBhvr>
                                      <p:to>
                                        <p:strVal val="0.25"/>
                                      </p:to>
                                    </p:set>
                                    <p:animEffect filter="image" prLst="opacity: 0.25">
                                      <p:cBhvr rctx="IE">
                                        <p:cTn id="19" dur="indefinite"/>
                                        <p:tgtEl>
                                          <p:spTgt spid="15565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1" nodeType="clickEffect">
                                  <p:stCondLst>
                                    <p:cond delay="0"/>
                                  </p:stCondLst>
                                  <p:childTnLst>
                                    <p:set>
                                      <p:cBhvr rctx="PPT">
                                        <p:cTn id="23" dur="indefinite"/>
                                        <p:tgtEl>
                                          <p:spTgt spid="155652">
                                            <p:txEl>
                                              <p:pRg st="0" end="0"/>
                                            </p:txEl>
                                          </p:spTgt>
                                        </p:tgtEl>
                                        <p:attrNameLst>
                                          <p:attrName>style.opacity</p:attrName>
                                        </p:attrNameLst>
                                      </p:cBhvr>
                                      <p:to>
                                        <p:strVal val="1.0"/>
                                      </p:to>
                                    </p:set>
                                    <p:animEffect filter="image" prLst="opacity: 1.0">
                                      <p:cBhvr rctx="IE">
                                        <p:cTn id="24" dur="indefinite"/>
                                        <p:tgtEl>
                                          <p:spTgt spid="155652">
                                            <p:txEl>
                                              <p:pRg st="0" end="0"/>
                                            </p:txEl>
                                          </p:spTgt>
                                        </p:tgtEl>
                                      </p:cBhvr>
                                    </p:animEffect>
                                  </p:childTnLst>
                                </p:cTn>
                              </p:par>
                              <p:par>
                                <p:cTn id="25" presetID="9" presetClass="emph" presetSubtype="0" grpId="1" nodeType="withEffect">
                                  <p:stCondLst>
                                    <p:cond delay="0"/>
                                  </p:stCondLst>
                                  <p:childTnLst>
                                    <p:set>
                                      <p:cBhvr rctx="PPT">
                                        <p:cTn id="26" dur="indefinite"/>
                                        <p:tgtEl>
                                          <p:spTgt spid="155652">
                                            <p:txEl>
                                              <p:pRg st="1" end="1"/>
                                            </p:txEl>
                                          </p:spTgt>
                                        </p:tgtEl>
                                        <p:attrNameLst>
                                          <p:attrName>style.opacity</p:attrName>
                                        </p:attrNameLst>
                                      </p:cBhvr>
                                      <p:to>
                                        <p:strVal val="1.0"/>
                                      </p:to>
                                    </p:set>
                                    <p:animEffect filter="image" prLst="opacity: 1.0">
                                      <p:cBhvr rctx="IE">
                                        <p:cTn id="27" dur="indefinite"/>
                                        <p:tgtEl>
                                          <p:spTgt spid="155652">
                                            <p:txEl>
                                              <p:pRg st="1" end="1"/>
                                            </p:txEl>
                                          </p:spTgt>
                                        </p:tgtEl>
                                      </p:cBhvr>
                                    </p:animEffect>
                                  </p:childTnLst>
                                </p:cTn>
                              </p:par>
                              <p:par>
                                <p:cTn id="28" presetID="9" presetClass="emph" presetSubtype="0" grpId="1" nodeType="withEffect">
                                  <p:stCondLst>
                                    <p:cond delay="0"/>
                                  </p:stCondLst>
                                  <p:childTnLst>
                                    <p:set>
                                      <p:cBhvr rctx="PPT">
                                        <p:cTn id="29" dur="indefinite"/>
                                        <p:tgtEl>
                                          <p:spTgt spid="155652">
                                            <p:txEl>
                                              <p:pRg st="2" end="2"/>
                                            </p:txEl>
                                          </p:spTgt>
                                        </p:tgtEl>
                                        <p:attrNameLst>
                                          <p:attrName>style.opacity</p:attrName>
                                        </p:attrNameLst>
                                      </p:cBhvr>
                                      <p:to>
                                        <p:strVal val="1.0"/>
                                      </p:to>
                                    </p:set>
                                    <p:animEffect filter="image" prLst="opacity: 1.0">
                                      <p:cBhvr rctx="IE">
                                        <p:cTn id="30" dur="indefinite"/>
                                        <p:tgtEl>
                                          <p:spTgt spid="155652">
                                            <p:txEl>
                                              <p:pRg st="2" end="2"/>
                                            </p:txEl>
                                          </p:spTgt>
                                        </p:tgtEl>
                                      </p:cBhvr>
                                    </p:animEffect>
                                  </p:childTnLst>
                                </p:cTn>
                              </p:par>
                              <p:par>
                                <p:cTn id="31" presetID="9" presetClass="emph" presetSubtype="0" grpId="1" nodeType="withEffect">
                                  <p:stCondLst>
                                    <p:cond delay="0"/>
                                  </p:stCondLst>
                                  <p:childTnLst>
                                    <p:set>
                                      <p:cBhvr rctx="PPT">
                                        <p:cTn id="32" dur="indefinite"/>
                                        <p:tgtEl>
                                          <p:spTgt spid="155652">
                                            <p:txEl>
                                              <p:pRg st="3" end="3"/>
                                            </p:txEl>
                                          </p:spTgt>
                                        </p:tgtEl>
                                        <p:attrNameLst>
                                          <p:attrName>style.opacity</p:attrName>
                                        </p:attrNameLst>
                                      </p:cBhvr>
                                      <p:to>
                                        <p:strVal val="1.0"/>
                                      </p:to>
                                    </p:set>
                                    <p:animEffect filter="image" prLst="opacity: 1.0">
                                      <p:cBhvr rctx="IE">
                                        <p:cTn id="33" dur="indefinite"/>
                                        <p:tgtEl>
                                          <p:spTgt spid="155652">
                                            <p:txEl>
                                              <p:pRg st="3" end="3"/>
                                            </p:txEl>
                                          </p:spTgt>
                                        </p:tgtEl>
                                      </p:cBhvr>
                                    </p:animEffect>
                                  </p:childTnLst>
                                </p:cTn>
                              </p:par>
                              <p:par>
                                <p:cTn id="34" presetID="9" presetClass="emph" presetSubtype="0" grpId="1" nodeType="withEffect">
                                  <p:stCondLst>
                                    <p:cond delay="0"/>
                                  </p:stCondLst>
                                  <p:childTnLst>
                                    <p:set>
                                      <p:cBhvr rctx="PPT">
                                        <p:cTn id="35" dur="indefinite"/>
                                        <p:tgtEl>
                                          <p:spTgt spid="155652">
                                            <p:txEl>
                                              <p:pRg st="4" end="4"/>
                                            </p:txEl>
                                          </p:spTgt>
                                        </p:tgtEl>
                                        <p:attrNameLst>
                                          <p:attrName>style.opacity</p:attrName>
                                        </p:attrNameLst>
                                      </p:cBhvr>
                                      <p:to>
                                        <p:strVal val="1.0"/>
                                      </p:to>
                                    </p:set>
                                    <p:animEffect filter="image" prLst="opacity: 1.0">
                                      <p:cBhvr rctx="IE">
                                        <p:cTn id="36" dur="indefinite"/>
                                        <p:tgtEl>
                                          <p:spTgt spid="1556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uiExpand="1" build="allAtOnce" bldLvl="2">
        <p:tmplLst>
          <p:tmpl lvl="1">
            <p:tnLst>
              <p:par>
                <p:cTn presetID="9" presetClass="emph" presetSubtype="0" nodeType="withEffect">
                  <p:stCondLst>
                    <p:cond delay="0"/>
                  </p:stCondLst>
                  <p:childTnLst>
                    <p:set>
                      <p:cBhvr rctx="PPT">
                        <p:cTn dur="indefinite"/>
                        <p:tgtEl>
                          <p:spTgt spid="155652"/>
                        </p:tgtEl>
                        <p:attrNameLst>
                          <p:attrName>style.opacity</p:attrName>
                        </p:attrNameLst>
                      </p:cBhvr>
                      <p:to>
                        <p:strVal val="0.25"/>
                      </p:to>
                    </p:set>
                    <p:animEffect filter="image" prLst="opacity: 0.25">
                      <p:cBhvr rctx="IE">
                        <p:cTn dur="indefinite"/>
                        <p:tgtEl>
                          <p:spTgt spid="155652"/>
                        </p:tgtEl>
                      </p:cBhvr>
                    </p:animEffect>
                  </p:childTnLst>
                </p:cTn>
              </p:par>
            </p:tnLst>
          </p:tmpl>
          <p:tmpl lvl="2">
            <p:tnLst>
              <p:par>
                <p:cTn presetID="9" presetClass="emph" presetSubtype="0" nodeType="withEffect">
                  <p:stCondLst>
                    <p:cond delay="0"/>
                  </p:stCondLst>
                  <p:childTnLst>
                    <p:set>
                      <p:cBhvr rctx="PPT">
                        <p:cTn dur="indefinite"/>
                        <p:tgtEl>
                          <p:spTgt spid="155652"/>
                        </p:tgtEl>
                        <p:attrNameLst>
                          <p:attrName>style.opacity</p:attrName>
                        </p:attrNameLst>
                      </p:cBhvr>
                      <p:to>
                        <p:strVal val="0.25"/>
                      </p:to>
                    </p:set>
                    <p:animEffect filter="image" prLst="opacity: 0.25">
                      <p:cBhvr rctx="IE">
                        <p:cTn dur="indefinite"/>
                        <p:tgtEl>
                          <p:spTgt spid="155652"/>
                        </p:tgtEl>
                      </p:cBhvr>
                    </p:animEffect>
                  </p:childTnLst>
                </p:cTn>
              </p:par>
            </p:tnLst>
          </p:tmpl>
          <p:tmpl lvl="3">
            <p:tnLst>
              <p:par>
                <p:cTn presetID="9" presetClass="emph" presetSubtype="0" nodeType="withEffect">
                  <p:stCondLst>
                    <p:cond delay="0"/>
                  </p:stCondLst>
                  <p:childTnLst>
                    <p:set>
                      <p:cBhvr rctx="PPT">
                        <p:cTn dur="indefinite"/>
                        <p:tgtEl>
                          <p:spTgt spid="155652"/>
                        </p:tgtEl>
                        <p:attrNameLst>
                          <p:attrName>style.opacity</p:attrName>
                        </p:attrNameLst>
                      </p:cBhvr>
                      <p:to>
                        <p:strVal val="0.25"/>
                      </p:to>
                    </p:set>
                    <p:animEffect filter="image" prLst="opacity: 0.25">
                      <p:cBhvr rctx="IE">
                        <p:cTn dur="indefinite"/>
                        <p:tgtEl>
                          <p:spTgt spid="155652"/>
                        </p:tgtEl>
                      </p:cBhvr>
                    </p:animEffect>
                  </p:childTnLst>
                </p:cTn>
              </p:par>
            </p:tnLst>
          </p:tmpl>
          <p:tmpl lvl="4">
            <p:tnLst>
              <p:par>
                <p:cTn presetID="9" presetClass="emph" presetSubtype="0" nodeType="withEffect">
                  <p:stCondLst>
                    <p:cond delay="0"/>
                  </p:stCondLst>
                  <p:childTnLst>
                    <p:set>
                      <p:cBhvr rctx="PPT">
                        <p:cTn dur="indefinite"/>
                        <p:tgtEl>
                          <p:spTgt spid="155652"/>
                        </p:tgtEl>
                        <p:attrNameLst>
                          <p:attrName>style.opacity</p:attrName>
                        </p:attrNameLst>
                      </p:cBhvr>
                      <p:to>
                        <p:strVal val="0.25"/>
                      </p:to>
                    </p:set>
                    <p:animEffect filter="image" prLst="opacity: 0.25">
                      <p:cBhvr rctx="IE">
                        <p:cTn dur="indefinite"/>
                        <p:tgtEl>
                          <p:spTgt spid="155652"/>
                        </p:tgtEl>
                      </p:cBhvr>
                    </p:animEffect>
                  </p:childTnLst>
                </p:cTn>
              </p:par>
            </p:tnLst>
          </p:tmpl>
          <p:tmpl lvl="5">
            <p:tnLst>
              <p:par>
                <p:cTn presetID="9" presetClass="emph" presetSubtype="0" nodeType="withEffect">
                  <p:stCondLst>
                    <p:cond delay="0"/>
                  </p:stCondLst>
                  <p:childTnLst>
                    <p:set>
                      <p:cBhvr rctx="PPT">
                        <p:cTn dur="indefinite"/>
                        <p:tgtEl>
                          <p:spTgt spid="155652"/>
                        </p:tgtEl>
                        <p:attrNameLst>
                          <p:attrName>style.opacity</p:attrName>
                        </p:attrNameLst>
                      </p:cBhvr>
                      <p:to>
                        <p:strVal val="0.25"/>
                      </p:to>
                    </p:set>
                    <p:animEffect filter="image" prLst="opacity: 0.25">
                      <p:cBhvr rctx="IE">
                        <p:cTn dur="indefinite"/>
                        <p:tgtEl>
                          <p:spTgt spid="155652"/>
                        </p:tgtEl>
                      </p:cBhvr>
                    </p:animEffect>
                  </p:childTnLst>
                </p:cTn>
              </p:par>
            </p:tnLst>
          </p:tmpl>
        </p:tmplLst>
      </p:bldP>
      <p:bldP spid="155652" grpId="1" build="p">
        <p:tmplLst>
          <p:tmpl lvl="1">
            <p:tnLst>
              <p:par>
                <p:cTn presetID="9" presetClass="emph" presetSubtype="0" nodeType="clickEffect">
                  <p:stCondLst>
                    <p:cond delay="0"/>
                  </p:stCondLst>
                  <p:childTnLst>
                    <p:set>
                      <p:cBhvr rctx="PPT">
                        <p:cTn dur="indefinite"/>
                        <p:tgtEl>
                          <p:spTgt spid="155652"/>
                        </p:tgtEl>
                        <p:attrNameLst>
                          <p:attrName>style.opacity</p:attrName>
                        </p:attrNameLst>
                      </p:cBhvr>
                      <p:to>
                        <p:strVal val="1.0"/>
                      </p:to>
                    </p:set>
                    <p:animEffect filter="image" prLst="opacity: 1.0">
                      <p:cBhvr rctx="IE">
                        <p:cTn dur="indefinite"/>
                        <p:tgtEl>
                          <p:spTgt spid="155652"/>
                        </p:tgtEl>
                      </p:cBhvr>
                    </p:animEffect>
                  </p:childTnLst>
                </p:cTn>
              </p:par>
            </p:tnLst>
          </p:tmpl>
          <p:tmpl lvl="2">
            <p:tnLst>
              <p:par>
                <p:cTn presetID="9" presetClass="emph" presetSubtype="0" nodeType="withEffect">
                  <p:stCondLst>
                    <p:cond delay="0"/>
                  </p:stCondLst>
                  <p:childTnLst>
                    <p:set>
                      <p:cBhvr rctx="PPT">
                        <p:cTn dur="indefinite"/>
                        <p:tgtEl>
                          <p:spTgt spid="155652"/>
                        </p:tgtEl>
                        <p:attrNameLst>
                          <p:attrName>style.opacity</p:attrName>
                        </p:attrNameLst>
                      </p:cBhvr>
                      <p:to>
                        <p:strVal val="1.0"/>
                      </p:to>
                    </p:set>
                    <p:animEffect filter="image" prLst="opacity: 1.0">
                      <p:cBhvr rctx="IE">
                        <p:cTn dur="indefinite"/>
                        <p:tgtEl>
                          <p:spTgt spid="155652"/>
                        </p:tgtEl>
                      </p:cBhvr>
                    </p:animEffect>
                  </p:childTnLst>
                </p:cTn>
              </p:par>
            </p:tnLst>
          </p:tmpl>
          <p:tmpl lvl="3">
            <p:tnLst>
              <p:par>
                <p:cTn presetID="9" presetClass="emph" presetSubtype="0" nodeType="withEffect">
                  <p:stCondLst>
                    <p:cond delay="0"/>
                  </p:stCondLst>
                  <p:childTnLst>
                    <p:set>
                      <p:cBhvr rctx="PPT">
                        <p:cTn dur="indefinite"/>
                        <p:tgtEl>
                          <p:spTgt spid="155652"/>
                        </p:tgtEl>
                        <p:attrNameLst>
                          <p:attrName>style.opacity</p:attrName>
                        </p:attrNameLst>
                      </p:cBhvr>
                      <p:to>
                        <p:strVal val="1.0"/>
                      </p:to>
                    </p:set>
                    <p:animEffect filter="image" prLst="opacity: 1.0">
                      <p:cBhvr rctx="IE">
                        <p:cTn dur="indefinite"/>
                        <p:tgtEl>
                          <p:spTgt spid="155652"/>
                        </p:tgtEl>
                      </p:cBhvr>
                    </p:animEffect>
                  </p:childTnLst>
                </p:cTn>
              </p:par>
            </p:tnLst>
          </p:tmpl>
          <p:tmpl lvl="4">
            <p:tnLst>
              <p:par>
                <p:cTn presetID="9" presetClass="emph" presetSubtype="0" nodeType="withEffect">
                  <p:stCondLst>
                    <p:cond delay="0"/>
                  </p:stCondLst>
                  <p:childTnLst>
                    <p:set>
                      <p:cBhvr rctx="PPT">
                        <p:cTn dur="indefinite"/>
                        <p:tgtEl>
                          <p:spTgt spid="155652"/>
                        </p:tgtEl>
                        <p:attrNameLst>
                          <p:attrName>style.opacity</p:attrName>
                        </p:attrNameLst>
                      </p:cBhvr>
                      <p:to>
                        <p:strVal val="1.0"/>
                      </p:to>
                    </p:set>
                    <p:animEffect filter="image" prLst="opacity: 1.0">
                      <p:cBhvr rctx="IE">
                        <p:cTn dur="indefinite"/>
                        <p:tgtEl>
                          <p:spTgt spid="155652"/>
                        </p:tgtEl>
                      </p:cBhvr>
                    </p:animEffect>
                  </p:childTnLst>
                </p:cTn>
              </p:par>
            </p:tnLst>
          </p:tmpl>
          <p:tmpl lvl="5">
            <p:tnLst>
              <p:par>
                <p:cTn presetID="9" presetClass="emph" presetSubtype="0" nodeType="withEffect">
                  <p:stCondLst>
                    <p:cond delay="0"/>
                  </p:stCondLst>
                  <p:childTnLst>
                    <p:set>
                      <p:cBhvr rctx="PPT">
                        <p:cTn dur="indefinite"/>
                        <p:tgtEl>
                          <p:spTgt spid="155652"/>
                        </p:tgtEl>
                        <p:attrNameLst>
                          <p:attrName>style.opacity</p:attrName>
                        </p:attrNameLst>
                      </p:cBhvr>
                      <p:to>
                        <p:strVal val="1.0"/>
                      </p:to>
                    </p:set>
                    <p:animEffect filter="image" prLst="opacity: 1.0">
                      <p:cBhvr rctx="IE">
                        <p:cTn dur="indefinite"/>
                        <p:tgtEl>
                          <p:spTgt spid="155652"/>
                        </p:tgtEl>
                      </p:cBhvr>
                    </p:animEffect>
                  </p:childTnLst>
                </p:cTn>
              </p:par>
            </p:tnLst>
          </p:tmpl>
        </p:tmplLst>
      </p:bldP>
    </p:bldLst>
  </p:timing>
  <p:hf hdr="0" ftr="0" dt="0"/>
  <p:txStyles>
    <p:titleStyle>
      <a:lvl1pPr algn="l"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996AB7CC-7100-12B8-5795-8EB4FA82BF26}"/>
              </a:ext>
            </a:extLst>
          </p:cNvPr>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pl-PL"/>
              <a:t>Kliknij, aby edytować styl wzorca tytułu</a:t>
            </a:r>
          </a:p>
        </p:txBody>
      </p:sp>
      <p:sp>
        <p:nvSpPr>
          <p:cNvPr id="156677" name="Rectangle 5">
            <a:extLst>
              <a:ext uri="{FF2B5EF4-FFF2-40B4-BE49-F238E27FC236}">
                <a16:creationId xmlns:a16="http://schemas.microsoft.com/office/drawing/2014/main" id="{0A32EDC5-BDE2-0F6F-4922-E4571D7C4E5C}"/>
              </a:ext>
            </a:extLst>
          </p:cNvPr>
          <p:cNvSpPr>
            <a:spLocks noGrp="1" noChangeArrowheads="1"/>
          </p:cNvSpPr>
          <p:nvPr>
            <p:ph type="ftr" sz="quarter" idx="3"/>
          </p:nvPr>
        </p:nvSpPr>
        <p:spPr bwMode="auto">
          <a:xfrm>
            <a:off x="3132138" y="6545263"/>
            <a:ext cx="36718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pl-PL"/>
          </a:p>
        </p:txBody>
      </p:sp>
      <p:sp>
        <p:nvSpPr>
          <p:cNvPr id="156678" name="Rectangle 6">
            <a:extLst>
              <a:ext uri="{FF2B5EF4-FFF2-40B4-BE49-F238E27FC236}">
                <a16:creationId xmlns:a16="http://schemas.microsoft.com/office/drawing/2014/main" id="{565A3844-082F-D6CB-F9DF-FA9D26688065}"/>
              </a:ext>
            </a:extLst>
          </p:cNvPr>
          <p:cNvSpPr>
            <a:spLocks noGrp="1" noChangeArrowheads="1"/>
          </p:cNvSpPr>
          <p:nvPr>
            <p:ph type="sldNum" sz="quarter" idx="4"/>
          </p:nvPr>
        </p:nvSpPr>
        <p:spPr bwMode="auto">
          <a:xfrm>
            <a:off x="7010400" y="6530975"/>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C65C1465-D1FA-4A44-A6B2-2EDAAEAC3893}" type="slidenum">
              <a:rPr lang="en-GB" altLang="pl-PL"/>
              <a:pPr/>
              <a:t>‹#›</a:t>
            </a:fld>
            <a:endParaRPr lang="en-GB" altLang="pl-PL"/>
          </a:p>
        </p:txBody>
      </p:sp>
      <p:sp>
        <p:nvSpPr>
          <p:cNvPr id="156679" name="Rectangle 7">
            <a:extLst>
              <a:ext uri="{FF2B5EF4-FFF2-40B4-BE49-F238E27FC236}">
                <a16:creationId xmlns:a16="http://schemas.microsoft.com/office/drawing/2014/main" id="{9B7C474F-D9F3-0019-869B-2260B9690B19}"/>
              </a:ext>
            </a:extLst>
          </p:cNvPr>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pic>
        <p:nvPicPr>
          <p:cNvPr id="156680" name="Picture 8">
            <a:extLst>
              <a:ext uri="{FF2B5EF4-FFF2-40B4-BE49-F238E27FC236}">
                <a16:creationId xmlns:a16="http://schemas.microsoft.com/office/drawing/2014/main" id="{1A7B563A-5DEF-4414-9A34-1F1BAA8807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sp>
        <p:nvSpPr>
          <p:cNvPr id="156681" name="Rectangle 9">
            <a:extLst>
              <a:ext uri="{FF2B5EF4-FFF2-40B4-BE49-F238E27FC236}">
                <a16:creationId xmlns:a16="http://schemas.microsoft.com/office/drawing/2014/main" id="{3A2DF8D6-EE2A-8087-AF04-4E358615DAEE}"/>
              </a:ext>
            </a:extLst>
          </p:cNvPr>
          <p:cNvSpPr>
            <a:spLocks noGrp="1" noChangeArrowheads="1"/>
          </p:cNvSpPr>
          <p:nvPr>
            <p:ph type="body" idx="1"/>
          </p:nvPr>
        </p:nvSpPr>
        <p:spPr bwMode="auto">
          <a:xfrm>
            <a:off x="1692275" y="160020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l-PL"/>
              <a:t>Kliknij, aby edytować style wzorca tekstu</a:t>
            </a:r>
          </a:p>
          <a:p>
            <a:pPr lvl="1"/>
            <a:r>
              <a:rPr lang="en-GB" altLang="pl-PL"/>
              <a:t>Drugi poziom</a:t>
            </a:r>
          </a:p>
          <a:p>
            <a:pPr lvl="2"/>
            <a:r>
              <a:rPr lang="en-GB" altLang="pl-PL"/>
              <a:t>Trzeci poziom</a:t>
            </a:r>
          </a:p>
          <a:p>
            <a:pPr lvl="3"/>
            <a:r>
              <a:rPr lang="en-GB" altLang="pl-PL"/>
              <a:t>Czwarty poziom</a:t>
            </a:r>
          </a:p>
          <a:p>
            <a:pPr lvl="4"/>
            <a:r>
              <a:rPr lang="en-GB" altLang="pl-PL"/>
              <a:t>Piąty poziom</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56681">
                                            <p:txEl>
                                              <p:pRg st="0" end="0"/>
                                            </p:txEl>
                                          </p:spTgt>
                                        </p:tgtEl>
                                        <p:attrNameLst>
                                          <p:attrName>style.opacity</p:attrName>
                                        </p:attrNameLst>
                                      </p:cBhvr>
                                      <p:to>
                                        <p:strVal val="0.25"/>
                                      </p:to>
                                    </p:set>
                                    <p:animEffect filter="image" prLst="opacity: 0.25">
                                      <p:cBhvr rctx="IE">
                                        <p:cTn id="7" dur="indefinite"/>
                                        <p:tgtEl>
                                          <p:spTgt spid="156681">
                                            <p:txEl>
                                              <p:pRg st="0" end="0"/>
                                            </p:txEl>
                                          </p:spTgt>
                                        </p:tgtEl>
                                      </p:cBhvr>
                                    </p:animEffect>
                                  </p:childTnLst>
                                </p:cTn>
                              </p:par>
                              <p:par>
                                <p:cTn id="8" presetID="9" presetClass="emph" presetSubtype="0" grpId="0" nodeType="withEffect">
                                  <p:stCondLst>
                                    <p:cond delay="0"/>
                                  </p:stCondLst>
                                  <p:childTnLst>
                                    <p:set>
                                      <p:cBhvr rctx="PPT">
                                        <p:cTn id="9" dur="indefinite"/>
                                        <p:tgtEl>
                                          <p:spTgt spid="156681">
                                            <p:txEl>
                                              <p:pRg st="1" end="1"/>
                                            </p:txEl>
                                          </p:spTgt>
                                        </p:tgtEl>
                                        <p:attrNameLst>
                                          <p:attrName>style.opacity</p:attrName>
                                        </p:attrNameLst>
                                      </p:cBhvr>
                                      <p:to>
                                        <p:strVal val="0.25"/>
                                      </p:to>
                                    </p:set>
                                    <p:animEffect filter="image" prLst="opacity: 0.25">
                                      <p:cBhvr rctx="IE">
                                        <p:cTn id="10" dur="indefinite"/>
                                        <p:tgtEl>
                                          <p:spTgt spid="156681">
                                            <p:txEl>
                                              <p:pRg st="1" end="1"/>
                                            </p:txEl>
                                          </p:spTgt>
                                        </p:tgtEl>
                                      </p:cBhvr>
                                    </p:animEffect>
                                  </p:childTnLst>
                                </p:cTn>
                              </p:par>
                              <p:par>
                                <p:cTn id="11" presetID="9" presetClass="emph" presetSubtype="0" grpId="0" nodeType="withEffect">
                                  <p:stCondLst>
                                    <p:cond delay="0"/>
                                  </p:stCondLst>
                                  <p:childTnLst>
                                    <p:set>
                                      <p:cBhvr rctx="PPT">
                                        <p:cTn id="12" dur="indefinite"/>
                                        <p:tgtEl>
                                          <p:spTgt spid="156681">
                                            <p:txEl>
                                              <p:pRg st="2" end="2"/>
                                            </p:txEl>
                                          </p:spTgt>
                                        </p:tgtEl>
                                        <p:attrNameLst>
                                          <p:attrName>style.opacity</p:attrName>
                                        </p:attrNameLst>
                                      </p:cBhvr>
                                      <p:to>
                                        <p:strVal val="0.25"/>
                                      </p:to>
                                    </p:set>
                                    <p:animEffect filter="image" prLst="opacity: 0.25">
                                      <p:cBhvr rctx="IE">
                                        <p:cTn id="13" dur="indefinite"/>
                                        <p:tgtEl>
                                          <p:spTgt spid="156681">
                                            <p:txEl>
                                              <p:pRg st="2" end="2"/>
                                            </p:txEl>
                                          </p:spTgt>
                                        </p:tgtEl>
                                      </p:cBhvr>
                                    </p:animEffect>
                                  </p:childTnLst>
                                </p:cTn>
                              </p:par>
                              <p:par>
                                <p:cTn id="14" presetID="9" presetClass="emph" presetSubtype="0" grpId="0" nodeType="withEffect">
                                  <p:stCondLst>
                                    <p:cond delay="0"/>
                                  </p:stCondLst>
                                  <p:childTnLst>
                                    <p:set>
                                      <p:cBhvr rctx="PPT">
                                        <p:cTn id="15" dur="indefinite"/>
                                        <p:tgtEl>
                                          <p:spTgt spid="156681">
                                            <p:txEl>
                                              <p:pRg st="3" end="3"/>
                                            </p:txEl>
                                          </p:spTgt>
                                        </p:tgtEl>
                                        <p:attrNameLst>
                                          <p:attrName>style.opacity</p:attrName>
                                        </p:attrNameLst>
                                      </p:cBhvr>
                                      <p:to>
                                        <p:strVal val="0.25"/>
                                      </p:to>
                                    </p:set>
                                    <p:animEffect filter="image" prLst="opacity: 0.25">
                                      <p:cBhvr rctx="IE">
                                        <p:cTn id="16" dur="indefinite"/>
                                        <p:tgtEl>
                                          <p:spTgt spid="156681">
                                            <p:txEl>
                                              <p:pRg st="3" end="3"/>
                                            </p:txEl>
                                          </p:spTgt>
                                        </p:tgtEl>
                                      </p:cBhvr>
                                    </p:animEffect>
                                  </p:childTnLst>
                                </p:cTn>
                              </p:par>
                              <p:par>
                                <p:cTn id="17" presetID="9" presetClass="emph" presetSubtype="0" grpId="0" nodeType="withEffect">
                                  <p:stCondLst>
                                    <p:cond delay="0"/>
                                  </p:stCondLst>
                                  <p:childTnLst>
                                    <p:set>
                                      <p:cBhvr rctx="PPT">
                                        <p:cTn id="18" dur="indefinite"/>
                                        <p:tgtEl>
                                          <p:spTgt spid="156681">
                                            <p:txEl>
                                              <p:pRg st="4" end="4"/>
                                            </p:txEl>
                                          </p:spTgt>
                                        </p:tgtEl>
                                        <p:attrNameLst>
                                          <p:attrName>style.opacity</p:attrName>
                                        </p:attrNameLst>
                                      </p:cBhvr>
                                      <p:to>
                                        <p:strVal val="0.25"/>
                                      </p:to>
                                    </p:set>
                                    <p:animEffect filter="image" prLst="opacity: 0.25">
                                      <p:cBhvr rctx="IE">
                                        <p:cTn id="19" dur="indefinite"/>
                                        <p:tgtEl>
                                          <p:spTgt spid="156681">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1" nodeType="clickEffect">
                                  <p:stCondLst>
                                    <p:cond delay="0"/>
                                  </p:stCondLst>
                                  <p:childTnLst>
                                    <p:set>
                                      <p:cBhvr rctx="PPT">
                                        <p:cTn id="23" dur="indefinite"/>
                                        <p:tgtEl>
                                          <p:spTgt spid="156681">
                                            <p:txEl>
                                              <p:pRg st="0" end="0"/>
                                            </p:txEl>
                                          </p:spTgt>
                                        </p:tgtEl>
                                        <p:attrNameLst>
                                          <p:attrName>style.opacity</p:attrName>
                                        </p:attrNameLst>
                                      </p:cBhvr>
                                      <p:to>
                                        <p:strVal val="1.0"/>
                                      </p:to>
                                    </p:set>
                                    <p:animEffect filter="image" prLst="opacity: 1.0">
                                      <p:cBhvr rctx="IE">
                                        <p:cTn id="24" dur="indefinite"/>
                                        <p:tgtEl>
                                          <p:spTgt spid="156681">
                                            <p:txEl>
                                              <p:pRg st="0" end="0"/>
                                            </p:txEl>
                                          </p:spTgt>
                                        </p:tgtEl>
                                      </p:cBhvr>
                                    </p:animEffect>
                                  </p:childTnLst>
                                </p:cTn>
                              </p:par>
                              <p:par>
                                <p:cTn id="25" presetID="9" presetClass="emph" presetSubtype="0" grpId="1" nodeType="withEffect">
                                  <p:stCondLst>
                                    <p:cond delay="0"/>
                                  </p:stCondLst>
                                  <p:childTnLst>
                                    <p:set>
                                      <p:cBhvr rctx="PPT">
                                        <p:cTn id="26" dur="indefinite"/>
                                        <p:tgtEl>
                                          <p:spTgt spid="156681">
                                            <p:txEl>
                                              <p:pRg st="1" end="1"/>
                                            </p:txEl>
                                          </p:spTgt>
                                        </p:tgtEl>
                                        <p:attrNameLst>
                                          <p:attrName>style.opacity</p:attrName>
                                        </p:attrNameLst>
                                      </p:cBhvr>
                                      <p:to>
                                        <p:strVal val="1.0"/>
                                      </p:to>
                                    </p:set>
                                    <p:animEffect filter="image" prLst="opacity: 1.0">
                                      <p:cBhvr rctx="IE">
                                        <p:cTn id="27" dur="indefinite"/>
                                        <p:tgtEl>
                                          <p:spTgt spid="156681">
                                            <p:txEl>
                                              <p:pRg st="1" end="1"/>
                                            </p:txEl>
                                          </p:spTgt>
                                        </p:tgtEl>
                                      </p:cBhvr>
                                    </p:animEffect>
                                  </p:childTnLst>
                                </p:cTn>
                              </p:par>
                              <p:par>
                                <p:cTn id="28" presetID="9" presetClass="emph" presetSubtype="0" grpId="1" nodeType="withEffect">
                                  <p:stCondLst>
                                    <p:cond delay="0"/>
                                  </p:stCondLst>
                                  <p:childTnLst>
                                    <p:set>
                                      <p:cBhvr rctx="PPT">
                                        <p:cTn id="29" dur="indefinite"/>
                                        <p:tgtEl>
                                          <p:spTgt spid="156681">
                                            <p:txEl>
                                              <p:pRg st="2" end="2"/>
                                            </p:txEl>
                                          </p:spTgt>
                                        </p:tgtEl>
                                        <p:attrNameLst>
                                          <p:attrName>style.opacity</p:attrName>
                                        </p:attrNameLst>
                                      </p:cBhvr>
                                      <p:to>
                                        <p:strVal val="1.0"/>
                                      </p:to>
                                    </p:set>
                                    <p:animEffect filter="image" prLst="opacity: 1.0">
                                      <p:cBhvr rctx="IE">
                                        <p:cTn id="30" dur="indefinite"/>
                                        <p:tgtEl>
                                          <p:spTgt spid="156681">
                                            <p:txEl>
                                              <p:pRg st="2" end="2"/>
                                            </p:txEl>
                                          </p:spTgt>
                                        </p:tgtEl>
                                      </p:cBhvr>
                                    </p:animEffect>
                                  </p:childTnLst>
                                </p:cTn>
                              </p:par>
                              <p:par>
                                <p:cTn id="31" presetID="9" presetClass="emph" presetSubtype="0" grpId="1" nodeType="withEffect">
                                  <p:stCondLst>
                                    <p:cond delay="0"/>
                                  </p:stCondLst>
                                  <p:childTnLst>
                                    <p:set>
                                      <p:cBhvr rctx="PPT">
                                        <p:cTn id="32" dur="indefinite"/>
                                        <p:tgtEl>
                                          <p:spTgt spid="156681">
                                            <p:txEl>
                                              <p:pRg st="3" end="3"/>
                                            </p:txEl>
                                          </p:spTgt>
                                        </p:tgtEl>
                                        <p:attrNameLst>
                                          <p:attrName>style.opacity</p:attrName>
                                        </p:attrNameLst>
                                      </p:cBhvr>
                                      <p:to>
                                        <p:strVal val="1.0"/>
                                      </p:to>
                                    </p:set>
                                    <p:animEffect filter="image" prLst="opacity: 1.0">
                                      <p:cBhvr rctx="IE">
                                        <p:cTn id="33" dur="indefinite"/>
                                        <p:tgtEl>
                                          <p:spTgt spid="156681">
                                            <p:txEl>
                                              <p:pRg st="3" end="3"/>
                                            </p:txEl>
                                          </p:spTgt>
                                        </p:tgtEl>
                                      </p:cBhvr>
                                    </p:animEffect>
                                  </p:childTnLst>
                                </p:cTn>
                              </p:par>
                              <p:par>
                                <p:cTn id="34" presetID="9" presetClass="emph" presetSubtype="0" grpId="1" nodeType="withEffect">
                                  <p:stCondLst>
                                    <p:cond delay="0"/>
                                  </p:stCondLst>
                                  <p:childTnLst>
                                    <p:set>
                                      <p:cBhvr rctx="PPT">
                                        <p:cTn id="35" dur="indefinite"/>
                                        <p:tgtEl>
                                          <p:spTgt spid="156681">
                                            <p:txEl>
                                              <p:pRg st="4" end="4"/>
                                            </p:txEl>
                                          </p:spTgt>
                                        </p:tgtEl>
                                        <p:attrNameLst>
                                          <p:attrName>style.opacity</p:attrName>
                                        </p:attrNameLst>
                                      </p:cBhvr>
                                      <p:to>
                                        <p:strVal val="1.0"/>
                                      </p:to>
                                    </p:set>
                                    <p:animEffect filter="image" prLst="opacity: 1.0">
                                      <p:cBhvr rctx="IE">
                                        <p:cTn id="36" dur="indefinite"/>
                                        <p:tgtEl>
                                          <p:spTgt spid="1566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build="allAtOnce" bldLvl="2">
        <p:tmplLst>
          <p:tmpl lvl="1">
            <p:tnLst>
              <p:par>
                <p:cTn presetID="9" presetClass="emph" presetSubtype="0" nodeType="withEffect">
                  <p:stCondLst>
                    <p:cond delay="0"/>
                  </p:stCondLst>
                  <p:childTnLst>
                    <p:set>
                      <p:cBhvr rctx="PPT">
                        <p:cTn dur="indefinite"/>
                        <p:tgtEl>
                          <p:spTgt spid="156681"/>
                        </p:tgtEl>
                        <p:attrNameLst>
                          <p:attrName>style.opacity</p:attrName>
                        </p:attrNameLst>
                      </p:cBhvr>
                      <p:to>
                        <p:strVal val="0.25"/>
                      </p:to>
                    </p:set>
                    <p:animEffect filter="image" prLst="opacity: 0.25">
                      <p:cBhvr rctx="IE">
                        <p:cTn dur="indefinite"/>
                        <p:tgtEl>
                          <p:spTgt spid="156681"/>
                        </p:tgtEl>
                      </p:cBhvr>
                    </p:animEffect>
                  </p:childTnLst>
                </p:cTn>
              </p:par>
            </p:tnLst>
          </p:tmpl>
          <p:tmpl lvl="2">
            <p:tnLst>
              <p:par>
                <p:cTn presetID="9" presetClass="emph" presetSubtype="0" nodeType="withEffect">
                  <p:stCondLst>
                    <p:cond delay="0"/>
                  </p:stCondLst>
                  <p:childTnLst>
                    <p:set>
                      <p:cBhvr rctx="PPT">
                        <p:cTn dur="indefinite"/>
                        <p:tgtEl>
                          <p:spTgt spid="156681"/>
                        </p:tgtEl>
                        <p:attrNameLst>
                          <p:attrName>style.opacity</p:attrName>
                        </p:attrNameLst>
                      </p:cBhvr>
                      <p:to>
                        <p:strVal val="0.25"/>
                      </p:to>
                    </p:set>
                    <p:animEffect filter="image" prLst="opacity: 0.25">
                      <p:cBhvr rctx="IE">
                        <p:cTn dur="indefinite"/>
                        <p:tgtEl>
                          <p:spTgt spid="156681"/>
                        </p:tgtEl>
                      </p:cBhvr>
                    </p:animEffect>
                  </p:childTnLst>
                </p:cTn>
              </p:par>
            </p:tnLst>
          </p:tmpl>
          <p:tmpl lvl="3">
            <p:tnLst>
              <p:par>
                <p:cTn presetID="9" presetClass="emph" presetSubtype="0" nodeType="withEffect">
                  <p:stCondLst>
                    <p:cond delay="0"/>
                  </p:stCondLst>
                  <p:childTnLst>
                    <p:set>
                      <p:cBhvr rctx="PPT">
                        <p:cTn dur="indefinite"/>
                        <p:tgtEl>
                          <p:spTgt spid="156681"/>
                        </p:tgtEl>
                        <p:attrNameLst>
                          <p:attrName>style.opacity</p:attrName>
                        </p:attrNameLst>
                      </p:cBhvr>
                      <p:to>
                        <p:strVal val="0.25"/>
                      </p:to>
                    </p:set>
                    <p:animEffect filter="image" prLst="opacity: 0.25">
                      <p:cBhvr rctx="IE">
                        <p:cTn dur="indefinite"/>
                        <p:tgtEl>
                          <p:spTgt spid="156681"/>
                        </p:tgtEl>
                      </p:cBhvr>
                    </p:animEffect>
                  </p:childTnLst>
                </p:cTn>
              </p:par>
            </p:tnLst>
          </p:tmpl>
          <p:tmpl lvl="4">
            <p:tnLst>
              <p:par>
                <p:cTn presetID="9" presetClass="emph" presetSubtype="0" nodeType="withEffect">
                  <p:stCondLst>
                    <p:cond delay="0"/>
                  </p:stCondLst>
                  <p:childTnLst>
                    <p:set>
                      <p:cBhvr rctx="PPT">
                        <p:cTn dur="indefinite"/>
                        <p:tgtEl>
                          <p:spTgt spid="156681"/>
                        </p:tgtEl>
                        <p:attrNameLst>
                          <p:attrName>style.opacity</p:attrName>
                        </p:attrNameLst>
                      </p:cBhvr>
                      <p:to>
                        <p:strVal val="0.25"/>
                      </p:to>
                    </p:set>
                    <p:animEffect filter="image" prLst="opacity: 0.25">
                      <p:cBhvr rctx="IE">
                        <p:cTn dur="indefinite"/>
                        <p:tgtEl>
                          <p:spTgt spid="156681"/>
                        </p:tgtEl>
                      </p:cBhvr>
                    </p:animEffect>
                  </p:childTnLst>
                </p:cTn>
              </p:par>
            </p:tnLst>
          </p:tmpl>
          <p:tmpl lvl="5">
            <p:tnLst>
              <p:par>
                <p:cTn presetID="9" presetClass="emph" presetSubtype="0" nodeType="withEffect">
                  <p:stCondLst>
                    <p:cond delay="0"/>
                  </p:stCondLst>
                  <p:childTnLst>
                    <p:set>
                      <p:cBhvr rctx="PPT">
                        <p:cTn dur="indefinite"/>
                        <p:tgtEl>
                          <p:spTgt spid="156681"/>
                        </p:tgtEl>
                        <p:attrNameLst>
                          <p:attrName>style.opacity</p:attrName>
                        </p:attrNameLst>
                      </p:cBhvr>
                      <p:to>
                        <p:strVal val="0.25"/>
                      </p:to>
                    </p:set>
                    <p:animEffect filter="image" prLst="opacity: 0.25">
                      <p:cBhvr rctx="IE">
                        <p:cTn dur="indefinite"/>
                        <p:tgtEl>
                          <p:spTgt spid="156681"/>
                        </p:tgtEl>
                      </p:cBhvr>
                    </p:animEffect>
                  </p:childTnLst>
                </p:cTn>
              </p:par>
            </p:tnLst>
          </p:tmpl>
        </p:tmplLst>
      </p:bldP>
      <p:bldP spid="156681" grpId="1" build="p">
        <p:tmplLst>
          <p:tmpl lvl="1">
            <p:tnLst>
              <p:par>
                <p:cTn presetID="9" presetClass="emph" presetSubtype="0" nodeType="clickEffect">
                  <p:stCondLst>
                    <p:cond delay="0"/>
                  </p:stCondLst>
                  <p:childTnLst>
                    <p:set>
                      <p:cBhvr rctx="PPT">
                        <p:cTn dur="indefinite"/>
                        <p:tgtEl>
                          <p:spTgt spid="156681"/>
                        </p:tgtEl>
                        <p:attrNameLst>
                          <p:attrName>style.opacity</p:attrName>
                        </p:attrNameLst>
                      </p:cBhvr>
                      <p:to>
                        <p:strVal val="1.0"/>
                      </p:to>
                    </p:set>
                    <p:animEffect filter="image" prLst="opacity: 1.0">
                      <p:cBhvr rctx="IE">
                        <p:cTn dur="indefinite"/>
                        <p:tgtEl>
                          <p:spTgt spid="156681"/>
                        </p:tgtEl>
                      </p:cBhvr>
                    </p:animEffect>
                  </p:childTnLst>
                </p:cTn>
              </p:par>
            </p:tnLst>
          </p:tmpl>
          <p:tmpl lvl="2">
            <p:tnLst>
              <p:par>
                <p:cTn presetID="9" presetClass="emph" presetSubtype="0" nodeType="withEffect">
                  <p:stCondLst>
                    <p:cond delay="0"/>
                  </p:stCondLst>
                  <p:childTnLst>
                    <p:set>
                      <p:cBhvr rctx="PPT">
                        <p:cTn dur="indefinite"/>
                        <p:tgtEl>
                          <p:spTgt spid="156681"/>
                        </p:tgtEl>
                        <p:attrNameLst>
                          <p:attrName>style.opacity</p:attrName>
                        </p:attrNameLst>
                      </p:cBhvr>
                      <p:to>
                        <p:strVal val="1.0"/>
                      </p:to>
                    </p:set>
                    <p:animEffect filter="image" prLst="opacity: 1.0">
                      <p:cBhvr rctx="IE">
                        <p:cTn dur="indefinite"/>
                        <p:tgtEl>
                          <p:spTgt spid="156681"/>
                        </p:tgtEl>
                      </p:cBhvr>
                    </p:animEffect>
                  </p:childTnLst>
                </p:cTn>
              </p:par>
            </p:tnLst>
          </p:tmpl>
          <p:tmpl lvl="3">
            <p:tnLst>
              <p:par>
                <p:cTn presetID="9" presetClass="emph" presetSubtype="0" nodeType="withEffect">
                  <p:stCondLst>
                    <p:cond delay="0"/>
                  </p:stCondLst>
                  <p:childTnLst>
                    <p:set>
                      <p:cBhvr rctx="PPT">
                        <p:cTn dur="indefinite"/>
                        <p:tgtEl>
                          <p:spTgt spid="156681"/>
                        </p:tgtEl>
                        <p:attrNameLst>
                          <p:attrName>style.opacity</p:attrName>
                        </p:attrNameLst>
                      </p:cBhvr>
                      <p:to>
                        <p:strVal val="1.0"/>
                      </p:to>
                    </p:set>
                    <p:animEffect filter="image" prLst="opacity: 1.0">
                      <p:cBhvr rctx="IE">
                        <p:cTn dur="indefinite"/>
                        <p:tgtEl>
                          <p:spTgt spid="156681"/>
                        </p:tgtEl>
                      </p:cBhvr>
                    </p:animEffect>
                  </p:childTnLst>
                </p:cTn>
              </p:par>
            </p:tnLst>
          </p:tmpl>
          <p:tmpl lvl="4">
            <p:tnLst>
              <p:par>
                <p:cTn presetID="9" presetClass="emph" presetSubtype="0" nodeType="withEffect">
                  <p:stCondLst>
                    <p:cond delay="0"/>
                  </p:stCondLst>
                  <p:childTnLst>
                    <p:set>
                      <p:cBhvr rctx="PPT">
                        <p:cTn dur="indefinite"/>
                        <p:tgtEl>
                          <p:spTgt spid="156681"/>
                        </p:tgtEl>
                        <p:attrNameLst>
                          <p:attrName>style.opacity</p:attrName>
                        </p:attrNameLst>
                      </p:cBhvr>
                      <p:to>
                        <p:strVal val="1.0"/>
                      </p:to>
                    </p:set>
                    <p:animEffect filter="image" prLst="opacity: 1.0">
                      <p:cBhvr rctx="IE">
                        <p:cTn dur="indefinite"/>
                        <p:tgtEl>
                          <p:spTgt spid="156681"/>
                        </p:tgtEl>
                      </p:cBhvr>
                    </p:animEffect>
                  </p:childTnLst>
                </p:cTn>
              </p:par>
            </p:tnLst>
          </p:tmpl>
          <p:tmpl lvl="5">
            <p:tnLst>
              <p:par>
                <p:cTn presetID="9" presetClass="emph" presetSubtype="0" nodeType="withEffect">
                  <p:stCondLst>
                    <p:cond delay="0"/>
                  </p:stCondLst>
                  <p:childTnLst>
                    <p:set>
                      <p:cBhvr rctx="PPT">
                        <p:cTn dur="indefinite"/>
                        <p:tgtEl>
                          <p:spTgt spid="156681"/>
                        </p:tgtEl>
                        <p:attrNameLst>
                          <p:attrName>style.opacity</p:attrName>
                        </p:attrNameLst>
                      </p:cBhvr>
                      <p:to>
                        <p:strVal val="1.0"/>
                      </p:to>
                    </p:set>
                    <p:animEffect filter="image" prLst="opacity: 1.0">
                      <p:cBhvr rctx="IE">
                        <p:cTn dur="indefinite"/>
                        <p:tgtEl>
                          <p:spTgt spid="156681"/>
                        </p:tgtEl>
                      </p:cBhvr>
                    </p:animEffect>
                  </p:childTnLst>
                </p:cTn>
              </p:par>
            </p:tnLst>
          </p:tmpl>
        </p:tmplLst>
      </p:bldP>
    </p:bldLst>
  </p:timing>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7699" name="Rectangle 3">
            <a:extLst>
              <a:ext uri="{FF2B5EF4-FFF2-40B4-BE49-F238E27FC236}">
                <a16:creationId xmlns:a16="http://schemas.microsoft.com/office/drawing/2014/main" id="{1C9056E4-EAA0-09A3-5E08-2B5E0D4C8B80}"/>
              </a:ext>
            </a:extLst>
          </p:cNvPr>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pl-PL"/>
              <a:t>Kliknij, aby edytować styl wzorca tytułu</a:t>
            </a:r>
          </a:p>
        </p:txBody>
      </p:sp>
      <p:sp>
        <p:nvSpPr>
          <p:cNvPr id="157701" name="Rectangle 5">
            <a:extLst>
              <a:ext uri="{FF2B5EF4-FFF2-40B4-BE49-F238E27FC236}">
                <a16:creationId xmlns:a16="http://schemas.microsoft.com/office/drawing/2014/main" id="{179AF99C-0247-47A0-F501-885A1E63781F}"/>
              </a:ext>
            </a:extLst>
          </p:cNvPr>
          <p:cNvSpPr>
            <a:spLocks noGrp="1" noChangeArrowheads="1"/>
          </p:cNvSpPr>
          <p:nvPr>
            <p:ph type="ftr" sz="quarter" idx="3"/>
          </p:nvPr>
        </p:nvSpPr>
        <p:spPr bwMode="auto">
          <a:xfrm>
            <a:off x="3132138" y="6545263"/>
            <a:ext cx="36718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pl-PL"/>
          </a:p>
        </p:txBody>
      </p:sp>
      <p:sp>
        <p:nvSpPr>
          <p:cNvPr id="157702" name="Rectangle 6">
            <a:extLst>
              <a:ext uri="{FF2B5EF4-FFF2-40B4-BE49-F238E27FC236}">
                <a16:creationId xmlns:a16="http://schemas.microsoft.com/office/drawing/2014/main" id="{042E0AFD-DEA5-2786-51E1-9AF78FAF1409}"/>
              </a:ext>
            </a:extLst>
          </p:cNvPr>
          <p:cNvSpPr>
            <a:spLocks noGrp="1" noChangeArrowheads="1"/>
          </p:cNvSpPr>
          <p:nvPr>
            <p:ph type="sldNum" sz="quarter" idx="4"/>
          </p:nvPr>
        </p:nvSpPr>
        <p:spPr bwMode="auto">
          <a:xfrm>
            <a:off x="7010400" y="6530975"/>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9F319AC1-D331-3746-B5A4-EE15D7AA76A4}" type="slidenum">
              <a:rPr lang="en-GB" altLang="pl-PL"/>
              <a:pPr/>
              <a:t>‹#›</a:t>
            </a:fld>
            <a:endParaRPr lang="en-GB" altLang="pl-PL"/>
          </a:p>
        </p:txBody>
      </p:sp>
      <p:sp>
        <p:nvSpPr>
          <p:cNvPr id="157703" name="Rectangle 7">
            <a:extLst>
              <a:ext uri="{FF2B5EF4-FFF2-40B4-BE49-F238E27FC236}">
                <a16:creationId xmlns:a16="http://schemas.microsoft.com/office/drawing/2014/main" id="{A2D701D1-9984-58E8-0220-EC47645F2365}"/>
              </a:ext>
            </a:extLst>
          </p:cNvPr>
          <p:cNvSpPr>
            <a:spLocks noChangeArrowheads="1"/>
          </p:cNvSpPr>
          <p:nvPr/>
        </p:nvSpPr>
        <p:spPr bwMode="auto">
          <a:xfrm>
            <a:off x="3048000" y="6361113"/>
            <a:ext cx="6096000" cy="230187"/>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pic>
        <p:nvPicPr>
          <p:cNvPr id="157704" name="Picture 8">
            <a:extLst>
              <a:ext uri="{FF2B5EF4-FFF2-40B4-BE49-F238E27FC236}">
                <a16:creationId xmlns:a16="http://schemas.microsoft.com/office/drawing/2014/main" id="{64A6CF50-03EF-476A-E510-5A265D8772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sp>
        <p:nvSpPr>
          <p:cNvPr id="157705" name="Rectangle 9">
            <a:extLst>
              <a:ext uri="{FF2B5EF4-FFF2-40B4-BE49-F238E27FC236}">
                <a16:creationId xmlns:a16="http://schemas.microsoft.com/office/drawing/2014/main" id="{005244CE-A581-4FC1-45F9-18DDD7DA41EC}"/>
              </a:ext>
            </a:extLst>
          </p:cNvPr>
          <p:cNvSpPr>
            <a:spLocks noGrp="1" noChangeArrowheads="1"/>
          </p:cNvSpPr>
          <p:nvPr>
            <p:ph type="body" idx="1"/>
          </p:nvPr>
        </p:nvSpPr>
        <p:spPr bwMode="auto">
          <a:xfrm>
            <a:off x="1692275" y="160020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l-PL"/>
              <a:t>Kliknij, aby edytować style wzorca tekstu</a:t>
            </a:r>
          </a:p>
          <a:p>
            <a:pPr lvl="1"/>
            <a:r>
              <a:rPr lang="en-GB" altLang="pl-PL"/>
              <a:t>Drugi poziom</a:t>
            </a:r>
          </a:p>
          <a:p>
            <a:pPr lvl="2"/>
            <a:r>
              <a:rPr lang="en-GB" altLang="pl-PL"/>
              <a:t>Trzeci poziom</a:t>
            </a:r>
          </a:p>
          <a:p>
            <a:pPr lvl="3"/>
            <a:r>
              <a:rPr lang="en-GB" altLang="pl-PL"/>
              <a:t>Czwarty poziom</a:t>
            </a:r>
          </a:p>
          <a:p>
            <a:pPr lvl="4"/>
            <a:r>
              <a:rPr lang="en-GB" altLang="pl-PL"/>
              <a:t>Piąty poziom</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57705">
                                            <p:txEl>
                                              <p:pRg st="0" end="0"/>
                                            </p:txEl>
                                          </p:spTgt>
                                        </p:tgtEl>
                                        <p:attrNameLst>
                                          <p:attrName>style.opacity</p:attrName>
                                        </p:attrNameLst>
                                      </p:cBhvr>
                                      <p:to>
                                        <p:strVal val="0.25"/>
                                      </p:to>
                                    </p:set>
                                    <p:animEffect filter="image" prLst="opacity: 0.25">
                                      <p:cBhvr rctx="IE">
                                        <p:cTn id="7" dur="indefinite"/>
                                        <p:tgtEl>
                                          <p:spTgt spid="157705">
                                            <p:txEl>
                                              <p:pRg st="0" end="0"/>
                                            </p:txEl>
                                          </p:spTgt>
                                        </p:tgtEl>
                                      </p:cBhvr>
                                    </p:animEffect>
                                  </p:childTnLst>
                                </p:cTn>
                              </p:par>
                              <p:par>
                                <p:cTn id="8" presetID="9" presetClass="emph" presetSubtype="0" grpId="0" nodeType="withEffect">
                                  <p:stCondLst>
                                    <p:cond delay="0"/>
                                  </p:stCondLst>
                                  <p:childTnLst>
                                    <p:set>
                                      <p:cBhvr rctx="PPT">
                                        <p:cTn id="9" dur="indefinite"/>
                                        <p:tgtEl>
                                          <p:spTgt spid="157705">
                                            <p:txEl>
                                              <p:pRg st="1" end="1"/>
                                            </p:txEl>
                                          </p:spTgt>
                                        </p:tgtEl>
                                        <p:attrNameLst>
                                          <p:attrName>style.opacity</p:attrName>
                                        </p:attrNameLst>
                                      </p:cBhvr>
                                      <p:to>
                                        <p:strVal val="0.25"/>
                                      </p:to>
                                    </p:set>
                                    <p:animEffect filter="image" prLst="opacity: 0.25">
                                      <p:cBhvr rctx="IE">
                                        <p:cTn id="10" dur="indefinite"/>
                                        <p:tgtEl>
                                          <p:spTgt spid="157705">
                                            <p:txEl>
                                              <p:pRg st="1" end="1"/>
                                            </p:txEl>
                                          </p:spTgt>
                                        </p:tgtEl>
                                      </p:cBhvr>
                                    </p:animEffect>
                                  </p:childTnLst>
                                </p:cTn>
                              </p:par>
                              <p:par>
                                <p:cTn id="11" presetID="9" presetClass="emph" presetSubtype="0" grpId="0" nodeType="withEffect">
                                  <p:stCondLst>
                                    <p:cond delay="0"/>
                                  </p:stCondLst>
                                  <p:childTnLst>
                                    <p:set>
                                      <p:cBhvr rctx="PPT">
                                        <p:cTn id="12" dur="indefinite"/>
                                        <p:tgtEl>
                                          <p:spTgt spid="157705">
                                            <p:txEl>
                                              <p:pRg st="2" end="2"/>
                                            </p:txEl>
                                          </p:spTgt>
                                        </p:tgtEl>
                                        <p:attrNameLst>
                                          <p:attrName>style.opacity</p:attrName>
                                        </p:attrNameLst>
                                      </p:cBhvr>
                                      <p:to>
                                        <p:strVal val="0.25"/>
                                      </p:to>
                                    </p:set>
                                    <p:animEffect filter="image" prLst="opacity: 0.25">
                                      <p:cBhvr rctx="IE">
                                        <p:cTn id="13" dur="indefinite"/>
                                        <p:tgtEl>
                                          <p:spTgt spid="157705">
                                            <p:txEl>
                                              <p:pRg st="2" end="2"/>
                                            </p:txEl>
                                          </p:spTgt>
                                        </p:tgtEl>
                                      </p:cBhvr>
                                    </p:animEffect>
                                  </p:childTnLst>
                                </p:cTn>
                              </p:par>
                              <p:par>
                                <p:cTn id="14" presetID="9" presetClass="emph" presetSubtype="0" grpId="0" nodeType="withEffect">
                                  <p:stCondLst>
                                    <p:cond delay="0"/>
                                  </p:stCondLst>
                                  <p:childTnLst>
                                    <p:set>
                                      <p:cBhvr rctx="PPT">
                                        <p:cTn id="15" dur="indefinite"/>
                                        <p:tgtEl>
                                          <p:spTgt spid="157705">
                                            <p:txEl>
                                              <p:pRg st="3" end="3"/>
                                            </p:txEl>
                                          </p:spTgt>
                                        </p:tgtEl>
                                        <p:attrNameLst>
                                          <p:attrName>style.opacity</p:attrName>
                                        </p:attrNameLst>
                                      </p:cBhvr>
                                      <p:to>
                                        <p:strVal val="0.25"/>
                                      </p:to>
                                    </p:set>
                                    <p:animEffect filter="image" prLst="opacity: 0.25">
                                      <p:cBhvr rctx="IE">
                                        <p:cTn id="16" dur="indefinite"/>
                                        <p:tgtEl>
                                          <p:spTgt spid="157705">
                                            <p:txEl>
                                              <p:pRg st="3" end="3"/>
                                            </p:txEl>
                                          </p:spTgt>
                                        </p:tgtEl>
                                      </p:cBhvr>
                                    </p:animEffect>
                                  </p:childTnLst>
                                </p:cTn>
                              </p:par>
                              <p:par>
                                <p:cTn id="17" presetID="9" presetClass="emph" presetSubtype="0" grpId="0" nodeType="withEffect">
                                  <p:stCondLst>
                                    <p:cond delay="0"/>
                                  </p:stCondLst>
                                  <p:childTnLst>
                                    <p:set>
                                      <p:cBhvr rctx="PPT">
                                        <p:cTn id="18" dur="indefinite"/>
                                        <p:tgtEl>
                                          <p:spTgt spid="157705">
                                            <p:txEl>
                                              <p:pRg st="4" end="4"/>
                                            </p:txEl>
                                          </p:spTgt>
                                        </p:tgtEl>
                                        <p:attrNameLst>
                                          <p:attrName>style.opacity</p:attrName>
                                        </p:attrNameLst>
                                      </p:cBhvr>
                                      <p:to>
                                        <p:strVal val="0.25"/>
                                      </p:to>
                                    </p:set>
                                    <p:animEffect filter="image" prLst="opacity: 0.25">
                                      <p:cBhvr rctx="IE">
                                        <p:cTn id="19" dur="indefinite"/>
                                        <p:tgtEl>
                                          <p:spTgt spid="1577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1" nodeType="clickEffect">
                                  <p:stCondLst>
                                    <p:cond delay="0"/>
                                  </p:stCondLst>
                                  <p:childTnLst>
                                    <p:set>
                                      <p:cBhvr rctx="PPT">
                                        <p:cTn id="23" dur="indefinite"/>
                                        <p:tgtEl>
                                          <p:spTgt spid="157705">
                                            <p:txEl>
                                              <p:pRg st="0" end="0"/>
                                            </p:txEl>
                                          </p:spTgt>
                                        </p:tgtEl>
                                        <p:attrNameLst>
                                          <p:attrName>style.opacity</p:attrName>
                                        </p:attrNameLst>
                                      </p:cBhvr>
                                      <p:to>
                                        <p:strVal val="1.0"/>
                                      </p:to>
                                    </p:set>
                                    <p:animEffect filter="image" prLst="opacity: 1.0">
                                      <p:cBhvr rctx="IE">
                                        <p:cTn id="24" dur="indefinite"/>
                                        <p:tgtEl>
                                          <p:spTgt spid="157705">
                                            <p:txEl>
                                              <p:pRg st="0" end="0"/>
                                            </p:txEl>
                                          </p:spTgt>
                                        </p:tgtEl>
                                      </p:cBhvr>
                                    </p:animEffect>
                                  </p:childTnLst>
                                </p:cTn>
                              </p:par>
                              <p:par>
                                <p:cTn id="25" presetID="9" presetClass="emph" presetSubtype="0" grpId="1" nodeType="withEffect">
                                  <p:stCondLst>
                                    <p:cond delay="0"/>
                                  </p:stCondLst>
                                  <p:childTnLst>
                                    <p:set>
                                      <p:cBhvr rctx="PPT">
                                        <p:cTn id="26" dur="indefinite"/>
                                        <p:tgtEl>
                                          <p:spTgt spid="157705">
                                            <p:txEl>
                                              <p:pRg st="1" end="1"/>
                                            </p:txEl>
                                          </p:spTgt>
                                        </p:tgtEl>
                                        <p:attrNameLst>
                                          <p:attrName>style.opacity</p:attrName>
                                        </p:attrNameLst>
                                      </p:cBhvr>
                                      <p:to>
                                        <p:strVal val="1.0"/>
                                      </p:to>
                                    </p:set>
                                    <p:animEffect filter="image" prLst="opacity: 1.0">
                                      <p:cBhvr rctx="IE">
                                        <p:cTn id="27" dur="indefinite"/>
                                        <p:tgtEl>
                                          <p:spTgt spid="157705">
                                            <p:txEl>
                                              <p:pRg st="1" end="1"/>
                                            </p:txEl>
                                          </p:spTgt>
                                        </p:tgtEl>
                                      </p:cBhvr>
                                    </p:animEffect>
                                  </p:childTnLst>
                                </p:cTn>
                              </p:par>
                              <p:par>
                                <p:cTn id="28" presetID="9" presetClass="emph" presetSubtype="0" grpId="1" nodeType="withEffect">
                                  <p:stCondLst>
                                    <p:cond delay="0"/>
                                  </p:stCondLst>
                                  <p:childTnLst>
                                    <p:set>
                                      <p:cBhvr rctx="PPT">
                                        <p:cTn id="29" dur="indefinite"/>
                                        <p:tgtEl>
                                          <p:spTgt spid="157705">
                                            <p:txEl>
                                              <p:pRg st="2" end="2"/>
                                            </p:txEl>
                                          </p:spTgt>
                                        </p:tgtEl>
                                        <p:attrNameLst>
                                          <p:attrName>style.opacity</p:attrName>
                                        </p:attrNameLst>
                                      </p:cBhvr>
                                      <p:to>
                                        <p:strVal val="1.0"/>
                                      </p:to>
                                    </p:set>
                                    <p:animEffect filter="image" prLst="opacity: 1.0">
                                      <p:cBhvr rctx="IE">
                                        <p:cTn id="30" dur="indefinite"/>
                                        <p:tgtEl>
                                          <p:spTgt spid="157705">
                                            <p:txEl>
                                              <p:pRg st="2" end="2"/>
                                            </p:txEl>
                                          </p:spTgt>
                                        </p:tgtEl>
                                      </p:cBhvr>
                                    </p:animEffect>
                                  </p:childTnLst>
                                </p:cTn>
                              </p:par>
                              <p:par>
                                <p:cTn id="31" presetID="9" presetClass="emph" presetSubtype="0" grpId="1" nodeType="withEffect">
                                  <p:stCondLst>
                                    <p:cond delay="0"/>
                                  </p:stCondLst>
                                  <p:childTnLst>
                                    <p:set>
                                      <p:cBhvr rctx="PPT">
                                        <p:cTn id="32" dur="indefinite"/>
                                        <p:tgtEl>
                                          <p:spTgt spid="157705">
                                            <p:txEl>
                                              <p:pRg st="3" end="3"/>
                                            </p:txEl>
                                          </p:spTgt>
                                        </p:tgtEl>
                                        <p:attrNameLst>
                                          <p:attrName>style.opacity</p:attrName>
                                        </p:attrNameLst>
                                      </p:cBhvr>
                                      <p:to>
                                        <p:strVal val="1.0"/>
                                      </p:to>
                                    </p:set>
                                    <p:animEffect filter="image" prLst="opacity: 1.0">
                                      <p:cBhvr rctx="IE">
                                        <p:cTn id="33" dur="indefinite"/>
                                        <p:tgtEl>
                                          <p:spTgt spid="157705">
                                            <p:txEl>
                                              <p:pRg st="3" end="3"/>
                                            </p:txEl>
                                          </p:spTgt>
                                        </p:tgtEl>
                                      </p:cBhvr>
                                    </p:animEffect>
                                  </p:childTnLst>
                                </p:cTn>
                              </p:par>
                              <p:par>
                                <p:cTn id="34" presetID="9" presetClass="emph" presetSubtype="0" grpId="1" nodeType="withEffect">
                                  <p:stCondLst>
                                    <p:cond delay="0"/>
                                  </p:stCondLst>
                                  <p:childTnLst>
                                    <p:set>
                                      <p:cBhvr rctx="PPT">
                                        <p:cTn id="35" dur="indefinite"/>
                                        <p:tgtEl>
                                          <p:spTgt spid="157705">
                                            <p:txEl>
                                              <p:pRg st="4" end="4"/>
                                            </p:txEl>
                                          </p:spTgt>
                                        </p:tgtEl>
                                        <p:attrNameLst>
                                          <p:attrName>style.opacity</p:attrName>
                                        </p:attrNameLst>
                                      </p:cBhvr>
                                      <p:to>
                                        <p:strVal val="1.0"/>
                                      </p:to>
                                    </p:set>
                                    <p:animEffect filter="image" prLst="opacity: 1.0">
                                      <p:cBhvr rctx="IE">
                                        <p:cTn id="36" dur="indefinite"/>
                                        <p:tgtEl>
                                          <p:spTgt spid="1577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build="allAtOnce" bldLvl="2">
        <p:tmplLst>
          <p:tmpl lvl="1">
            <p:tnLst>
              <p:par>
                <p:cTn presetID="9" presetClass="emph" presetSubtype="0" nodeType="withEffect">
                  <p:stCondLst>
                    <p:cond delay="0"/>
                  </p:stCondLst>
                  <p:childTnLst>
                    <p:set>
                      <p:cBhvr rctx="PPT">
                        <p:cTn dur="indefinite"/>
                        <p:tgtEl>
                          <p:spTgt spid="157705"/>
                        </p:tgtEl>
                        <p:attrNameLst>
                          <p:attrName>style.opacity</p:attrName>
                        </p:attrNameLst>
                      </p:cBhvr>
                      <p:to>
                        <p:strVal val="0.25"/>
                      </p:to>
                    </p:set>
                    <p:animEffect filter="image" prLst="opacity: 0.25">
                      <p:cBhvr rctx="IE">
                        <p:cTn dur="indefinite"/>
                        <p:tgtEl>
                          <p:spTgt spid="157705"/>
                        </p:tgtEl>
                      </p:cBhvr>
                    </p:animEffect>
                  </p:childTnLst>
                </p:cTn>
              </p:par>
            </p:tnLst>
          </p:tmpl>
          <p:tmpl lvl="2">
            <p:tnLst>
              <p:par>
                <p:cTn presetID="9" presetClass="emph" presetSubtype="0" nodeType="withEffect">
                  <p:stCondLst>
                    <p:cond delay="0"/>
                  </p:stCondLst>
                  <p:childTnLst>
                    <p:set>
                      <p:cBhvr rctx="PPT">
                        <p:cTn dur="indefinite"/>
                        <p:tgtEl>
                          <p:spTgt spid="157705"/>
                        </p:tgtEl>
                        <p:attrNameLst>
                          <p:attrName>style.opacity</p:attrName>
                        </p:attrNameLst>
                      </p:cBhvr>
                      <p:to>
                        <p:strVal val="0.25"/>
                      </p:to>
                    </p:set>
                    <p:animEffect filter="image" prLst="opacity: 0.25">
                      <p:cBhvr rctx="IE">
                        <p:cTn dur="indefinite"/>
                        <p:tgtEl>
                          <p:spTgt spid="157705"/>
                        </p:tgtEl>
                      </p:cBhvr>
                    </p:animEffect>
                  </p:childTnLst>
                </p:cTn>
              </p:par>
            </p:tnLst>
          </p:tmpl>
          <p:tmpl lvl="3">
            <p:tnLst>
              <p:par>
                <p:cTn presetID="9" presetClass="emph" presetSubtype="0" nodeType="withEffect">
                  <p:stCondLst>
                    <p:cond delay="0"/>
                  </p:stCondLst>
                  <p:childTnLst>
                    <p:set>
                      <p:cBhvr rctx="PPT">
                        <p:cTn dur="indefinite"/>
                        <p:tgtEl>
                          <p:spTgt spid="157705"/>
                        </p:tgtEl>
                        <p:attrNameLst>
                          <p:attrName>style.opacity</p:attrName>
                        </p:attrNameLst>
                      </p:cBhvr>
                      <p:to>
                        <p:strVal val="0.25"/>
                      </p:to>
                    </p:set>
                    <p:animEffect filter="image" prLst="opacity: 0.25">
                      <p:cBhvr rctx="IE">
                        <p:cTn dur="indefinite"/>
                        <p:tgtEl>
                          <p:spTgt spid="157705"/>
                        </p:tgtEl>
                      </p:cBhvr>
                    </p:animEffect>
                  </p:childTnLst>
                </p:cTn>
              </p:par>
            </p:tnLst>
          </p:tmpl>
          <p:tmpl lvl="4">
            <p:tnLst>
              <p:par>
                <p:cTn presetID="9" presetClass="emph" presetSubtype="0" nodeType="withEffect">
                  <p:stCondLst>
                    <p:cond delay="0"/>
                  </p:stCondLst>
                  <p:childTnLst>
                    <p:set>
                      <p:cBhvr rctx="PPT">
                        <p:cTn dur="indefinite"/>
                        <p:tgtEl>
                          <p:spTgt spid="157705"/>
                        </p:tgtEl>
                        <p:attrNameLst>
                          <p:attrName>style.opacity</p:attrName>
                        </p:attrNameLst>
                      </p:cBhvr>
                      <p:to>
                        <p:strVal val="0.25"/>
                      </p:to>
                    </p:set>
                    <p:animEffect filter="image" prLst="opacity: 0.25">
                      <p:cBhvr rctx="IE">
                        <p:cTn dur="indefinite"/>
                        <p:tgtEl>
                          <p:spTgt spid="157705"/>
                        </p:tgtEl>
                      </p:cBhvr>
                    </p:animEffect>
                  </p:childTnLst>
                </p:cTn>
              </p:par>
            </p:tnLst>
          </p:tmpl>
          <p:tmpl lvl="5">
            <p:tnLst>
              <p:par>
                <p:cTn presetID="9" presetClass="emph" presetSubtype="0" nodeType="withEffect">
                  <p:stCondLst>
                    <p:cond delay="0"/>
                  </p:stCondLst>
                  <p:childTnLst>
                    <p:set>
                      <p:cBhvr rctx="PPT">
                        <p:cTn dur="indefinite"/>
                        <p:tgtEl>
                          <p:spTgt spid="157705"/>
                        </p:tgtEl>
                        <p:attrNameLst>
                          <p:attrName>style.opacity</p:attrName>
                        </p:attrNameLst>
                      </p:cBhvr>
                      <p:to>
                        <p:strVal val="0.25"/>
                      </p:to>
                    </p:set>
                    <p:animEffect filter="image" prLst="opacity: 0.25">
                      <p:cBhvr rctx="IE">
                        <p:cTn dur="indefinite"/>
                        <p:tgtEl>
                          <p:spTgt spid="157705"/>
                        </p:tgtEl>
                      </p:cBhvr>
                    </p:animEffect>
                  </p:childTnLst>
                </p:cTn>
              </p:par>
            </p:tnLst>
          </p:tmpl>
        </p:tmplLst>
      </p:bldP>
      <p:bldP spid="157705" grpId="1" build="p">
        <p:tmplLst>
          <p:tmpl lvl="1">
            <p:tnLst>
              <p:par>
                <p:cTn presetID="9" presetClass="emph" presetSubtype="0" nodeType="clickEffect">
                  <p:stCondLst>
                    <p:cond delay="0"/>
                  </p:stCondLst>
                  <p:childTnLst>
                    <p:set>
                      <p:cBhvr rctx="PPT">
                        <p:cTn dur="indefinite"/>
                        <p:tgtEl>
                          <p:spTgt spid="157705"/>
                        </p:tgtEl>
                        <p:attrNameLst>
                          <p:attrName>style.opacity</p:attrName>
                        </p:attrNameLst>
                      </p:cBhvr>
                      <p:to>
                        <p:strVal val="1.0"/>
                      </p:to>
                    </p:set>
                    <p:animEffect filter="image" prLst="opacity: 1.0">
                      <p:cBhvr rctx="IE">
                        <p:cTn dur="indefinite"/>
                        <p:tgtEl>
                          <p:spTgt spid="157705"/>
                        </p:tgtEl>
                      </p:cBhvr>
                    </p:animEffect>
                  </p:childTnLst>
                </p:cTn>
              </p:par>
            </p:tnLst>
          </p:tmpl>
          <p:tmpl lvl="2">
            <p:tnLst>
              <p:par>
                <p:cTn presetID="9" presetClass="emph" presetSubtype="0" nodeType="withEffect">
                  <p:stCondLst>
                    <p:cond delay="0"/>
                  </p:stCondLst>
                  <p:childTnLst>
                    <p:set>
                      <p:cBhvr rctx="PPT">
                        <p:cTn dur="indefinite"/>
                        <p:tgtEl>
                          <p:spTgt spid="157705"/>
                        </p:tgtEl>
                        <p:attrNameLst>
                          <p:attrName>style.opacity</p:attrName>
                        </p:attrNameLst>
                      </p:cBhvr>
                      <p:to>
                        <p:strVal val="1.0"/>
                      </p:to>
                    </p:set>
                    <p:animEffect filter="image" prLst="opacity: 1.0">
                      <p:cBhvr rctx="IE">
                        <p:cTn dur="indefinite"/>
                        <p:tgtEl>
                          <p:spTgt spid="157705"/>
                        </p:tgtEl>
                      </p:cBhvr>
                    </p:animEffect>
                  </p:childTnLst>
                </p:cTn>
              </p:par>
            </p:tnLst>
          </p:tmpl>
          <p:tmpl lvl="3">
            <p:tnLst>
              <p:par>
                <p:cTn presetID="9" presetClass="emph" presetSubtype="0" nodeType="withEffect">
                  <p:stCondLst>
                    <p:cond delay="0"/>
                  </p:stCondLst>
                  <p:childTnLst>
                    <p:set>
                      <p:cBhvr rctx="PPT">
                        <p:cTn dur="indefinite"/>
                        <p:tgtEl>
                          <p:spTgt spid="157705"/>
                        </p:tgtEl>
                        <p:attrNameLst>
                          <p:attrName>style.opacity</p:attrName>
                        </p:attrNameLst>
                      </p:cBhvr>
                      <p:to>
                        <p:strVal val="1.0"/>
                      </p:to>
                    </p:set>
                    <p:animEffect filter="image" prLst="opacity: 1.0">
                      <p:cBhvr rctx="IE">
                        <p:cTn dur="indefinite"/>
                        <p:tgtEl>
                          <p:spTgt spid="157705"/>
                        </p:tgtEl>
                      </p:cBhvr>
                    </p:animEffect>
                  </p:childTnLst>
                </p:cTn>
              </p:par>
            </p:tnLst>
          </p:tmpl>
          <p:tmpl lvl="4">
            <p:tnLst>
              <p:par>
                <p:cTn presetID="9" presetClass="emph" presetSubtype="0" nodeType="withEffect">
                  <p:stCondLst>
                    <p:cond delay="0"/>
                  </p:stCondLst>
                  <p:childTnLst>
                    <p:set>
                      <p:cBhvr rctx="PPT">
                        <p:cTn dur="indefinite"/>
                        <p:tgtEl>
                          <p:spTgt spid="157705"/>
                        </p:tgtEl>
                        <p:attrNameLst>
                          <p:attrName>style.opacity</p:attrName>
                        </p:attrNameLst>
                      </p:cBhvr>
                      <p:to>
                        <p:strVal val="1.0"/>
                      </p:to>
                    </p:set>
                    <p:animEffect filter="image" prLst="opacity: 1.0">
                      <p:cBhvr rctx="IE">
                        <p:cTn dur="indefinite"/>
                        <p:tgtEl>
                          <p:spTgt spid="157705"/>
                        </p:tgtEl>
                      </p:cBhvr>
                    </p:animEffect>
                  </p:childTnLst>
                </p:cTn>
              </p:par>
            </p:tnLst>
          </p:tmpl>
          <p:tmpl lvl="5">
            <p:tnLst>
              <p:par>
                <p:cTn presetID="9" presetClass="emph" presetSubtype="0" nodeType="withEffect">
                  <p:stCondLst>
                    <p:cond delay="0"/>
                  </p:stCondLst>
                  <p:childTnLst>
                    <p:set>
                      <p:cBhvr rctx="PPT">
                        <p:cTn dur="indefinite"/>
                        <p:tgtEl>
                          <p:spTgt spid="157705"/>
                        </p:tgtEl>
                        <p:attrNameLst>
                          <p:attrName>style.opacity</p:attrName>
                        </p:attrNameLst>
                      </p:cBhvr>
                      <p:to>
                        <p:strVal val="1.0"/>
                      </p:to>
                    </p:set>
                    <p:animEffect filter="image" prLst="opacity: 1.0">
                      <p:cBhvr rctx="IE">
                        <p:cTn dur="indefinite"/>
                        <p:tgtEl>
                          <p:spTgt spid="157705"/>
                        </p:tgtEl>
                      </p:cBhvr>
                    </p:animEffect>
                  </p:childTnLst>
                </p:cTn>
              </p:par>
            </p:tnLst>
          </p:tmpl>
        </p:tmplLst>
      </p:bldP>
    </p:bldLst>
  </p:timing>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3" name="Rectangle 3">
            <a:extLst>
              <a:ext uri="{FF2B5EF4-FFF2-40B4-BE49-F238E27FC236}">
                <a16:creationId xmlns:a16="http://schemas.microsoft.com/office/drawing/2014/main" id="{5A787694-06DC-575C-1238-12A8838F8326}"/>
              </a:ext>
            </a:extLst>
          </p:cNvPr>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pl-PL"/>
              <a:t>Kliknij, aby edytować styl wzorca tytułu</a:t>
            </a:r>
          </a:p>
        </p:txBody>
      </p:sp>
      <p:sp>
        <p:nvSpPr>
          <p:cNvPr id="250885" name="Rectangle 5">
            <a:extLst>
              <a:ext uri="{FF2B5EF4-FFF2-40B4-BE49-F238E27FC236}">
                <a16:creationId xmlns:a16="http://schemas.microsoft.com/office/drawing/2014/main" id="{4E03330D-C28B-A76F-FBAF-350924BF6F2A}"/>
              </a:ext>
            </a:extLst>
          </p:cNvPr>
          <p:cNvSpPr>
            <a:spLocks noGrp="1" noChangeArrowheads="1"/>
          </p:cNvSpPr>
          <p:nvPr>
            <p:ph type="ftr" sz="quarter" idx="3"/>
          </p:nvPr>
        </p:nvSpPr>
        <p:spPr bwMode="auto">
          <a:xfrm>
            <a:off x="3132138" y="6561138"/>
            <a:ext cx="36718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pl-PL"/>
          </a:p>
        </p:txBody>
      </p:sp>
      <p:sp>
        <p:nvSpPr>
          <p:cNvPr id="250886" name="Rectangle 6">
            <a:extLst>
              <a:ext uri="{FF2B5EF4-FFF2-40B4-BE49-F238E27FC236}">
                <a16:creationId xmlns:a16="http://schemas.microsoft.com/office/drawing/2014/main" id="{25EAC2BD-D35F-E4A7-7493-29AD58903964}"/>
              </a:ext>
            </a:extLst>
          </p:cNvPr>
          <p:cNvSpPr>
            <a:spLocks noGrp="1" noChangeArrowheads="1"/>
          </p:cNvSpPr>
          <p:nvPr>
            <p:ph type="sldNum" sz="quarter" idx="4"/>
          </p:nvPr>
        </p:nvSpPr>
        <p:spPr bwMode="auto">
          <a:xfrm>
            <a:off x="7010400" y="6561138"/>
            <a:ext cx="21336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DE39982D-DF53-DC4F-9B3A-7CA3443CD700}" type="slidenum">
              <a:rPr lang="en-GB" altLang="pl-PL"/>
              <a:pPr/>
              <a:t>‹#›</a:t>
            </a:fld>
            <a:endParaRPr lang="en-GB" altLang="pl-PL"/>
          </a:p>
        </p:txBody>
      </p:sp>
      <p:sp>
        <p:nvSpPr>
          <p:cNvPr id="250887" name="Rectangle 7">
            <a:extLst>
              <a:ext uri="{FF2B5EF4-FFF2-40B4-BE49-F238E27FC236}">
                <a16:creationId xmlns:a16="http://schemas.microsoft.com/office/drawing/2014/main" id="{0A0B6DB9-ADF2-68A7-506F-0DDEC3517A45}"/>
              </a:ext>
            </a:extLst>
          </p:cNvPr>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250888" name="Rectangle 8">
            <a:extLst>
              <a:ext uri="{FF2B5EF4-FFF2-40B4-BE49-F238E27FC236}">
                <a16:creationId xmlns:a16="http://schemas.microsoft.com/office/drawing/2014/main" id="{14811A44-64B3-0631-4752-15115B26C134}"/>
              </a:ext>
            </a:extLst>
          </p:cNvPr>
          <p:cNvSpPr>
            <a:spLocks noChangeArrowheads="1"/>
          </p:cNvSpPr>
          <p:nvPr/>
        </p:nvSpPr>
        <p:spPr bwMode="auto">
          <a:xfrm>
            <a:off x="3048000" y="6361113"/>
            <a:ext cx="6096000" cy="230187"/>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pic>
        <p:nvPicPr>
          <p:cNvPr id="250889" name="Picture 9">
            <a:extLst>
              <a:ext uri="{FF2B5EF4-FFF2-40B4-BE49-F238E27FC236}">
                <a16:creationId xmlns:a16="http://schemas.microsoft.com/office/drawing/2014/main" id="{A518A704-A369-0FA1-8D18-FD9278960E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50898" name="Picture 18">
            <a:extLst>
              <a:ext uri="{FF2B5EF4-FFF2-40B4-BE49-F238E27FC236}">
                <a16:creationId xmlns:a16="http://schemas.microsoft.com/office/drawing/2014/main" id="{F09F0974-7D8F-DC8D-A0E7-6E52052A1B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2195513"/>
            <a:ext cx="11207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250899" name="Picture 19">
            <a:extLst>
              <a:ext uri="{FF2B5EF4-FFF2-40B4-BE49-F238E27FC236}">
                <a16:creationId xmlns:a16="http://schemas.microsoft.com/office/drawing/2014/main" id="{64775BFC-8F5C-4D8B-1E41-A45027F306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23188" y="4868863"/>
            <a:ext cx="1120775" cy="735012"/>
          </a:xfrm>
          <a:prstGeom prst="rect">
            <a:avLst/>
          </a:prstGeom>
          <a:noFill/>
          <a:extLst>
            <a:ext uri="{909E8E84-426E-40DD-AFC4-6F175D3DCCD1}">
              <a14:hiddenFill xmlns:a14="http://schemas.microsoft.com/office/drawing/2010/main">
                <a:solidFill>
                  <a:srgbClr val="FFFFFF"/>
                </a:solidFill>
              </a14:hiddenFill>
            </a:ext>
          </a:extLst>
        </p:spPr>
      </p:pic>
      <p:sp>
        <p:nvSpPr>
          <p:cNvPr id="250897" name="Text Box 17">
            <a:extLst>
              <a:ext uri="{FF2B5EF4-FFF2-40B4-BE49-F238E27FC236}">
                <a16:creationId xmlns:a16="http://schemas.microsoft.com/office/drawing/2014/main" id="{4D0565AF-C20E-FAC4-3226-97B9232A7860}"/>
              </a:ext>
            </a:extLst>
          </p:cNvPr>
          <p:cNvSpPr txBox="1">
            <a:spLocks noChangeArrowheads="1"/>
          </p:cNvSpPr>
          <p:nvPr/>
        </p:nvSpPr>
        <p:spPr bwMode="auto">
          <a:xfrm>
            <a:off x="2862263" y="2849563"/>
            <a:ext cx="4589462" cy="183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 typeface="Arial" panose="020B0604020202020204" pitchFamily="34" charset="0"/>
              <a:buNone/>
            </a:pPr>
            <a:endParaRPr lang="en-GB" altLang="pl-PL">
              <a:sym typeface="Wingdings" pitchFamily="2" charset="2"/>
            </a:endParaRPr>
          </a:p>
        </p:txBody>
      </p:sp>
      <p:sp>
        <p:nvSpPr>
          <p:cNvPr id="250901" name="Rectangle 21">
            <a:extLst>
              <a:ext uri="{FF2B5EF4-FFF2-40B4-BE49-F238E27FC236}">
                <a16:creationId xmlns:a16="http://schemas.microsoft.com/office/drawing/2014/main" id="{5E36BD4F-5747-071D-0883-DC3EB36DA3E3}"/>
              </a:ext>
            </a:extLst>
          </p:cNvPr>
          <p:cNvSpPr>
            <a:spLocks noGrp="1" noChangeArrowheads="1"/>
          </p:cNvSpPr>
          <p:nvPr>
            <p:ph type="body" idx="1"/>
          </p:nvPr>
        </p:nvSpPr>
        <p:spPr bwMode="auto">
          <a:xfrm>
            <a:off x="2862263" y="2849563"/>
            <a:ext cx="45894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l-PL"/>
              <a:t>Kliknij, aby edytować style wzorca tekstu</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400" kern="1200">
          <a:solidFill>
            <a:srgbClr val="002D69"/>
          </a:solidFill>
          <a:latin typeface="+mn-lt"/>
          <a:ea typeface="+mn-ea"/>
          <a:cs typeface="+mn-cs"/>
        </a:defRPr>
      </a:lvl1pPr>
      <a:lvl2pPr marL="827088"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235075"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43063"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3" name="Rectangle 3">
            <a:extLst>
              <a:ext uri="{FF2B5EF4-FFF2-40B4-BE49-F238E27FC236}">
                <a16:creationId xmlns:a16="http://schemas.microsoft.com/office/drawing/2014/main" id="{E2860D8E-7315-9818-18C8-7553264A21D6}"/>
              </a:ext>
            </a:extLst>
          </p:cNvPr>
          <p:cNvSpPr>
            <a:spLocks noGrp="1" noChangeArrowheads="1"/>
          </p:cNvSpPr>
          <p:nvPr>
            <p:ph type="ftr" sz="quarter" idx="3"/>
          </p:nvPr>
        </p:nvSpPr>
        <p:spPr bwMode="auto">
          <a:xfrm>
            <a:off x="3132138" y="6545263"/>
            <a:ext cx="36718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pl-PL"/>
          </a:p>
        </p:txBody>
      </p:sp>
      <p:sp>
        <p:nvSpPr>
          <p:cNvPr id="158724" name="Rectangle 4">
            <a:extLst>
              <a:ext uri="{FF2B5EF4-FFF2-40B4-BE49-F238E27FC236}">
                <a16:creationId xmlns:a16="http://schemas.microsoft.com/office/drawing/2014/main" id="{17744113-B557-6D99-DF90-C29AB3B5EC3D}"/>
              </a:ext>
            </a:extLst>
          </p:cNvPr>
          <p:cNvSpPr>
            <a:spLocks noGrp="1" noChangeArrowheads="1"/>
          </p:cNvSpPr>
          <p:nvPr>
            <p:ph type="sldNum" sz="quarter" idx="4"/>
          </p:nvPr>
        </p:nvSpPr>
        <p:spPr bwMode="auto">
          <a:xfrm>
            <a:off x="7010400" y="6530975"/>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5F59B144-1453-A148-B62F-6914115AA6EC}" type="slidenum">
              <a:rPr lang="en-GB" altLang="pl-PL"/>
              <a:pPr/>
              <a:t>‹#›</a:t>
            </a:fld>
            <a:endParaRPr lang="en-GB" altLang="pl-PL"/>
          </a:p>
        </p:txBody>
      </p:sp>
      <p:pic>
        <p:nvPicPr>
          <p:cNvPr id="158725" name="Picture 5">
            <a:extLst>
              <a:ext uri="{FF2B5EF4-FFF2-40B4-BE49-F238E27FC236}">
                <a16:creationId xmlns:a16="http://schemas.microsoft.com/office/drawing/2014/main" id="{0E47D553-F4DB-0A1F-8914-0D24A41309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sp>
        <p:nvSpPr>
          <p:cNvPr id="158726" name="Rectangle 6">
            <a:extLst>
              <a:ext uri="{FF2B5EF4-FFF2-40B4-BE49-F238E27FC236}">
                <a16:creationId xmlns:a16="http://schemas.microsoft.com/office/drawing/2014/main" id="{77AB3972-D6FA-4798-28E3-E590DCC7DA2A}"/>
              </a:ext>
            </a:extLst>
          </p:cNvPr>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pl-PL"/>
              <a:t>Kliknij, aby edytować styl wzorca tytułu</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C85047AC-CAB9-FED0-5AE4-8420C4296036}"/>
              </a:ext>
            </a:extLst>
          </p:cNvPr>
          <p:cNvSpPr>
            <a:spLocks noGrp="1" noChangeArrowheads="1"/>
          </p:cNvSpPr>
          <p:nvPr>
            <p:ph type="ctrTitle"/>
          </p:nvPr>
        </p:nvSpPr>
        <p:spPr bwMode="auto">
          <a:xfrm>
            <a:off x="648680" y="1676400"/>
            <a:ext cx="7772400" cy="1752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600" dirty="0">
                <a:solidFill>
                  <a:schemeClr val="tx2"/>
                </a:solidFill>
              </a:rPr>
              <a:t>Acoustic and perceptual similarity of L2 English and L3 Norwegian vowels to L1 Polish categories</a:t>
            </a:r>
            <a:br>
              <a:rPr lang="pl-PL" dirty="0"/>
            </a:br>
            <a:endParaRPr lang="en-GB" altLang="pl-PL" sz="4400" dirty="0">
              <a:solidFill>
                <a:schemeClr val="tx2"/>
              </a:solidFill>
            </a:endParaRPr>
          </a:p>
        </p:txBody>
      </p:sp>
      <p:sp>
        <p:nvSpPr>
          <p:cNvPr id="308227" name="Rectangle 3">
            <a:extLst>
              <a:ext uri="{FF2B5EF4-FFF2-40B4-BE49-F238E27FC236}">
                <a16:creationId xmlns:a16="http://schemas.microsoft.com/office/drawing/2014/main" id="{72009D0E-82E6-BB93-3274-E610BDFE2AD8}"/>
              </a:ext>
            </a:extLst>
          </p:cNvPr>
          <p:cNvSpPr>
            <a:spLocks noGrp="1" noChangeArrowheads="1"/>
          </p:cNvSpPr>
          <p:nvPr>
            <p:ph type="subTitle" idx="1"/>
          </p:nvPr>
        </p:nvSpPr>
        <p:spPr bwMode="auto">
          <a:xfrm>
            <a:off x="792696" y="3724569"/>
            <a:ext cx="7558608" cy="112697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altLang="pl-PL" sz="2800" dirty="0">
                <a:solidFill>
                  <a:schemeClr val="tx2"/>
                </a:solidFill>
              </a:rPr>
              <a:t>Anna Balas, </a:t>
            </a:r>
            <a:r>
              <a:rPr lang="en-GB" altLang="pl-PL" sz="2800" dirty="0" err="1">
                <a:solidFill>
                  <a:schemeClr val="tx2"/>
                </a:solidFill>
              </a:rPr>
              <a:t>Jarosław</a:t>
            </a:r>
            <a:r>
              <a:rPr lang="en-GB" altLang="pl-PL" sz="2800" dirty="0">
                <a:solidFill>
                  <a:schemeClr val="tx2"/>
                </a:solidFill>
              </a:rPr>
              <a:t> </a:t>
            </a:r>
            <a:r>
              <a:rPr lang="en-GB" altLang="pl-PL" sz="2800" dirty="0" err="1">
                <a:solidFill>
                  <a:schemeClr val="tx2"/>
                </a:solidFill>
              </a:rPr>
              <a:t>Weckwerth</a:t>
            </a:r>
            <a:r>
              <a:rPr lang="en-GB" altLang="pl-PL" sz="2800" dirty="0">
                <a:solidFill>
                  <a:schemeClr val="tx2"/>
                </a:solidFill>
              </a:rPr>
              <a:t>, Magdalena </a:t>
            </a:r>
            <a:r>
              <a:rPr lang="en-GB" altLang="pl-PL" sz="2800" dirty="0" err="1">
                <a:solidFill>
                  <a:schemeClr val="tx2"/>
                </a:solidFill>
              </a:rPr>
              <a:t>Wrembel</a:t>
            </a:r>
            <a:r>
              <a:rPr lang="pl-PL" altLang="pl-PL" sz="2800" dirty="0">
                <a:solidFill>
                  <a:schemeClr val="tx2"/>
                </a:solidFill>
              </a:rPr>
              <a:t> and </a:t>
            </a:r>
            <a:r>
              <a:rPr lang="en-GB" altLang="pl-PL" sz="2800" dirty="0">
                <a:solidFill>
                  <a:schemeClr val="tx2"/>
                </a:solidFill>
              </a:rPr>
              <a:t>Kamil </a:t>
            </a:r>
            <a:r>
              <a:rPr lang="en-GB" altLang="pl-PL" sz="2800" dirty="0" err="1">
                <a:solidFill>
                  <a:schemeClr val="tx2"/>
                </a:solidFill>
              </a:rPr>
              <a:t>Kaźmierski</a:t>
            </a:r>
            <a:r>
              <a:rPr lang="pl-PL" altLang="pl-PL" sz="2800" dirty="0">
                <a:solidFill>
                  <a:schemeClr val="tx2"/>
                </a:solidFill>
              </a:rPr>
              <a:t> </a:t>
            </a:r>
            <a:endParaRPr lang="en-GB" altLang="pl-PL" sz="2800" dirty="0">
              <a:solidFill>
                <a:schemeClr val="tx2"/>
              </a:solidFill>
            </a:endParaRPr>
          </a:p>
        </p:txBody>
      </p:sp>
      <p:sp>
        <p:nvSpPr>
          <p:cNvPr id="3" name="pole tekstowe 2">
            <a:extLst>
              <a:ext uri="{FF2B5EF4-FFF2-40B4-BE49-F238E27FC236}">
                <a16:creationId xmlns:a16="http://schemas.microsoft.com/office/drawing/2014/main" id="{050E0C63-244D-6D00-BD33-A16878CF7D95}"/>
              </a:ext>
            </a:extLst>
          </p:cNvPr>
          <p:cNvSpPr txBox="1"/>
          <p:nvPr/>
        </p:nvSpPr>
        <p:spPr>
          <a:xfrm>
            <a:off x="539552" y="4869161"/>
            <a:ext cx="8136904" cy="1495794"/>
          </a:xfrm>
          <a:prstGeom prst="rect">
            <a:avLst/>
          </a:prstGeom>
          <a:noFill/>
        </p:spPr>
        <p:txBody>
          <a:bodyPr wrap="square" rtlCol="0">
            <a:spAutoFit/>
          </a:bodyPr>
          <a:lstStyle/>
          <a:p>
            <a:pPr>
              <a:buNone/>
            </a:pPr>
            <a:r>
              <a:rPr lang="pl-PL" sz="2400" i="1" dirty="0"/>
              <a:t>Poznań </a:t>
            </a:r>
            <a:r>
              <a:rPr lang="pl-PL" sz="2400" i="1" dirty="0" err="1"/>
              <a:t>Linguistic</a:t>
            </a:r>
            <a:r>
              <a:rPr lang="pl-PL" sz="2400" i="1" dirty="0"/>
              <a:t> Meeting 2022 </a:t>
            </a:r>
          </a:p>
          <a:p>
            <a:pPr>
              <a:buNone/>
            </a:pPr>
            <a:r>
              <a:rPr lang="pl-PL" sz="2400" i="1" dirty="0"/>
              <a:t>NEW </a:t>
            </a:r>
            <a:r>
              <a:rPr lang="pl-PL" sz="2400" i="1" dirty="0" err="1"/>
              <a:t>Approaches</a:t>
            </a:r>
            <a:r>
              <a:rPr lang="pl-PL" sz="2400" i="1" dirty="0"/>
              <a:t> to the </a:t>
            </a:r>
            <a:r>
              <a:rPr lang="pl-PL" sz="2400" i="1" dirty="0" err="1"/>
              <a:t>Study</a:t>
            </a:r>
            <a:r>
              <a:rPr lang="pl-PL" sz="2400" i="1" dirty="0"/>
              <a:t> of Sound </a:t>
            </a:r>
            <a:r>
              <a:rPr lang="pl-PL" sz="2400" i="1" dirty="0" err="1"/>
              <a:t>Structure</a:t>
            </a:r>
            <a:r>
              <a:rPr lang="pl-PL" sz="2400" i="1" dirty="0"/>
              <a:t> </a:t>
            </a:r>
          </a:p>
          <a:p>
            <a:pPr>
              <a:buNone/>
            </a:pPr>
            <a:r>
              <a:rPr lang="pl-PL" sz="2400" i="1" dirty="0"/>
              <a:t>and Speech.  A </a:t>
            </a:r>
            <a:r>
              <a:rPr lang="pl-PL" sz="2400" i="1" dirty="0" err="1"/>
              <a:t>special</a:t>
            </a:r>
            <a:r>
              <a:rPr lang="pl-PL" sz="2400" i="1" dirty="0"/>
              <a:t> </a:t>
            </a:r>
            <a:r>
              <a:rPr lang="pl-PL" sz="2400" i="1" dirty="0" err="1"/>
              <a:t>session</a:t>
            </a:r>
            <a:r>
              <a:rPr lang="pl-PL" sz="2400" i="1" dirty="0"/>
              <a:t> in </a:t>
            </a:r>
            <a:r>
              <a:rPr lang="pl-PL" sz="2400" i="1" dirty="0" err="1"/>
              <a:t>honour</a:t>
            </a:r>
            <a:r>
              <a:rPr lang="pl-PL" sz="2400" i="1" dirty="0"/>
              <a:t> of </a:t>
            </a:r>
          </a:p>
          <a:p>
            <a:pPr>
              <a:buNone/>
            </a:pPr>
            <a:r>
              <a:rPr lang="pl-PL" sz="2400" i="1" dirty="0"/>
              <a:t>Prof. Katarzyna </a:t>
            </a:r>
            <a:r>
              <a:rPr lang="pl-PL" sz="2400" i="1" dirty="0" err="1"/>
              <a:t>Dziubalska</a:t>
            </a:r>
            <a:r>
              <a:rPr lang="pl-PL" sz="2400" i="1" dirty="0"/>
              <a:t>-Kołaczyk. </a:t>
            </a:r>
            <a:endParaRPr lang="pl-P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Hypotheses"/>
          <p:cNvSpPr txBox="1">
            <a:spLocks noGrp="1"/>
          </p:cNvSpPr>
          <p:nvPr>
            <p:ph type="title"/>
          </p:nvPr>
        </p:nvSpPr>
        <p:spPr>
          <a:prstGeom prst="rect">
            <a:avLst/>
          </a:prstGeom>
        </p:spPr>
        <p:txBody>
          <a:bodyPr/>
          <a:lstStyle/>
          <a:p>
            <a:r>
              <a:t>Hypotheses</a:t>
            </a:r>
          </a:p>
        </p:txBody>
      </p:sp>
      <p:sp>
        <p:nvSpPr>
          <p:cNvPr id="160" name="H1: The smaller the Euclidean distance between two vowels, the higher the likelihood of assimilating a given L2 English/L3 Norwegian vowel to a L1 Polish vowel category.…"/>
          <p:cNvSpPr txBox="1">
            <a:spLocks noGrp="1"/>
          </p:cNvSpPr>
          <p:nvPr>
            <p:ph type="body" idx="1"/>
          </p:nvPr>
        </p:nvSpPr>
        <p:spPr>
          <a:xfrm>
            <a:off x="1692275" y="1937742"/>
            <a:ext cx="7094538" cy="4286250"/>
          </a:xfrm>
          <a:prstGeom prst="rect">
            <a:avLst/>
          </a:prstGeom>
        </p:spPr>
        <p:txBody>
          <a:bodyPr/>
          <a:lstStyle/>
          <a:p>
            <a:pPr marL="284132" indent="-284132" defTabSz="353246">
              <a:spcBef>
                <a:spcPts val="1406"/>
              </a:spcBef>
              <a:defRPr sz="3096"/>
            </a:pPr>
            <a:r>
              <a:rPr sz="2000" dirty="0"/>
              <a:t>H1: The smaller the Euclidean distance between two vowels, the higher the likelihood of assimilating a given L2 English/L3 Norwegian vowel to a L1 Polish vowel category.</a:t>
            </a:r>
            <a:endParaRPr lang="pl-PL" sz="2000" dirty="0"/>
          </a:p>
          <a:p>
            <a:pPr marL="284132" indent="-284132" defTabSz="353246">
              <a:spcBef>
                <a:spcPts val="1406"/>
              </a:spcBef>
              <a:defRPr sz="3096"/>
            </a:pPr>
            <a:r>
              <a:rPr lang="pl-PL" sz="2000" dirty="0"/>
              <a:t> H2: Lip </a:t>
            </a:r>
            <a:r>
              <a:rPr lang="pl-PL" sz="2000" dirty="0" err="1"/>
              <a:t>rounding</a:t>
            </a:r>
            <a:r>
              <a:rPr lang="pl-PL" sz="2000" dirty="0"/>
              <a:t> and </a:t>
            </a:r>
            <a:r>
              <a:rPr lang="pl-PL" sz="2000" dirty="0" err="1"/>
              <a:t>duration</a:t>
            </a:r>
            <a:r>
              <a:rPr lang="pl-PL" sz="2000" dirty="0"/>
              <a:t> </a:t>
            </a:r>
            <a:r>
              <a:rPr lang="pl-PL" sz="2000" dirty="0" err="1"/>
              <a:t>differences</a:t>
            </a:r>
            <a:r>
              <a:rPr lang="pl-PL" sz="2000" dirty="0"/>
              <a:t> </a:t>
            </a:r>
            <a:r>
              <a:rPr lang="pl-PL" sz="2000" dirty="0" err="1"/>
              <a:t>may</a:t>
            </a:r>
            <a:r>
              <a:rPr lang="pl-PL" sz="2000" dirty="0"/>
              <a:t> influence </a:t>
            </a:r>
            <a:r>
              <a:rPr lang="pl-PL" sz="2000" dirty="0" err="1"/>
              <a:t>assimilation</a:t>
            </a:r>
            <a:r>
              <a:rPr lang="pl-PL" sz="2000" dirty="0"/>
              <a:t> </a:t>
            </a:r>
            <a:r>
              <a:rPr lang="pl-PL" sz="2000" dirty="0" err="1"/>
              <a:t>patterns</a:t>
            </a:r>
            <a:r>
              <a:rPr lang="pl-PL" sz="2000" dirty="0"/>
              <a:t>.</a:t>
            </a:r>
          </a:p>
          <a:p>
            <a:pPr marL="284132" indent="-284132" defTabSz="353246">
              <a:spcBef>
                <a:spcPts val="1406"/>
              </a:spcBef>
              <a:defRPr sz="3096"/>
            </a:pPr>
            <a:r>
              <a:rPr lang="pl-PL" sz="2000" dirty="0"/>
              <a:t>H3/RQ: </a:t>
            </a:r>
            <a:r>
              <a:rPr lang="pl-PL" sz="2000" dirty="0" err="1"/>
              <a:t>Does</a:t>
            </a:r>
            <a:r>
              <a:rPr lang="pl-PL" sz="2000" dirty="0"/>
              <a:t> the </a:t>
            </a:r>
            <a:r>
              <a:rPr lang="pl-PL" sz="2000" dirty="0" err="1"/>
              <a:t>Euclidean</a:t>
            </a:r>
            <a:r>
              <a:rPr lang="pl-PL" sz="2000" dirty="0"/>
              <a:t> </a:t>
            </a:r>
            <a:r>
              <a:rPr lang="pl-PL" sz="2000" dirty="0" err="1"/>
              <a:t>distance</a:t>
            </a:r>
            <a:r>
              <a:rPr lang="pl-PL" sz="2000" dirty="0"/>
              <a:t> </a:t>
            </a:r>
            <a:r>
              <a:rPr lang="pl-PL" sz="2000" dirty="0" err="1"/>
              <a:t>predict</a:t>
            </a:r>
            <a:r>
              <a:rPr lang="pl-PL" sz="2000" dirty="0"/>
              <a:t> </a:t>
            </a:r>
            <a:r>
              <a:rPr lang="pl-PL" sz="2000" dirty="0" err="1"/>
              <a:t>assimilation</a:t>
            </a:r>
            <a:r>
              <a:rPr lang="pl-PL" sz="2000" dirty="0"/>
              <a:t> </a:t>
            </a:r>
            <a:r>
              <a:rPr lang="pl-PL" sz="2000" dirty="0" err="1"/>
              <a:t>better</a:t>
            </a:r>
            <a:r>
              <a:rPr lang="pl-PL" sz="2000" dirty="0"/>
              <a:t> in L2 </a:t>
            </a:r>
            <a:r>
              <a:rPr lang="pl-PL" sz="2000" dirty="0" err="1"/>
              <a:t>or</a:t>
            </a:r>
            <a:r>
              <a:rPr lang="pl-PL" sz="2000" dirty="0"/>
              <a:t> L3?</a:t>
            </a:r>
            <a:endParaRPr sz="2000" dirty="0"/>
          </a:p>
          <a:p>
            <a:pPr marL="284132" indent="-284132" defTabSz="353246">
              <a:spcBef>
                <a:spcPts val="1406"/>
              </a:spcBef>
              <a:defRPr sz="3096"/>
            </a:pPr>
            <a:r>
              <a:rPr sz="2000" dirty="0"/>
              <a:t>H</a:t>
            </a:r>
            <a:r>
              <a:rPr lang="pl-PL" sz="2000" dirty="0"/>
              <a:t>4</a:t>
            </a:r>
            <a:r>
              <a:rPr sz="2000" dirty="0"/>
              <a:t>: If we take into account the Euclidean distance, L2 vowels should be perceived as worse exemplars of L1 categories than L3 vowels.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ethodology: Participants"/>
          <p:cNvSpPr txBox="1">
            <a:spLocks noGrp="1"/>
          </p:cNvSpPr>
          <p:nvPr>
            <p:ph type="title"/>
          </p:nvPr>
        </p:nvSpPr>
        <p:spPr>
          <a:prstGeom prst="rect">
            <a:avLst/>
          </a:prstGeom>
        </p:spPr>
        <p:txBody>
          <a:bodyPr/>
          <a:lstStyle/>
          <a:p>
            <a:r>
              <a:rPr dirty="0"/>
              <a:t>Methodology: Participants</a:t>
            </a:r>
          </a:p>
        </p:txBody>
      </p:sp>
      <p:sp>
        <p:nvSpPr>
          <p:cNvPr id="163" name="Participants: 24 L1 Polish, L2 English (advanced, mean of language learning duration: 12.23), L3 Norwegian (2 months of intensive instruction). Mean age: 19.86. 17 females, 7 males. Instructed setting."/>
          <p:cNvSpPr txBox="1">
            <a:spLocks noGrp="1"/>
          </p:cNvSpPr>
          <p:nvPr>
            <p:ph type="body" idx="1"/>
          </p:nvPr>
        </p:nvSpPr>
        <p:spPr>
          <a:prstGeom prst="rect">
            <a:avLst/>
          </a:prstGeom>
        </p:spPr>
        <p:txBody>
          <a:bodyPr/>
          <a:lstStyle/>
          <a:p>
            <a:r>
              <a:t>Participants: 24 L1 Polish, L2 English (advanced, mean of language learning duration: 12.23), L3 Norwegian (2 months of intensive instruction). Mean age: 19.86. 17 females, 7 males. Instructed setting.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Methodology: Stimuli and procedure"/>
          <p:cNvSpPr txBox="1">
            <a:spLocks noGrp="1"/>
          </p:cNvSpPr>
          <p:nvPr>
            <p:ph type="title"/>
          </p:nvPr>
        </p:nvSpPr>
        <p:spPr>
          <a:prstGeom prst="rect">
            <a:avLst/>
          </a:prstGeom>
        </p:spPr>
        <p:txBody>
          <a:bodyPr/>
          <a:lstStyle>
            <a:lvl1pPr defTabSz="566674">
              <a:spcBef>
                <a:spcPts val="1500"/>
              </a:spcBef>
              <a:defRPr sz="6790"/>
            </a:lvl1pPr>
          </a:lstStyle>
          <a:p>
            <a:r>
              <a:rPr sz="2800" dirty="0"/>
              <a:t>Method</a:t>
            </a:r>
            <a:r>
              <a:rPr lang="pl-PL" sz="2800" dirty="0"/>
              <a:t>s</a:t>
            </a:r>
            <a:r>
              <a:rPr sz="2800" dirty="0"/>
              <a:t>: Stimuli </a:t>
            </a:r>
            <a:r>
              <a:rPr lang="pl-PL" sz="2800" dirty="0"/>
              <a:t>&amp;</a:t>
            </a:r>
            <a:r>
              <a:rPr sz="2800" dirty="0"/>
              <a:t> procedure</a:t>
            </a:r>
          </a:p>
        </p:txBody>
      </p:sp>
      <p:sp>
        <p:nvSpPr>
          <p:cNvPr id="166" name="Participants assimilated 10 English and 16 Norwegian monophthongs (in separate blocks, on separate days) embedded in nonce words /dVd/ to six Polish vowel categories (orthographic labels were used, as Polish orthography is transparent).…"/>
          <p:cNvSpPr txBox="1">
            <a:spLocks noGrp="1"/>
          </p:cNvSpPr>
          <p:nvPr>
            <p:ph idx="1"/>
          </p:nvPr>
        </p:nvSpPr>
        <p:spPr>
          <a:prstGeom prst="rect">
            <a:avLst/>
          </a:prstGeom>
        </p:spPr>
        <p:txBody>
          <a:bodyPr/>
          <a:lstStyle/>
          <a:p>
            <a:r>
              <a:rPr dirty="0"/>
              <a:t>Participants assimilated 10 English and 16 Norwegian monophthongs (in separate blocks, on separate days) embedded in nonce words /</a:t>
            </a:r>
            <a:r>
              <a:rPr dirty="0" err="1"/>
              <a:t>dVd</a:t>
            </a:r>
            <a:r>
              <a:rPr dirty="0"/>
              <a:t>/ to six Polish vowel categories (orthographic labels were used, as Polish orthography is transparent).</a:t>
            </a:r>
            <a:endParaRPr lang="pl-PL" dirty="0"/>
          </a:p>
          <a:p>
            <a:r>
              <a:rPr lang="pl-PL" dirty="0" err="1"/>
              <a:t>Each</a:t>
            </a:r>
            <a:r>
              <a:rPr lang="pl-PL" dirty="0"/>
              <a:t> stimulus was </a:t>
            </a:r>
            <a:r>
              <a:rPr lang="pl-PL" dirty="0" err="1"/>
              <a:t>played</a:t>
            </a:r>
            <a:r>
              <a:rPr lang="pl-PL" dirty="0"/>
              <a:t> </a:t>
            </a:r>
            <a:r>
              <a:rPr lang="pl-PL" dirty="0" err="1"/>
              <a:t>three</a:t>
            </a:r>
            <a:r>
              <a:rPr lang="pl-PL" dirty="0"/>
              <a:t> </a:t>
            </a:r>
            <a:r>
              <a:rPr lang="pl-PL" dirty="0" err="1"/>
              <a:t>times</a:t>
            </a:r>
            <a:r>
              <a:rPr lang="pl-PL" dirty="0"/>
              <a:t>.</a:t>
            </a:r>
            <a:endParaRPr dirty="0"/>
          </a:p>
          <a:p>
            <a:r>
              <a:rPr dirty="0"/>
              <a:t>They also rated the goodness of fit of each non-native vowel to the chosen L1 category.</a:t>
            </a:r>
          </a:p>
          <a:p>
            <a:pPr lvl="1"/>
            <a:r>
              <a:rPr dirty="0"/>
              <a:t>Likert scale from 1 to 7.</a:t>
            </a:r>
          </a:p>
        </p:txBody>
      </p:sp>
      <p:pic>
        <p:nvPicPr>
          <p:cNvPr id="167" name="Obrazek" descr="Obrazek"/>
          <p:cNvPicPr>
            <a:picLocks noChangeAspect="1"/>
          </p:cNvPicPr>
          <p:nvPr/>
        </p:nvPicPr>
        <p:blipFill>
          <a:blip r:embed="rId2"/>
          <a:stretch>
            <a:fillRect/>
          </a:stretch>
        </p:blipFill>
        <p:spPr>
          <a:xfrm>
            <a:off x="6543855" y="5223867"/>
            <a:ext cx="2309930" cy="1581716"/>
          </a:xfrm>
          <a:prstGeom prst="rect">
            <a:avLst/>
          </a:prstGeom>
          <a:ln w="12700">
            <a:miter lim="400000"/>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sults: confusion matrix — assimilation of L3 Norwegian vowels to L1 Polish categories"/>
          <p:cNvSpPr txBox="1">
            <a:spLocks noGrp="1"/>
          </p:cNvSpPr>
          <p:nvPr>
            <p:ph type="title"/>
          </p:nvPr>
        </p:nvSpPr>
        <p:spPr>
          <a:prstGeom prst="rect">
            <a:avLst/>
          </a:prstGeom>
        </p:spPr>
        <p:txBody>
          <a:bodyPr/>
          <a:lstStyle>
            <a:lvl1pPr defTabSz="321310">
              <a:spcBef>
                <a:spcPts val="800"/>
              </a:spcBef>
              <a:defRPr sz="3850"/>
            </a:lvl1pPr>
          </a:lstStyle>
          <a:p>
            <a:r>
              <a:rPr sz="2800" dirty="0"/>
              <a:t>Results: </a:t>
            </a:r>
            <a:r>
              <a:rPr lang="pl-PL" sz="2800" dirty="0"/>
              <a:t>C</a:t>
            </a:r>
            <a:r>
              <a:rPr sz="2800" dirty="0" err="1"/>
              <a:t>onfusion</a:t>
            </a:r>
            <a:r>
              <a:rPr sz="2800" dirty="0"/>
              <a:t> matrix</a:t>
            </a:r>
          </a:p>
        </p:txBody>
      </p:sp>
      <p:graphicFrame>
        <p:nvGraphicFramePr>
          <p:cNvPr id="171" name="Tabela"/>
          <p:cNvGraphicFramePr/>
          <p:nvPr>
            <p:extLst>
              <p:ext uri="{D42A27DB-BD31-4B8C-83A1-F6EECF244321}">
                <p14:modId xmlns:p14="http://schemas.microsoft.com/office/powerpoint/2010/main" val="2167455444"/>
              </p:ext>
            </p:extLst>
          </p:nvPr>
        </p:nvGraphicFramePr>
        <p:xfrm>
          <a:off x="1115616" y="1495172"/>
          <a:ext cx="3929064" cy="4855283"/>
        </p:xfrm>
        <a:graphic>
          <a:graphicData uri="http://schemas.openxmlformats.org/drawingml/2006/table">
            <a:tbl>
              <a:tblPr bandRow="1"/>
              <a:tblGrid>
                <a:gridCol w="491133">
                  <a:extLst>
                    <a:ext uri="{9D8B030D-6E8A-4147-A177-3AD203B41FA5}">
                      <a16:colId xmlns:a16="http://schemas.microsoft.com/office/drawing/2014/main" val="20000"/>
                    </a:ext>
                  </a:extLst>
                </a:gridCol>
                <a:gridCol w="491133">
                  <a:extLst>
                    <a:ext uri="{9D8B030D-6E8A-4147-A177-3AD203B41FA5}">
                      <a16:colId xmlns:a16="http://schemas.microsoft.com/office/drawing/2014/main" val="20001"/>
                    </a:ext>
                  </a:extLst>
                </a:gridCol>
                <a:gridCol w="491133">
                  <a:extLst>
                    <a:ext uri="{9D8B030D-6E8A-4147-A177-3AD203B41FA5}">
                      <a16:colId xmlns:a16="http://schemas.microsoft.com/office/drawing/2014/main" val="20002"/>
                    </a:ext>
                  </a:extLst>
                </a:gridCol>
                <a:gridCol w="491133">
                  <a:extLst>
                    <a:ext uri="{9D8B030D-6E8A-4147-A177-3AD203B41FA5}">
                      <a16:colId xmlns:a16="http://schemas.microsoft.com/office/drawing/2014/main" val="20003"/>
                    </a:ext>
                  </a:extLst>
                </a:gridCol>
                <a:gridCol w="491133">
                  <a:extLst>
                    <a:ext uri="{9D8B030D-6E8A-4147-A177-3AD203B41FA5}">
                      <a16:colId xmlns:a16="http://schemas.microsoft.com/office/drawing/2014/main" val="20004"/>
                    </a:ext>
                  </a:extLst>
                </a:gridCol>
                <a:gridCol w="491133">
                  <a:extLst>
                    <a:ext uri="{9D8B030D-6E8A-4147-A177-3AD203B41FA5}">
                      <a16:colId xmlns:a16="http://schemas.microsoft.com/office/drawing/2014/main" val="20005"/>
                    </a:ext>
                  </a:extLst>
                </a:gridCol>
                <a:gridCol w="491133">
                  <a:extLst>
                    <a:ext uri="{9D8B030D-6E8A-4147-A177-3AD203B41FA5}">
                      <a16:colId xmlns:a16="http://schemas.microsoft.com/office/drawing/2014/main" val="20006"/>
                    </a:ext>
                  </a:extLst>
                </a:gridCol>
                <a:gridCol w="491133">
                  <a:extLst>
                    <a:ext uri="{9D8B030D-6E8A-4147-A177-3AD203B41FA5}">
                      <a16:colId xmlns:a16="http://schemas.microsoft.com/office/drawing/2014/main" val="20007"/>
                    </a:ext>
                  </a:extLst>
                </a:gridCol>
              </a:tblGrid>
              <a:tr h="286903">
                <a:tc>
                  <a:txBody>
                    <a:bodyPr/>
                    <a:lstStyle/>
                    <a:p>
                      <a:pPr algn="ctr" defTabSz="914400">
                        <a:defRPr sz="2600"/>
                      </a:pPr>
                      <a:endParaRPr sz="1800" dirty="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/a/</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/e/</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/i/</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NA</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/ɔ/</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/u/</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/ɨ/</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0"/>
                  </a:ext>
                </a:extLst>
              </a:tr>
              <a:tr h="286903">
                <a:tc>
                  <a:txBody>
                    <a:bodyPr/>
                    <a:lstStyle/>
                    <a:p>
                      <a:pPr algn="ctr" defTabSz="457200">
                        <a:defRPr>
                          <a:solidFill>
                            <a:srgbClr val="000000"/>
                          </a:solidFill>
                        </a:defRPr>
                      </a:pPr>
                      <a:r>
                        <a:rPr sz="700" dirty="0">
                          <a:solidFill>
                            <a:srgbClr val="414141"/>
                          </a:solidFill>
                          <a:latin typeface="Helvetica Neue"/>
                          <a:ea typeface="Helvetica Neue"/>
                          <a:cs typeface="Helvetica Neue"/>
                          <a:sym typeface="Helvetica Neue"/>
                        </a:rPr>
                        <a:t>TID /</a:t>
                      </a:r>
                      <a:r>
                        <a:rPr sz="700" dirty="0" err="1">
                          <a:solidFill>
                            <a:srgbClr val="414141"/>
                          </a:solidFill>
                          <a:latin typeface="Helvetica Neue"/>
                          <a:ea typeface="Helvetica Neue"/>
                          <a:cs typeface="Helvetica Neue"/>
                          <a:sym typeface="Helvetica Neue"/>
                        </a:rPr>
                        <a:t>i</a:t>
                      </a:r>
                      <a:r>
                        <a:rPr sz="700" dirty="0">
                          <a:solidFill>
                            <a:srgbClr val="414141"/>
                          </a:solidFill>
                          <a:latin typeface="Helvetica Neue"/>
                          <a:ea typeface="Helvetica Neue"/>
                          <a:cs typeface="Helvetica Neue"/>
                          <a:sym typeface="Helvetica Neue"/>
                        </a:rPr>
                        <a:t>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100%</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1"/>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dirty="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5,77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dirty="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2"/>
                  </a:ext>
                </a:extLst>
              </a:tr>
              <a:tr h="286903">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FIN /i/</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26.39%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33.33%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37.5%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3"/>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5.21%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5.41%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4"/>
                  </a:ext>
                </a:extLst>
              </a:tr>
              <a:tr h="286903">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LYS /yː/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70.83%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4.17%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23.61%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5"/>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4.59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6"/>
                  </a:ext>
                </a:extLst>
              </a:tr>
              <a:tr h="275869">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SYND /y/</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8.33%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16.66%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2.78%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8.33%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62.5%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7"/>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5.17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5.25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4.64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8"/>
                  </a:ext>
                </a:extLst>
              </a:tr>
              <a:tr h="286903">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STED /eː/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6.94%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88,89%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2,78%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dirty="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9"/>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5.14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0"/>
                  </a:ext>
                </a:extLst>
              </a:tr>
              <a:tr h="286903">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BEST /e/</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5.56%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93.06%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1"/>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2"/>
                  </a:ext>
                </a:extLst>
              </a:tr>
              <a:tr h="286903">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LØP /øː/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5.56%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19.44%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58.33%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6.94%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9.72%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3"/>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3.75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5.14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4.45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3.57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4"/>
                  </a:ext>
                </a:extLst>
              </a:tr>
              <a:tr h="275869">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SØNN /øː/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8.33%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36.11%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4.17%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33.33%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6.94%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11.11%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5"/>
                  </a:ext>
                </a:extLst>
              </a:tr>
              <a:tr h="286903">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4.35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4.29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dirty="0">
                          <a:solidFill>
                            <a:srgbClr val="414141"/>
                          </a:solidFill>
                          <a:latin typeface="Helvetica Neue"/>
                          <a:ea typeface="Helvetica Neue"/>
                          <a:cs typeface="Helvetica Neue"/>
                          <a:sym typeface="Helvetica Neue"/>
                        </a:rPr>
                        <a:t>3.25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6"/>
                  </a:ext>
                </a:extLst>
              </a:tr>
            </a:tbl>
          </a:graphicData>
        </a:graphic>
      </p:graphicFrame>
      <p:graphicFrame>
        <p:nvGraphicFramePr>
          <p:cNvPr id="172" name="Tabela"/>
          <p:cNvGraphicFramePr/>
          <p:nvPr>
            <p:extLst>
              <p:ext uri="{D42A27DB-BD31-4B8C-83A1-F6EECF244321}">
                <p14:modId xmlns:p14="http://schemas.microsoft.com/office/powerpoint/2010/main" val="174728504"/>
              </p:ext>
            </p:extLst>
          </p:nvPr>
        </p:nvGraphicFramePr>
        <p:xfrm>
          <a:off x="5189537" y="1516236"/>
          <a:ext cx="3929064" cy="4700164"/>
        </p:xfrm>
        <a:graphic>
          <a:graphicData uri="http://schemas.openxmlformats.org/drawingml/2006/table">
            <a:tbl>
              <a:tblPr bandRow="1"/>
              <a:tblGrid>
                <a:gridCol w="491133">
                  <a:extLst>
                    <a:ext uri="{9D8B030D-6E8A-4147-A177-3AD203B41FA5}">
                      <a16:colId xmlns:a16="http://schemas.microsoft.com/office/drawing/2014/main" val="20000"/>
                    </a:ext>
                  </a:extLst>
                </a:gridCol>
                <a:gridCol w="491133">
                  <a:extLst>
                    <a:ext uri="{9D8B030D-6E8A-4147-A177-3AD203B41FA5}">
                      <a16:colId xmlns:a16="http://schemas.microsoft.com/office/drawing/2014/main" val="20001"/>
                    </a:ext>
                  </a:extLst>
                </a:gridCol>
                <a:gridCol w="491133">
                  <a:extLst>
                    <a:ext uri="{9D8B030D-6E8A-4147-A177-3AD203B41FA5}">
                      <a16:colId xmlns:a16="http://schemas.microsoft.com/office/drawing/2014/main" val="20002"/>
                    </a:ext>
                  </a:extLst>
                </a:gridCol>
                <a:gridCol w="491133">
                  <a:extLst>
                    <a:ext uri="{9D8B030D-6E8A-4147-A177-3AD203B41FA5}">
                      <a16:colId xmlns:a16="http://schemas.microsoft.com/office/drawing/2014/main" val="20003"/>
                    </a:ext>
                  </a:extLst>
                </a:gridCol>
                <a:gridCol w="491133">
                  <a:extLst>
                    <a:ext uri="{9D8B030D-6E8A-4147-A177-3AD203B41FA5}">
                      <a16:colId xmlns:a16="http://schemas.microsoft.com/office/drawing/2014/main" val="20004"/>
                    </a:ext>
                  </a:extLst>
                </a:gridCol>
                <a:gridCol w="491133">
                  <a:extLst>
                    <a:ext uri="{9D8B030D-6E8A-4147-A177-3AD203B41FA5}">
                      <a16:colId xmlns:a16="http://schemas.microsoft.com/office/drawing/2014/main" val="20005"/>
                    </a:ext>
                  </a:extLst>
                </a:gridCol>
                <a:gridCol w="491133">
                  <a:extLst>
                    <a:ext uri="{9D8B030D-6E8A-4147-A177-3AD203B41FA5}">
                      <a16:colId xmlns:a16="http://schemas.microsoft.com/office/drawing/2014/main" val="20006"/>
                    </a:ext>
                  </a:extLst>
                </a:gridCol>
                <a:gridCol w="491133">
                  <a:extLst>
                    <a:ext uri="{9D8B030D-6E8A-4147-A177-3AD203B41FA5}">
                      <a16:colId xmlns:a16="http://schemas.microsoft.com/office/drawing/2014/main" val="20007"/>
                    </a:ext>
                  </a:extLst>
                </a:gridCol>
              </a:tblGrid>
              <a:tr h="260537">
                <a:tc>
                  <a:txBody>
                    <a:bodyPr/>
                    <a:lstStyle/>
                    <a:p>
                      <a:pPr algn="ctr" defTabSz="457200">
                        <a:defRPr sz="1000">
                          <a:latin typeface="Helvetica Neue"/>
                          <a:ea typeface="Helvetica Neue"/>
                          <a:cs typeface="Helvetica Neue"/>
                          <a:sym typeface="Helvetica Neue"/>
                        </a:defRPr>
                      </a:pPr>
                      <a:endParaRPr sz="7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/a/</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/e/</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/i/</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NA</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/ɔ/</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/u/</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/ɨ/</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0"/>
                  </a:ext>
                </a:extLst>
              </a:tr>
              <a:tr h="278606">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DAG /ɑː/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100,00%</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1"/>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5.53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2"/>
                  </a:ext>
                </a:extLst>
              </a:tr>
              <a:tr h="278606">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TAKK /ɑ/</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98.61%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dirty="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3"/>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5.69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4"/>
                  </a:ext>
                </a:extLst>
              </a:tr>
              <a:tr h="278606">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RAD /oː/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97.22%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5"/>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5.25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6"/>
                  </a:ext>
                </a:extLst>
              </a:tr>
              <a:tr h="278606">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NOK /o/</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98.61%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7"/>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5.58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8"/>
                  </a:ext>
                </a:extLst>
              </a:tr>
              <a:tr h="278606">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BOK /uː/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38.89%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61.11%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9"/>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5.43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5.02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0"/>
                  </a:ext>
                </a:extLst>
              </a:tr>
              <a:tr h="278606">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ROM /u/</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72.22%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27.78%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1"/>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5.08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2"/>
                  </a:ext>
                </a:extLst>
              </a:tr>
              <a:tr h="260537">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GUD /ʉː/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2.78%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75%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18.06%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3"/>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4.72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4.23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4"/>
                  </a:ext>
                </a:extLst>
              </a:tr>
              <a:tr h="278606">
                <a:tc gridSpan="2">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SLUTT /ʉ/</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9.72%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63.89%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23.61%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5"/>
                  </a:ext>
                </a:extLst>
              </a:tr>
              <a:tr h="278606">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600"/>
                      </a:pPr>
                      <a:endParaRPr sz="18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a:solidFill>
                            <a:srgbClr val="414141"/>
                          </a:solidFill>
                          <a:latin typeface="Helvetica Neue"/>
                          <a:ea typeface="Helvetica Neue"/>
                          <a:cs typeface="Helvetica Neue"/>
                          <a:sym typeface="Helvetica Neue"/>
                        </a:rPr>
                        <a:t>4.65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700" dirty="0">
                          <a:solidFill>
                            <a:srgbClr val="414141"/>
                          </a:solidFill>
                          <a:latin typeface="Helvetica Neue"/>
                          <a:ea typeface="Helvetica Neue"/>
                          <a:cs typeface="Helvetica Neue"/>
                          <a:sym typeface="Helvetica Neue"/>
                        </a:rPr>
                        <a:t>4.11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6"/>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 name="Tabela"/>
          <p:cNvGraphicFramePr/>
          <p:nvPr>
            <p:extLst>
              <p:ext uri="{D42A27DB-BD31-4B8C-83A1-F6EECF244321}">
                <p14:modId xmlns:p14="http://schemas.microsoft.com/office/powerpoint/2010/main" val="681127208"/>
              </p:ext>
            </p:extLst>
          </p:nvPr>
        </p:nvGraphicFramePr>
        <p:xfrm>
          <a:off x="357188" y="892969"/>
          <a:ext cx="8429624" cy="5072056"/>
        </p:xfrm>
        <a:graphic>
          <a:graphicData uri="http://schemas.openxmlformats.org/drawingml/2006/table">
            <a:tbl>
              <a:tblPr bandRow="1"/>
              <a:tblGrid>
                <a:gridCol w="1053703">
                  <a:extLst>
                    <a:ext uri="{9D8B030D-6E8A-4147-A177-3AD203B41FA5}">
                      <a16:colId xmlns:a16="http://schemas.microsoft.com/office/drawing/2014/main" val="20000"/>
                    </a:ext>
                  </a:extLst>
                </a:gridCol>
                <a:gridCol w="1053703">
                  <a:extLst>
                    <a:ext uri="{9D8B030D-6E8A-4147-A177-3AD203B41FA5}">
                      <a16:colId xmlns:a16="http://schemas.microsoft.com/office/drawing/2014/main" val="20001"/>
                    </a:ext>
                  </a:extLst>
                </a:gridCol>
                <a:gridCol w="1053703">
                  <a:extLst>
                    <a:ext uri="{9D8B030D-6E8A-4147-A177-3AD203B41FA5}">
                      <a16:colId xmlns:a16="http://schemas.microsoft.com/office/drawing/2014/main" val="20002"/>
                    </a:ext>
                  </a:extLst>
                </a:gridCol>
                <a:gridCol w="1053703">
                  <a:extLst>
                    <a:ext uri="{9D8B030D-6E8A-4147-A177-3AD203B41FA5}">
                      <a16:colId xmlns:a16="http://schemas.microsoft.com/office/drawing/2014/main" val="20003"/>
                    </a:ext>
                  </a:extLst>
                </a:gridCol>
                <a:gridCol w="1053703">
                  <a:extLst>
                    <a:ext uri="{9D8B030D-6E8A-4147-A177-3AD203B41FA5}">
                      <a16:colId xmlns:a16="http://schemas.microsoft.com/office/drawing/2014/main" val="20004"/>
                    </a:ext>
                  </a:extLst>
                </a:gridCol>
                <a:gridCol w="1053703">
                  <a:extLst>
                    <a:ext uri="{9D8B030D-6E8A-4147-A177-3AD203B41FA5}">
                      <a16:colId xmlns:a16="http://schemas.microsoft.com/office/drawing/2014/main" val="20005"/>
                    </a:ext>
                  </a:extLst>
                </a:gridCol>
                <a:gridCol w="1053703">
                  <a:extLst>
                    <a:ext uri="{9D8B030D-6E8A-4147-A177-3AD203B41FA5}">
                      <a16:colId xmlns:a16="http://schemas.microsoft.com/office/drawing/2014/main" val="20006"/>
                    </a:ext>
                  </a:extLst>
                </a:gridCol>
                <a:gridCol w="1053703">
                  <a:extLst>
                    <a:ext uri="{9D8B030D-6E8A-4147-A177-3AD203B41FA5}">
                      <a16:colId xmlns:a16="http://schemas.microsoft.com/office/drawing/2014/main" val="20007"/>
                    </a:ext>
                  </a:extLst>
                </a:gridCol>
              </a:tblGrid>
              <a:tr h="461096">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/a/</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/e/</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/i/</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NA</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/ɔ/</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/u/</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/ɨ/</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0"/>
                  </a:ext>
                </a:extLst>
              </a:tr>
              <a:tr h="461096">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TID /iː/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100%</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1"/>
                  </a:ext>
                </a:extLst>
              </a:tr>
              <a:tr h="461096">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5,77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2"/>
                  </a:ext>
                </a:extLst>
              </a:tr>
              <a:tr h="461096">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LYS /yː/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70.83%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4.17%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23.61%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3"/>
                  </a:ext>
                </a:extLst>
              </a:tr>
              <a:tr h="461096">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4.59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4"/>
                  </a:ext>
                </a:extLst>
              </a:tr>
              <a:tr h="461096">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SYND /y/</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8.33%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16.66%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2.78%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8.33%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62.5%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5"/>
                  </a:ext>
                </a:extLst>
              </a:tr>
              <a:tr h="461096">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5.17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5.25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2.33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4.64</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6"/>
                  </a:ext>
                </a:extLst>
              </a:tr>
              <a:tr h="461096">
                <a:tc gridSpan="2">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GUD /ʉː/</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2.78%</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75%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18.06%</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7"/>
                  </a:ext>
                </a:extLst>
              </a:tr>
              <a:tr h="461096">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4.72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4.23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8"/>
                  </a:ext>
                </a:extLst>
              </a:tr>
              <a:tr h="461096">
                <a:tc gridSpan="2">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SLUTT /ʉ/</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hMerge="1">
                  <a:txBody>
                    <a:bodyPr/>
                    <a:lstStyle/>
                    <a:p>
                      <a:endParaRPr lang="pl-PL"/>
                    </a:p>
                  </a:txBody>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1.39%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9.72%</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63.89%</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23.61%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9"/>
                  </a:ext>
                </a:extLst>
              </a:tr>
              <a:tr h="461096">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914400">
                        <a:defRPr sz="2300"/>
                      </a:pPr>
                      <a:endParaRPr sz="1600"/>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3</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7</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a:solidFill>
                            <a:srgbClr val="414141"/>
                          </a:solidFill>
                          <a:latin typeface="Helvetica Neue"/>
                          <a:ea typeface="Helvetica Neue"/>
                          <a:cs typeface="Helvetica Neue"/>
                          <a:sym typeface="Helvetica Neue"/>
                        </a:rPr>
                        <a:t>4.65</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ctr" defTabSz="457200">
                        <a:defRPr>
                          <a:solidFill>
                            <a:srgbClr val="000000"/>
                          </a:solidFill>
                        </a:defRPr>
                      </a:pPr>
                      <a:r>
                        <a:rPr sz="1600" dirty="0">
                          <a:solidFill>
                            <a:srgbClr val="414141"/>
                          </a:solidFill>
                          <a:latin typeface="Helvetica Neue"/>
                          <a:ea typeface="Helvetica Neue"/>
                          <a:cs typeface="Helvetica Neue"/>
                          <a:sym typeface="Helvetica Neue"/>
                        </a:rPr>
                        <a:t>4.11</a:t>
                      </a:r>
                    </a:p>
                  </a:txBody>
                  <a:tcPr marL="44648" marR="44648"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10"/>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2F2D9138-E8E6-B555-3075-5F3A69102B9A}"/>
              </a:ext>
            </a:extLst>
          </p:cNvPr>
          <p:cNvSpPr>
            <a:spLocks noGrp="1"/>
          </p:cNvSpPr>
          <p:nvPr>
            <p:ph type="pic" sz="half" idx="13"/>
          </p:nvPr>
        </p:nvSpPr>
        <p:spPr/>
      </p:sp>
      <p:sp>
        <p:nvSpPr>
          <p:cNvPr id="3" name="Symbol zastępczy obrazu 2">
            <a:extLst>
              <a:ext uri="{FF2B5EF4-FFF2-40B4-BE49-F238E27FC236}">
                <a16:creationId xmlns:a16="http://schemas.microsoft.com/office/drawing/2014/main" id="{E1A13FAB-6CF8-1B58-D3D3-3C57516DBA69}"/>
              </a:ext>
            </a:extLst>
          </p:cNvPr>
          <p:cNvSpPr>
            <a:spLocks noGrp="1"/>
          </p:cNvSpPr>
          <p:nvPr>
            <p:ph type="pic" sz="quarter" idx="14"/>
          </p:nvPr>
        </p:nvSpPr>
        <p:spPr/>
      </p:sp>
      <p:sp>
        <p:nvSpPr>
          <p:cNvPr id="4" name="Symbol zastępczy obrazu 3">
            <a:extLst>
              <a:ext uri="{FF2B5EF4-FFF2-40B4-BE49-F238E27FC236}">
                <a16:creationId xmlns:a16="http://schemas.microsoft.com/office/drawing/2014/main" id="{B8DE3156-A7DF-A7F8-E3AB-A7A92D2BF0E0}"/>
              </a:ext>
            </a:extLst>
          </p:cNvPr>
          <p:cNvSpPr>
            <a:spLocks noGrp="1"/>
          </p:cNvSpPr>
          <p:nvPr>
            <p:ph type="pic" sz="half" idx="15"/>
          </p:nvPr>
        </p:nvSpPr>
        <p:spPr/>
      </p:sp>
      <p:sp>
        <p:nvSpPr>
          <p:cNvPr id="5" name="Symbol zastępczy numeru slajdu 4">
            <a:extLst>
              <a:ext uri="{FF2B5EF4-FFF2-40B4-BE49-F238E27FC236}">
                <a16:creationId xmlns:a16="http://schemas.microsoft.com/office/drawing/2014/main" id="{021E9F4B-2D2E-2E7F-2AAC-5BDFFD6D8089}"/>
              </a:ext>
            </a:extLst>
          </p:cNvPr>
          <p:cNvSpPr>
            <a:spLocks noGrp="1"/>
          </p:cNvSpPr>
          <p:nvPr>
            <p:ph type="sldNum" sz="quarter" idx="2"/>
          </p:nvPr>
        </p:nvSpPr>
        <p:spPr/>
        <p:txBody>
          <a:bodyPr/>
          <a:lstStyle/>
          <a:p>
            <a:fld id="{86CB4B4D-7CA3-9044-876B-883B54F8677D}" type="slidenum">
              <a:rPr lang="pl-PL" smtClean="0"/>
              <a:t>15</a:t>
            </a:fld>
            <a:endParaRPr lang="pl-PL"/>
          </a:p>
        </p:txBody>
      </p:sp>
      <p:pic>
        <p:nvPicPr>
          <p:cNvPr id="6" name="Picture 1" descr="page1image48559104">
            <a:extLst>
              <a:ext uri="{FF2B5EF4-FFF2-40B4-BE49-F238E27FC236}">
                <a16:creationId xmlns:a16="http://schemas.microsoft.com/office/drawing/2014/main" id="{D43621AE-F03C-DDC7-C99C-B007871D2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57" y="63784"/>
            <a:ext cx="8400207" cy="659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680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 negative binomial model"/>
          <p:cNvSpPr txBox="1">
            <a:spLocks noGrp="1"/>
          </p:cNvSpPr>
          <p:nvPr>
            <p:ph type="title"/>
          </p:nvPr>
        </p:nvSpPr>
        <p:spPr>
          <a:prstGeom prst="rect">
            <a:avLst/>
          </a:prstGeom>
        </p:spPr>
        <p:txBody>
          <a:bodyPr/>
          <a:lstStyle/>
          <a:p>
            <a:r>
              <a:rPr lang="pl-PL" dirty="0"/>
              <a:t>The </a:t>
            </a:r>
            <a:r>
              <a:rPr lang="pl-PL" dirty="0" err="1"/>
              <a:t>smaller</a:t>
            </a:r>
            <a:r>
              <a:rPr lang="pl-PL" dirty="0"/>
              <a:t> the ED, the </a:t>
            </a:r>
            <a:r>
              <a:rPr lang="pl-PL" dirty="0" err="1"/>
              <a:t>higher</a:t>
            </a:r>
            <a:r>
              <a:rPr lang="pl-PL" dirty="0"/>
              <a:t> the </a:t>
            </a:r>
            <a:r>
              <a:rPr lang="pl-PL" dirty="0" err="1"/>
              <a:t>likelihood</a:t>
            </a:r>
            <a:r>
              <a:rPr lang="pl-PL" dirty="0"/>
              <a:t> of </a:t>
            </a:r>
            <a:r>
              <a:rPr lang="pl-PL" dirty="0" err="1"/>
              <a:t>assimilation</a:t>
            </a:r>
            <a:r>
              <a:rPr lang="pl-PL" dirty="0"/>
              <a:t> </a:t>
            </a:r>
            <a:endParaRPr dirty="0"/>
          </a:p>
        </p:txBody>
      </p:sp>
      <p:sp>
        <p:nvSpPr>
          <p:cNvPr id="180" name="What it captures:…"/>
          <p:cNvSpPr txBox="1">
            <a:spLocks noGrp="1"/>
          </p:cNvSpPr>
          <p:nvPr>
            <p:ph type="body" idx="1"/>
          </p:nvPr>
        </p:nvSpPr>
        <p:spPr>
          <a:prstGeom prst="rect">
            <a:avLst/>
          </a:prstGeom>
        </p:spPr>
        <p:txBody>
          <a:bodyPr/>
          <a:lstStyle/>
          <a:p>
            <a:pPr marL="313867" indent="-313867" defTabSz="390213">
              <a:spcBef>
                <a:spcPts val="1547"/>
              </a:spcBef>
              <a:defRPr sz="3420"/>
            </a:pPr>
            <a:r>
              <a:rPr lang="pl-PL" sz="2000" dirty="0"/>
              <a:t>A </a:t>
            </a:r>
            <a:r>
              <a:rPr lang="pl-PL" sz="2000" dirty="0" err="1"/>
              <a:t>negative</a:t>
            </a:r>
            <a:r>
              <a:rPr lang="pl-PL" sz="2000" dirty="0"/>
              <a:t> </a:t>
            </a:r>
            <a:r>
              <a:rPr lang="pl-PL" sz="2000" dirty="0" err="1"/>
              <a:t>binomial</a:t>
            </a:r>
            <a:r>
              <a:rPr lang="pl-PL" sz="2000" dirty="0"/>
              <a:t> model was </a:t>
            </a:r>
            <a:r>
              <a:rPr lang="pl-PL" sz="2000" dirty="0" err="1"/>
              <a:t>used</a:t>
            </a:r>
            <a:r>
              <a:rPr lang="pl-PL" sz="2000" dirty="0"/>
              <a:t> to </a:t>
            </a:r>
            <a:r>
              <a:rPr lang="pl-PL" sz="2000" dirty="0" err="1"/>
              <a:t>capture</a:t>
            </a:r>
            <a:r>
              <a:rPr lang="pl-PL" sz="2000" dirty="0"/>
              <a:t> </a:t>
            </a:r>
            <a:r>
              <a:rPr lang="pl-PL" sz="2000" dirty="0" err="1"/>
              <a:t>whether</a:t>
            </a:r>
            <a:r>
              <a:rPr lang="pl-PL" sz="2000" dirty="0"/>
              <a:t>:</a:t>
            </a:r>
            <a:endParaRPr sz="2000" dirty="0"/>
          </a:p>
          <a:p>
            <a:pPr marL="627734" lvl="1" indent="-313867" defTabSz="390213">
              <a:spcBef>
                <a:spcPts val="1547"/>
              </a:spcBef>
              <a:defRPr sz="3420"/>
            </a:pPr>
            <a:r>
              <a:rPr sz="2400" dirty="0"/>
              <a:t>the F1-F2 Euclidean distance </a:t>
            </a:r>
            <a:r>
              <a:rPr lang="pl-PL" sz="2400" dirty="0" err="1"/>
              <a:t>is</a:t>
            </a:r>
            <a:r>
              <a:rPr lang="pl-PL" sz="2400" dirty="0"/>
              <a:t> </a:t>
            </a:r>
            <a:r>
              <a:rPr sz="2400" dirty="0"/>
              <a:t>related to how often a given Norwegian vowel is assimilated to a given Polish vowel?</a:t>
            </a:r>
          </a:p>
          <a:p>
            <a:pPr marL="627734" lvl="1" indent="-313867" defTabSz="390213">
              <a:spcBef>
                <a:spcPts val="1547"/>
              </a:spcBef>
              <a:defRPr sz="3420"/>
            </a:pPr>
            <a:r>
              <a:rPr lang="pl-PL" sz="2400" dirty="0"/>
              <a:t>The</a:t>
            </a:r>
            <a:r>
              <a:rPr sz="2400" dirty="0"/>
              <a:t> impact of Euclidean distance</a:t>
            </a:r>
            <a:r>
              <a:rPr lang="pl-PL" sz="2400" dirty="0"/>
              <a:t> </a:t>
            </a:r>
            <a:r>
              <a:rPr lang="pl-PL" sz="2400" dirty="0" err="1"/>
              <a:t>is</a:t>
            </a:r>
            <a:r>
              <a:rPr sz="2400" dirty="0"/>
              <a:t> different for short vs. long vowels? </a:t>
            </a:r>
          </a:p>
          <a:p>
            <a:pPr marL="313867" indent="-313867" defTabSz="390213">
              <a:spcBef>
                <a:spcPts val="1547"/>
              </a:spcBef>
              <a:defRPr sz="3420"/>
            </a:pPr>
            <a:r>
              <a:rPr sz="2000" dirty="0"/>
              <a:t>Result: ED is negative and significant (z = -6.751, </a:t>
            </a:r>
            <a:r>
              <a:rPr sz="2000" dirty="0" err="1"/>
              <a:t>Pr</a:t>
            </a:r>
            <a:r>
              <a:rPr sz="2000" dirty="0"/>
              <a:t>(&gt;|z|) = 1.46e-11***), which means that the larger the Euclidean distance, the fewer assimilations are predicted</a:t>
            </a:r>
            <a:r>
              <a:rPr lang="pl-PL" sz="2000" dirty="0"/>
              <a:t>. H1 </a:t>
            </a:r>
            <a:r>
              <a:rPr lang="pl-PL" sz="2000" dirty="0" err="1"/>
              <a:t>has</a:t>
            </a:r>
            <a:r>
              <a:rPr lang="pl-PL" sz="2000" dirty="0"/>
              <a:t> </a:t>
            </a:r>
            <a:r>
              <a:rPr lang="pl-PL" sz="2000" dirty="0" err="1"/>
              <a:t>been</a:t>
            </a:r>
            <a:r>
              <a:rPr lang="pl-PL" sz="2000" dirty="0"/>
              <a:t> </a:t>
            </a:r>
            <a:r>
              <a:rPr lang="pl-PL" sz="2000" dirty="0" err="1"/>
              <a:t>supported</a:t>
            </a:r>
            <a:r>
              <a:rPr lang="pl-PL" sz="2000" dirty="0"/>
              <a:t>.</a:t>
            </a:r>
            <a:endParaRPr sz="20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he influence of lip rounding on assimilation rates as determined by Euclidean distance — no indication"/>
          <p:cNvSpPr txBox="1">
            <a:spLocks noGrp="1"/>
          </p:cNvSpPr>
          <p:nvPr>
            <p:ph type="title"/>
          </p:nvPr>
        </p:nvSpPr>
        <p:spPr>
          <a:xfrm>
            <a:off x="1692275" y="116632"/>
            <a:ext cx="6994525" cy="1143000"/>
          </a:xfrm>
          <a:prstGeom prst="rect">
            <a:avLst/>
          </a:prstGeom>
        </p:spPr>
        <p:txBody>
          <a:bodyPr/>
          <a:lstStyle>
            <a:lvl1pPr defTabSz="321310">
              <a:spcBef>
                <a:spcPts val="800"/>
              </a:spcBef>
              <a:defRPr sz="3850"/>
            </a:lvl1pPr>
          </a:lstStyle>
          <a:p>
            <a:r>
              <a:rPr sz="2800" dirty="0"/>
              <a:t>The influence of lip rounding on assimilation rates as determined by Euclidean distance — no indication</a:t>
            </a:r>
          </a:p>
        </p:txBody>
      </p:sp>
      <p:sp>
        <p:nvSpPr>
          <p:cNvPr id="183" name="H4 predicted that Euclidean distance may have a weaker effect on assimilation rates in the case of vowels which have „more marked lip rounding”, i.e. high front or central rounded vowels.…"/>
          <p:cNvSpPr txBox="1">
            <a:spLocks noGrp="1"/>
          </p:cNvSpPr>
          <p:nvPr>
            <p:ph type="body" sz="half" idx="1"/>
          </p:nvPr>
        </p:nvSpPr>
        <p:spPr>
          <a:xfrm>
            <a:off x="5418245" y="1628800"/>
            <a:ext cx="3268555" cy="4464844"/>
          </a:xfrm>
          <a:prstGeom prst="rect">
            <a:avLst/>
          </a:prstGeom>
        </p:spPr>
        <p:txBody>
          <a:bodyPr/>
          <a:lstStyle/>
          <a:p>
            <a:pPr marL="182695" indent="-182695" defTabSz="271096">
              <a:spcBef>
                <a:spcPts val="773"/>
              </a:spcBef>
              <a:defRPr sz="1980"/>
            </a:pPr>
            <a:r>
              <a:rPr sz="1600" dirty="0"/>
              <a:t>H</a:t>
            </a:r>
            <a:r>
              <a:rPr lang="pl-PL" sz="1600" dirty="0"/>
              <a:t>2</a:t>
            </a:r>
            <a:r>
              <a:rPr sz="1600" dirty="0"/>
              <a:t> predicted that Euclidean distance may have a weaker effect on assimilation rates in the case of vowels which have „more marked lip rounding”, i.e. high front or central rounded vowels.</a:t>
            </a:r>
          </a:p>
          <a:p>
            <a:pPr marL="182695" indent="-182695" defTabSz="271096">
              <a:spcBef>
                <a:spcPts val="773"/>
              </a:spcBef>
              <a:defRPr sz="1980"/>
            </a:pPr>
            <a:r>
              <a:rPr sz="1600" dirty="0"/>
              <a:t>The interaction </a:t>
            </a:r>
            <a:r>
              <a:rPr sz="1600" dirty="0" err="1"/>
              <a:t>ed:marked_rounding</a:t>
            </a:r>
            <a:r>
              <a:rPr sz="1600" dirty="0"/>
              <a:t> is positive and significant, but the effect of </a:t>
            </a:r>
            <a:r>
              <a:rPr sz="1600" dirty="0" err="1"/>
              <a:t>marked_rounding</a:t>
            </a:r>
            <a:r>
              <a:rPr sz="1600" dirty="0"/>
              <a:t> is not significant -&gt; hard to interpret.</a:t>
            </a:r>
          </a:p>
          <a:p>
            <a:pPr marL="182695" indent="-182695" defTabSz="271096">
              <a:spcBef>
                <a:spcPts val="773"/>
              </a:spcBef>
              <a:defRPr sz="1980"/>
            </a:pPr>
            <a:r>
              <a:rPr sz="1600" dirty="0"/>
              <a:t>Unmarked vowels have higher predicted assimilation rates when the Euclidean distance = 0; the decrease in the predicted assimilation count for unmarked vowels is steeper.</a:t>
            </a:r>
          </a:p>
          <a:p>
            <a:pPr marL="182695" indent="-182695" defTabSz="271096">
              <a:spcBef>
                <a:spcPts val="773"/>
              </a:spcBef>
              <a:defRPr sz="1980"/>
            </a:pPr>
            <a:endParaRPr dirty="0"/>
          </a:p>
          <a:p>
            <a:pPr marL="182695" indent="-182695" defTabSz="271096">
              <a:spcBef>
                <a:spcPts val="773"/>
              </a:spcBef>
              <a:defRPr sz="1980"/>
            </a:pPr>
            <a:endParaRPr dirty="0"/>
          </a:p>
        </p:txBody>
      </p:sp>
      <p:pic>
        <p:nvPicPr>
          <p:cNvPr id="184" name="nieznane.png" descr="nieznane.png"/>
          <p:cNvPicPr>
            <a:picLocks noChangeAspect="1"/>
          </p:cNvPicPr>
          <p:nvPr/>
        </p:nvPicPr>
        <p:blipFill>
          <a:blip r:embed="rId2"/>
          <a:stretch>
            <a:fillRect/>
          </a:stretch>
        </p:blipFill>
        <p:spPr>
          <a:xfrm>
            <a:off x="-14132" y="2040333"/>
            <a:ext cx="5432377" cy="388027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he influence of the Euclidean distance on perception in L2 and L3"/>
          <p:cNvSpPr txBox="1">
            <a:spLocks noGrp="1"/>
          </p:cNvSpPr>
          <p:nvPr>
            <p:ph type="title"/>
          </p:nvPr>
        </p:nvSpPr>
        <p:spPr>
          <a:prstGeom prst="rect">
            <a:avLst/>
          </a:prstGeom>
        </p:spPr>
        <p:txBody>
          <a:bodyPr/>
          <a:lstStyle>
            <a:lvl1pPr defTabSz="321310">
              <a:spcBef>
                <a:spcPts val="800"/>
              </a:spcBef>
              <a:defRPr sz="3850"/>
            </a:lvl1pPr>
          </a:lstStyle>
          <a:p>
            <a:r>
              <a:rPr sz="2800" dirty="0"/>
              <a:t>The influence of Euclidean distance on perception in L2 and L3</a:t>
            </a:r>
          </a:p>
        </p:txBody>
      </p:sp>
      <p:sp>
        <p:nvSpPr>
          <p:cNvPr id="187" name="H3/RQ: Does the Euclidean distance predict assimilation better in L2 or L3?…"/>
          <p:cNvSpPr txBox="1">
            <a:spLocks noGrp="1"/>
          </p:cNvSpPr>
          <p:nvPr>
            <p:ph type="body" idx="1"/>
          </p:nvPr>
        </p:nvSpPr>
        <p:spPr>
          <a:prstGeom prst="rect">
            <a:avLst/>
          </a:prstGeom>
        </p:spPr>
        <p:txBody>
          <a:bodyPr/>
          <a:lstStyle/>
          <a:p>
            <a:pPr marL="247790" indent="-247790" defTabSz="308063">
              <a:spcBef>
                <a:spcPts val="1266"/>
              </a:spcBef>
              <a:defRPr sz="2700"/>
            </a:pPr>
            <a:r>
              <a:rPr sz="2000" dirty="0"/>
              <a:t>H3/RQ: Does the Euclidean distance predict assimilation better in L2 or L3?</a:t>
            </a:r>
          </a:p>
          <a:p>
            <a:pPr marL="247790" indent="-247790" defTabSz="308063">
              <a:spcBef>
                <a:spcPts val="1266"/>
              </a:spcBef>
              <a:defRPr sz="2700"/>
            </a:pPr>
            <a:r>
              <a:rPr sz="2000" dirty="0"/>
              <a:t>Coefficient in the Norwegian model of the standardized Euclidean distance predictor; </a:t>
            </a:r>
            <a:r>
              <a:rPr sz="2000" dirty="0" err="1"/>
              <a:t>ed_z</a:t>
            </a:r>
            <a:r>
              <a:rPr sz="2000" dirty="0"/>
              <a:t> = -1.706004</a:t>
            </a:r>
          </a:p>
          <a:p>
            <a:pPr marL="247790" indent="-247790" defTabSz="308063">
              <a:spcBef>
                <a:spcPts val="1266"/>
              </a:spcBef>
              <a:defRPr sz="2700"/>
            </a:pPr>
            <a:r>
              <a:rPr sz="2000" dirty="0"/>
              <a:t>Coefficient in the English model of the standardized Euclidean distance predictor; </a:t>
            </a:r>
            <a:r>
              <a:rPr sz="2000" dirty="0" err="1"/>
              <a:t>ed_z</a:t>
            </a:r>
            <a:r>
              <a:rPr sz="2000" dirty="0"/>
              <a:t>= - 0.6104734.</a:t>
            </a:r>
          </a:p>
          <a:p>
            <a:pPr marL="247790" indent="-247790" defTabSz="308063">
              <a:spcBef>
                <a:spcPts val="1266"/>
              </a:spcBef>
              <a:defRPr sz="2700"/>
            </a:pPr>
            <a:r>
              <a:rPr sz="2000" dirty="0"/>
              <a:t>The absolute value of the coefficient is larger in Norwegian, which suggests that there is a stronger effect of the Euclidean distance in L3 than in L2.</a:t>
            </a:r>
          </a:p>
          <a:p>
            <a:pPr marL="247790" indent="-247790" defTabSz="308063">
              <a:spcBef>
                <a:spcPts val="1266"/>
              </a:spcBef>
              <a:defRPr sz="2700"/>
            </a:pPr>
            <a:r>
              <a:rPr sz="2000" dirty="0"/>
              <a:t>Interpretation: assimilations in the better-known L2 have stabilized taking into account other factors/features?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Are L2 or L3 vowels perceived as better exemplars of L1 categories? Reasoning behind the hypothesis."/>
          <p:cNvSpPr txBox="1">
            <a:spLocks noGrp="1"/>
          </p:cNvSpPr>
          <p:nvPr>
            <p:ph type="title"/>
          </p:nvPr>
        </p:nvSpPr>
        <p:spPr>
          <a:xfrm>
            <a:off x="1692275" y="197768"/>
            <a:ext cx="6994525" cy="1143000"/>
          </a:xfrm>
          <a:prstGeom prst="rect">
            <a:avLst/>
          </a:prstGeom>
        </p:spPr>
        <p:txBody>
          <a:bodyPr/>
          <a:lstStyle>
            <a:lvl1pPr defTabSz="321310">
              <a:spcBef>
                <a:spcPts val="800"/>
              </a:spcBef>
              <a:defRPr sz="3850"/>
            </a:lvl1pPr>
          </a:lstStyle>
          <a:p>
            <a:r>
              <a:rPr sz="2800" dirty="0"/>
              <a:t>Are L2 or L3 vowels perceived as better exemplars of L1 categories? Reasoning behind the hypothesis.</a:t>
            </a:r>
          </a:p>
        </p:txBody>
      </p:sp>
      <p:sp>
        <p:nvSpPr>
          <p:cNvPr id="190" name="H2: If we take into account the Euclidean distance, L2 vowels should be perceived as worse exemplars of L1 categories than L3 vowels.…"/>
          <p:cNvSpPr txBox="1">
            <a:spLocks noGrp="1"/>
          </p:cNvSpPr>
          <p:nvPr>
            <p:ph type="body" idx="1"/>
          </p:nvPr>
        </p:nvSpPr>
        <p:spPr>
          <a:xfrm>
            <a:off x="1692275" y="1600200"/>
            <a:ext cx="7272212" cy="4525963"/>
          </a:xfrm>
          <a:prstGeom prst="rect">
            <a:avLst/>
          </a:prstGeom>
        </p:spPr>
        <p:txBody>
          <a:bodyPr/>
          <a:lstStyle/>
          <a:p>
            <a:pPr marL="274220" indent="-274220" defTabSz="340923">
              <a:spcBef>
                <a:spcPts val="1336"/>
              </a:spcBef>
              <a:defRPr sz="2988"/>
            </a:pPr>
            <a:r>
              <a:rPr sz="2000" dirty="0"/>
              <a:t>H</a:t>
            </a:r>
            <a:r>
              <a:rPr lang="pl-PL" sz="2000" dirty="0"/>
              <a:t>4</a:t>
            </a:r>
            <a:r>
              <a:rPr sz="2000" dirty="0"/>
              <a:t>: If we take into account the Euclidean distance, L2 vowels should be perceived as worse exemplars of L1 categories than L3 vowels.</a:t>
            </a:r>
          </a:p>
          <a:p>
            <a:pPr marL="274220" indent="-274220" defTabSz="340923">
              <a:spcBef>
                <a:spcPts val="1336"/>
              </a:spcBef>
              <a:defRPr sz="2988"/>
            </a:pPr>
            <a:r>
              <a:rPr sz="2000" dirty="0"/>
              <a:t>Justification of the hypothesis: </a:t>
            </a:r>
          </a:p>
          <a:p>
            <a:pPr marL="548441" lvl="1" indent="-274220" defTabSz="340923">
              <a:spcBef>
                <a:spcPts val="1336"/>
              </a:spcBef>
              <a:defRPr sz="2988"/>
            </a:pPr>
            <a:r>
              <a:rPr sz="1800" dirty="0"/>
              <a:t>It is one of the prerequisites for new category formation (</a:t>
            </a:r>
            <a:r>
              <a:rPr sz="1800" dirty="0" err="1"/>
              <a:t>Flege</a:t>
            </a:r>
            <a:r>
              <a:rPr sz="1800" dirty="0"/>
              <a:t> 1995, </a:t>
            </a:r>
            <a:r>
              <a:rPr sz="1800" dirty="0" err="1"/>
              <a:t>Flege</a:t>
            </a:r>
            <a:r>
              <a:rPr sz="1800" dirty="0"/>
              <a:t> and Bohn 2021) that listeners perceive differences between</a:t>
            </a:r>
            <a:r>
              <a:rPr lang="pl-PL" sz="1800" dirty="0"/>
              <a:t> </a:t>
            </a:r>
            <a:r>
              <a:rPr sz="1800" dirty="0"/>
              <a:t>native and </a:t>
            </a:r>
            <a:r>
              <a:rPr lang="pl-PL" sz="1800" dirty="0"/>
              <a:t>non-</a:t>
            </a:r>
            <a:r>
              <a:rPr sz="1800" dirty="0"/>
              <a:t>native sounds. </a:t>
            </a:r>
          </a:p>
          <a:p>
            <a:pPr marL="548441" lvl="1" indent="-274220" defTabSz="340923">
              <a:spcBef>
                <a:spcPts val="1336"/>
              </a:spcBef>
              <a:defRPr sz="2988"/>
            </a:pPr>
            <a:r>
              <a:rPr sz="1800" dirty="0"/>
              <a:t>Since our participants are more advanced in L2, we expected that the process of new category formation for English vowels would be more advanced, and signaled by lower goodness of fit ratings.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4">
            <a:extLst>
              <a:ext uri="{FF2B5EF4-FFF2-40B4-BE49-F238E27FC236}">
                <a16:creationId xmlns:a16="http://schemas.microsoft.com/office/drawing/2014/main" id="{A15B3770-4673-4E27-7F90-6FFFB0B8EEF0}"/>
              </a:ext>
            </a:extLst>
          </p:cNvPr>
          <p:cNvSpPr>
            <a:spLocks noGrp="1"/>
          </p:cNvSpPr>
          <p:nvPr>
            <p:ph type="sldNum" sz="quarter" idx="11"/>
          </p:nvPr>
        </p:nvSpPr>
        <p:spPr/>
        <p:txBody>
          <a:bodyPr/>
          <a:lstStyle/>
          <a:p>
            <a:fld id="{F642F7DB-E3A8-8041-8432-32B4F5BFDE2B}" type="slidenum">
              <a:rPr lang="en-GB" altLang="pl-PL"/>
              <a:pPr/>
              <a:t>2</a:t>
            </a:fld>
            <a:endParaRPr lang="en-GB" altLang="pl-PL"/>
          </a:p>
        </p:txBody>
      </p:sp>
      <p:sp>
        <p:nvSpPr>
          <p:cNvPr id="316423" name="Rectangle 7">
            <a:extLst>
              <a:ext uri="{FF2B5EF4-FFF2-40B4-BE49-F238E27FC236}">
                <a16:creationId xmlns:a16="http://schemas.microsoft.com/office/drawing/2014/main" id="{5CBD01B6-7FA4-3DDC-590B-9986E575FDA1}"/>
              </a:ext>
            </a:extLst>
          </p:cNvPr>
          <p:cNvSpPr>
            <a:spLocks noGrp="1" noChangeArrowheads="1"/>
          </p:cNvSpPr>
          <p:nvPr>
            <p:ph type="title"/>
          </p:nvPr>
        </p:nvSpPr>
        <p:spPr>
          <a:ln/>
        </p:spPr>
        <p:txBody>
          <a:bodyPr/>
          <a:lstStyle/>
          <a:p>
            <a:r>
              <a:rPr lang="pl-PL" altLang="pl-PL" dirty="0"/>
              <a:t>The </a:t>
            </a:r>
            <a:r>
              <a:rPr lang="pl-PL" altLang="pl-PL" i="1" dirty="0" err="1"/>
              <a:t>Approaches</a:t>
            </a:r>
            <a:r>
              <a:rPr lang="pl-PL" altLang="pl-PL" dirty="0"/>
              <a:t> </a:t>
            </a:r>
            <a:r>
              <a:rPr lang="pl-PL" altLang="pl-PL" dirty="0" err="1"/>
              <a:t>connection</a:t>
            </a:r>
            <a:endParaRPr lang="en-GB" altLang="pl-PL" dirty="0"/>
          </a:p>
        </p:txBody>
      </p:sp>
      <p:sp>
        <p:nvSpPr>
          <p:cNvPr id="316424" name="Rectangle 8">
            <a:extLst>
              <a:ext uri="{FF2B5EF4-FFF2-40B4-BE49-F238E27FC236}">
                <a16:creationId xmlns:a16="http://schemas.microsoft.com/office/drawing/2014/main" id="{6A3D3124-C0EA-F3DC-54BB-E9ADE6A2A13C}"/>
              </a:ext>
            </a:extLst>
          </p:cNvPr>
          <p:cNvSpPr>
            <a:spLocks noGrp="1" noChangeArrowheads="1"/>
          </p:cNvSpPr>
          <p:nvPr>
            <p:ph type="body" idx="1"/>
          </p:nvPr>
        </p:nvSpPr>
        <p:spPr>
          <a:xfrm>
            <a:off x="1692275" y="1600200"/>
            <a:ext cx="7200205" cy="4525963"/>
          </a:xfrm>
          <a:ln/>
        </p:spPr>
        <p:txBody>
          <a:bodyPr/>
          <a:lstStyle/>
          <a:p>
            <a:r>
              <a:rPr lang="pl-PL" altLang="pl-PL" dirty="0"/>
              <a:t>Ten </a:t>
            </a:r>
            <a:r>
              <a:rPr lang="pl-PL" altLang="pl-PL" dirty="0" err="1"/>
              <a:t>female</a:t>
            </a:r>
            <a:r>
              <a:rPr lang="pl-PL" altLang="pl-PL" dirty="0"/>
              <a:t> </a:t>
            </a:r>
            <a:r>
              <a:rPr lang="pl-PL" altLang="pl-PL" dirty="0" err="1"/>
              <a:t>speakers</a:t>
            </a:r>
            <a:r>
              <a:rPr lang="pl-PL" altLang="pl-PL" dirty="0"/>
              <a:t> of </a:t>
            </a:r>
            <a:r>
              <a:rPr lang="pl-PL" altLang="pl-PL" dirty="0" err="1"/>
              <a:t>Polish</a:t>
            </a:r>
            <a:endParaRPr lang="pl-PL" altLang="pl-PL" dirty="0"/>
          </a:p>
          <a:p>
            <a:pPr lvl="1"/>
            <a:r>
              <a:rPr lang="pl-PL" altLang="pl-PL" dirty="0"/>
              <a:t>Collegium Novum, Poznań</a:t>
            </a:r>
          </a:p>
          <a:p>
            <a:r>
              <a:rPr lang="en-US" altLang="pl-PL" dirty="0"/>
              <a:t>All six Polish vowels</a:t>
            </a:r>
            <a:endParaRPr lang="pl-PL" altLang="pl-PL" dirty="0"/>
          </a:p>
          <a:p>
            <a:pPr lvl="1"/>
            <a:r>
              <a:rPr lang="pl-PL" altLang="pl-PL" dirty="0"/>
              <a:t>Carrier: </a:t>
            </a:r>
            <a:r>
              <a:rPr lang="en-US" altLang="pl-PL" i="1" dirty="0"/>
              <a:t>Ola</a:t>
            </a:r>
            <a:r>
              <a:rPr lang="pl-PL" altLang="pl-PL" i="1" dirty="0"/>
              <a:t> </a:t>
            </a:r>
            <a:r>
              <a:rPr lang="en-US" altLang="pl-PL" i="1" dirty="0" err="1"/>
              <a:t>powiedziała</a:t>
            </a:r>
            <a:r>
              <a:rPr lang="en-US" altLang="pl-PL" i="1" dirty="0"/>
              <a:t> </a:t>
            </a:r>
            <a:r>
              <a:rPr lang="en-US" altLang="pl-PL" i="1" dirty="0" err="1"/>
              <a:t>słowo</a:t>
            </a:r>
            <a:r>
              <a:rPr lang="en-US" altLang="pl-PL" i="1" dirty="0"/>
              <a:t> X</a:t>
            </a:r>
            <a:r>
              <a:rPr lang="en-US" altLang="pl-PL" dirty="0"/>
              <a:t> ‘Ola said the word X’</a:t>
            </a:r>
            <a:endParaRPr lang="pl-PL" altLang="pl-PL" dirty="0"/>
          </a:p>
          <a:p>
            <a:pPr lvl="1"/>
            <a:r>
              <a:rPr lang="en-US" altLang="pl-PL" dirty="0"/>
              <a:t>X </a:t>
            </a:r>
            <a:r>
              <a:rPr lang="pl-PL" altLang="pl-PL" dirty="0"/>
              <a:t>= </a:t>
            </a:r>
            <a:r>
              <a:rPr lang="en-US" altLang="pl-PL" dirty="0"/>
              <a:t>/b–</a:t>
            </a:r>
            <a:r>
              <a:rPr lang="en-US" altLang="pl-PL" dirty="0" err="1"/>
              <a:t>tɨ</a:t>
            </a:r>
            <a:r>
              <a:rPr lang="en-US" altLang="pl-PL" dirty="0"/>
              <a:t>/ or /t–</a:t>
            </a:r>
            <a:r>
              <a:rPr lang="en-US" altLang="pl-PL" dirty="0" err="1"/>
              <a:t>ra</a:t>
            </a:r>
            <a:r>
              <a:rPr lang="en-US" altLang="pl-PL" dirty="0"/>
              <a:t>/</a:t>
            </a:r>
            <a:endParaRPr lang="pl-PL" altLang="pl-PL" dirty="0"/>
          </a:p>
          <a:p>
            <a:r>
              <a:rPr lang="pl-PL" altLang="pl-PL" dirty="0"/>
              <a:t>/a/ and /ɛ/ in </a:t>
            </a:r>
            <a:r>
              <a:rPr lang="pl-PL" altLang="pl-PL" dirty="0" err="1"/>
              <a:t>palatal</a:t>
            </a:r>
            <a:r>
              <a:rPr lang="pl-PL" altLang="pl-PL" dirty="0"/>
              <a:t> </a:t>
            </a:r>
            <a:r>
              <a:rPr lang="pl-PL" altLang="pl-PL" dirty="0" err="1"/>
              <a:t>contexts</a:t>
            </a:r>
            <a:endParaRPr lang="pl-PL" altLang="pl-PL" dirty="0"/>
          </a:p>
          <a:p>
            <a:r>
              <a:rPr lang="pl-PL" altLang="pl-PL" dirty="0" err="1"/>
              <a:t>Average</a:t>
            </a:r>
            <a:r>
              <a:rPr lang="pl-PL" altLang="pl-PL" dirty="0"/>
              <a:t> F1, F2, F3 </a:t>
            </a:r>
            <a:r>
              <a:rPr lang="pl-PL" altLang="pl-PL" dirty="0" err="1"/>
              <a:t>over</a:t>
            </a:r>
            <a:r>
              <a:rPr lang="pl-PL" altLang="pl-PL" dirty="0"/>
              <a:t> central </a:t>
            </a:r>
            <a:r>
              <a:rPr lang="pl-PL" altLang="pl-PL" dirty="0" err="1"/>
              <a:t>vowel</a:t>
            </a:r>
            <a:r>
              <a:rPr lang="pl-PL" altLang="pl-PL" dirty="0"/>
              <a:t> </a:t>
            </a:r>
            <a:r>
              <a:rPr lang="pl-PL" altLang="pl-PL" dirty="0" err="1"/>
              <a:t>portion</a:t>
            </a:r>
            <a:r>
              <a:rPr lang="pl-PL" altLang="pl-PL" dirty="0"/>
              <a:t> </a:t>
            </a:r>
            <a:r>
              <a:rPr lang="pl-PL" altLang="pl-PL" dirty="0" err="1"/>
              <a:t>measured</a:t>
            </a:r>
            <a:endParaRPr lang="en-GB"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Unknown.png" descr="Unknown.png"/>
          <p:cNvPicPr>
            <a:picLocks noGrp="1" noChangeAspect="1"/>
          </p:cNvPicPr>
          <p:nvPr>
            <p:ph type="pic" idx="13"/>
          </p:nvPr>
        </p:nvPicPr>
        <p:blipFill>
          <a:blip r:embed="rId2"/>
          <a:srcRect l="2380" r="2380"/>
          <a:stretch>
            <a:fillRect/>
          </a:stretch>
        </p:blipFill>
        <p:spPr>
          <a:xfrm>
            <a:off x="0" y="0"/>
            <a:ext cx="9144000" cy="68580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L2 or L3 vowels as better exemplars of L1?"/>
          <p:cNvSpPr txBox="1">
            <a:spLocks noGrp="1"/>
          </p:cNvSpPr>
          <p:nvPr>
            <p:ph type="title"/>
          </p:nvPr>
        </p:nvSpPr>
        <p:spPr>
          <a:xfrm>
            <a:off x="1691680" y="348258"/>
            <a:ext cx="7095133" cy="857250"/>
          </a:xfrm>
          <a:prstGeom prst="rect">
            <a:avLst/>
          </a:prstGeom>
        </p:spPr>
        <p:txBody>
          <a:bodyPr/>
          <a:lstStyle>
            <a:lvl1pPr defTabSz="484886">
              <a:spcBef>
                <a:spcPts val="1300"/>
              </a:spcBef>
              <a:defRPr sz="5810"/>
            </a:lvl1pPr>
          </a:lstStyle>
          <a:p>
            <a:r>
              <a:rPr sz="2800" dirty="0"/>
              <a:t>L2 or L3 vowels as better exemplars of L1?</a:t>
            </a:r>
          </a:p>
        </p:txBody>
      </p:sp>
      <p:sp>
        <p:nvSpPr>
          <p:cNvPr id="195" name="Results: mixed effects linear model of Liker rating as a function of centered and standardized Euclidean distance, language and their interaction. The model includes by-participant random intercept.…"/>
          <p:cNvSpPr txBox="1">
            <a:spLocks noGrp="1"/>
          </p:cNvSpPr>
          <p:nvPr>
            <p:ph type="body" idx="1"/>
          </p:nvPr>
        </p:nvSpPr>
        <p:spPr>
          <a:xfrm>
            <a:off x="1043608" y="1600200"/>
            <a:ext cx="7643193" cy="4525963"/>
          </a:xfrm>
          <a:prstGeom prst="rect">
            <a:avLst/>
          </a:prstGeom>
        </p:spPr>
        <p:txBody>
          <a:bodyPr/>
          <a:lstStyle/>
          <a:p>
            <a:pPr marL="241182" indent="-241182" defTabSz="299848">
              <a:spcBef>
                <a:spcPts val="1195"/>
              </a:spcBef>
              <a:defRPr sz="2628"/>
            </a:pPr>
            <a:r>
              <a:rPr sz="2000" dirty="0"/>
              <a:t>Results: mixed effects linear model of Liker</a:t>
            </a:r>
            <a:r>
              <a:rPr lang="pl-PL" sz="2000" dirty="0"/>
              <a:t>t</a:t>
            </a:r>
            <a:r>
              <a:rPr sz="2000" dirty="0"/>
              <a:t> rating as a function of centered and standardized Euclidean distance, language and their interaction. The model includes by-participant random intercept.</a:t>
            </a:r>
          </a:p>
          <a:p>
            <a:pPr marL="241182" indent="-241182" defTabSz="299848">
              <a:spcBef>
                <a:spcPts val="1195"/>
              </a:spcBef>
              <a:defRPr sz="2628"/>
            </a:pPr>
            <a:r>
              <a:rPr sz="2000" dirty="0"/>
              <a:t>Larger Euclidean distance means lower goodness of fit ratings in both languages.</a:t>
            </a:r>
          </a:p>
          <a:p>
            <a:pPr marL="241182" indent="-241182" defTabSz="299848">
              <a:spcBef>
                <a:spcPts val="1195"/>
              </a:spcBef>
              <a:defRPr sz="2628"/>
            </a:pPr>
            <a:r>
              <a:rPr sz="2000" dirty="0"/>
              <a:t>At mean value of the Euclidean distance (in the plot =0), the English vowels are rated higher than Norwegian vowels. The effect of language is significant.</a:t>
            </a:r>
          </a:p>
          <a:p>
            <a:pPr marL="241182" indent="-241182" defTabSz="299848">
              <a:spcBef>
                <a:spcPts val="1195"/>
              </a:spcBef>
              <a:defRPr sz="2628"/>
            </a:pPr>
            <a:r>
              <a:rPr sz="2000" dirty="0"/>
              <a:t>Disclosure: it was a general comparison of the two systems. Typologically and phonologically, there are many features that make Norwegian vowels more marked than English vowels. Perhaps due to them English vowels turn out to be more similar to Polish vowels than Norwegian vowels.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ummary of the results"/>
          <p:cNvSpPr txBox="1">
            <a:spLocks noGrp="1"/>
          </p:cNvSpPr>
          <p:nvPr>
            <p:ph type="title"/>
          </p:nvPr>
        </p:nvSpPr>
        <p:spPr>
          <a:prstGeom prst="rect">
            <a:avLst/>
          </a:prstGeom>
        </p:spPr>
        <p:txBody>
          <a:bodyPr/>
          <a:lstStyle/>
          <a:p>
            <a:r>
              <a:t>Summary of the results</a:t>
            </a:r>
          </a:p>
        </p:txBody>
      </p:sp>
      <p:sp>
        <p:nvSpPr>
          <p:cNvPr id="198" name="The smaller the Euclidean distance between two vowels, the higher the likelihood of assimilating a given non-native vowel to a native category.…"/>
          <p:cNvSpPr txBox="1">
            <a:spLocks noGrp="1"/>
          </p:cNvSpPr>
          <p:nvPr>
            <p:ph type="body" idx="1"/>
          </p:nvPr>
        </p:nvSpPr>
        <p:spPr>
          <a:xfrm>
            <a:off x="1692275" y="1600200"/>
            <a:ext cx="6994526" cy="4525963"/>
          </a:xfrm>
          <a:prstGeom prst="rect">
            <a:avLst/>
          </a:prstGeom>
        </p:spPr>
        <p:txBody>
          <a:bodyPr/>
          <a:lstStyle/>
          <a:p>
            <a:pPr marL="287436" indent="-287436" defTabSz="357353">
              <a:spcBef>
                <a:spcPts val="1406"/>
              </a:spcBef>
              <a:defRPr sz="3132"/>
            </a:pPr>
            <a:r>
              <a:rPr sz="2000" dirty="0"/>
              <a:t>The smaller the Euclidean distance between two vowels, the higher the likelihood of assimilating a given non-native vowel to a native category.</a:t>
            </a:r>
          </a:p>
          <a:p>
            <a:pPr marL="287436" indent="-287436" defTabSz="357353">
              <a:spcBef>
                <a:spcPts val="1406"/>
              </a:spcBef>
              <a:defRPr sz="3132"/>
            </a:pPr>
            <a:r>
              <a:rPr sz="2000" dirty="0"/>
              <a:t>There is some indication that marked lip rounding may influence assimilation patterns, but no indication that length plays a role.</a:t>
            </a:r>
          </a:p>
          <a:p>
            <a:pPr marL="287436" indent="-287436" defTabSz="357353">
              <a:spcBef>
                <a:spcPts val="1406"/>
              </a:spcBef>
              <a:defRPr sz="3132"/>
            </a:pPr>
            <a:r>
              <a:rPr sz="2000" dirty="0"/>
              <a:t>There is a stronger effect of the Euclidean distance in the L3 than in L2.</a:t>
            </a:r>
          </a:p>
          <a:p>
            <a:pPr marL="287436" indent="-287436" defTabSz="357353">
              <a:spcBef>
                <a:spcPts val="1406"/>
              </a:spcBef>
              <a:defRPr sz="3132"/>
            </a:pPr>
            <a:r>
              <a:rPr sz="2000" dirty="0"/>
              <a:t>L2 English vowels seem more similar to L1 Polish vowels than L3 Norwegian vowels.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Limitations"/>
          <p:cNvSpPr txBox="1">
            <a:spLocks noGrp="1"/>
          </p:cNvSpPr>
          <p:nvPr>
            <p:ph type="title"/>
          </p:nvPr>
        </p:nvSpPr>
        <p:spPr>
          <a:prstGeom prst="rect">
            <a:avLst/>
          </a:prstGeom>
        </p:spPr>
        <p:txBody>
          <a:bodyPr/>
          <a:lstStyle/>
          <a:p>
            <a:r>
              <a:t>Limitations</a:t>
            </a:r>
          </a:p>
        </p:txBody>
      </p:sp>
      <p:sp>
        <p:nvSpPr>
          <p:cNvPr id="201" name="To examine the influence of L2/L3 on the perceived similarity of vowels/goodness of fit ratings we would also need a pair in which L2 has more marked vowels than L3. L2 English and L3 Spanish perhaps."/>
          <p:cNvSpPr txBox="1">
            <a:spLocks noGrp="1"/>
          </p:cNvSpPr>
          <p:nvPr>
            <p:ph type="body" idx="1"/>
          </p:nvPr>
        </p:nvSpPr>
        <p:spPr>
          <a:prstGeom prst="rect">
            <a:avLst/>
          </a:prstGeom>
        </p:spPr>
        <p:txBody>
          <a:bodyPr/>
          <a:lstStyle/>
          <a:p>
            <a:r>
              <a:t>To examine the influence of L2/L3 on the perceived similarity of vowels/goodness of fit ratings we would also need a pair in which L2 has more marked vowels than L3. L2 English and L3 Spanish perhaps.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Obrazek" descr="Obrazek"/>
          <p:cNvPicPr>
            <a:picLocks noGrp="1"/>
          </p:cNvPicPr>
          <p:nvPr>
            <p:ph type="pic" idx="13"/>
          </p:nvPr>
        </p:nvPicPr>
        <p:blipFill>
          <a:blip r:embed="rId2"/>
          <a:stretch>
            <a:fillRect/>
          </a:stretch>
        </p:blipFill>
        <p:spPr>
          <a:xfrm>
            <a:off x="1619672" y="1772816"/>
            <a:ext cx="3312368" cy="3973032"/>
          </a:xfrm>
          <a:prstGeom prst="rect">
            <a:avLst/>
          </a:prstGeom>
        </p:spPr>
      </p:pic>
      <p:sp>
        <p:nvSpPr>
          <p:cNvPr id="204" name="Further research"/>
          <p:cNvSpPr txBox="1">
            <a:spLocks noGrp="1"/>
          </p:cNvSpPr>
          <p:nvPr>
            <p:ph type="title"/>
          </p:nvPr>
        </p:nvSpPr>
        <p:spPr>
          <a:prstGeom prst="rect">
            <a:avLst/>
          </a:prstGeom>
        </p:spPr>
        <p:txBody>
          <a:bodyPr/>
          <a:lstStyle/>
          <a:p>
            <a:r>
              <a:t>Further research</a:t>
            </a:r>
          </a:p>
        </p:txBody>
      </p:sp>
      <p:sp>
        <p:nvSpPr>
          <p:cNvPr id="205" name="This study has been a part of a larger project:…"/>
          <p:cNvSpPr txBox="1">
            <a:spLocks noGrp="1"/>
          </p:cNvSpPr>
          <p:nvPr>
            <p:ph type="body" sz="half" idx="1"/>
          </p:nvPr>
        </p:nvSpPr>
        <p:spPr>
          <a:xfrm>
            <a:off x="4932040" y="1844476"/>
            <a:ext cx="4089797" cy="4464844"/>
          </a:xfrm>
          <a:prstGeom prst="rect">
            <a:avLst/>
          </a:prstGeom>
        </p:spPr>
        <p:txBody>
          <a:bodyPr/>
          <a:lstStyle/>
          <a:p>
            <a:r>
              <a:rPr dirty="0"/>
              <a:t>This study has been a part of a larger project:</a:t>
            </a:r>
          </a:p>
          <a:p>
            <a:pPr lvl="1"/>
            <a:r>
              <a:rPr dirty="0"/>
              <a:t>Vowel production</a:t>
            </a:r>
          </a:p>
          <a:p>
            <a:pPr lvl="1"/>
            <a:r>
              <a:rPr dirty="0"/>
              <a:t>Comparison of vowel perception and production</a:t>
            </a:r>
          </a:p>
          <a:p>
            <a:pPr lvl="1"/>
            <a:r>
              <a:rPr dirty="0"/>
              <a:t>Syntactic experiments</a:t>
            </a:r>
          </a:p>
          <a:p>
            <a:pPr lvl="1"/>
            <a:r>
              <a:rPr dirty="0"/>
              <a:t>Comparison of the acquisition in natural vs. instructed settings.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ferences"/>
          <p:cNvSpPr txBox="1">
            <a:spLocks noGrp="1"/>
          </p:cNvSpPr>
          <p:nvPr>
            <p:ph type="title"/>
          </p:nvPr>
        </p:nvSpPr>
        <p:spPr>
          <a:prstGeom prst="rect">
            <a:avLst/>
          </a:prstGeom>
        </p:spPr>
        <p:txBody>
          <a:bodyPr/>
          <a:lstStyle/>
          <a:p>
            <a:r>
              <a:t>References</a:t>
            </a:r>
          </a:p>
        </p:txBody>
      </p:sp>
      <p:sp>
        <p:nvSpPr>
          <p:cNvPr id="208" name="Alispahic, S., Mulak K.E.., &amp; Escudero P. 2017. Acoustic properties predict perception of unfamiliar Dutch vowels by adult Australian English and Peruvian Spanish listeners. Frontiers in Psychology 8 (52).…"/>
          <p:cNvSpPr txBox="1">
            <a:spLocks noGrp="1"/>
          </p:cNvSpPr>
          <p:nvPr>
            <p:ph type="body" idx="1"/>
          </p:nvPr>
        </p:nvSpPr>
        <p:spPr>
          <a:xfrm>
            <a:off x="395537" y="1600200"/>
            <a:ext cx="8291264" cy="4525963"/>
          </a:xfrm>
          <a:prstGeom prst="rect">
            <a:avLst/>
          </a:prstGeom>
          <a:gradFill>
            <a:gsLst>
              <a:gs pos="0">
                <a:srgbClr val="89847F">
                  <a:alpha val="5000"/>
                </a:srgbClr>
              </a:gs>
              <a:gs pos="100000">
                <a:srgbClr val="89847F"/>
              </a:gs>
            </a:gsLst>
            <a:lin ang="5400000"/>
          </a:gradFill>
        </p:spPr>
        <p:txBody>
          <a:bodyPr/>
          <a:lstStyle/>
          <a:p>
            <a:pPr defTabSz="262880">
              <a:spcBef>
                <a:spcPts val="0"/>
              </a:spcBef>
              <a:defRPr sz="2048"/>
            </a:pPr>
            <a:r>
              <a:rPr sz="1200" dirty="0" err="1"/>
              <a:t>Alispahic</a:t>
            </a:r>
            <a:r>
              <a:rPr sz="1200" dirty="0"/>
              <a:t>, S., </a:t>
            </a:r>
            <a:r>
              <a:rPr sz="1200" dirty="0" err="1"/>
              <a:t>Mulak</a:t>
            </a:r>
            <a:r>
              <a:rPr sz="1200" dirty="0"/>
              <a:t> K.E.., &amp; Escudero P. 2017. Acoustic properties predict perception of unfamiliar Dutch vowels by adult Australian English and Peruvian Spanish listeners. </a:t>
            </a:r>
            <a:r>
              <a:rPr sz="1200" i="1" dirty="0"/>
              <a:t>Frontiers in Psychology </a:t>
            </a:r>
            <a:r>
              <a:rPr sz="1200" dirty="0"/>
              <a:t>8 (52). </a:t>
            </a:r>
          </a:p>
          <a:p>
            <a:pPr defTabSz="262880">
              <a:spcBef>
                <a:spcPts val="0"/>
              </a:spcBef>
              <a:defRPr sz="2048"/>
            </a:pPr>
            <a:r>
              <a:rPr sz="1200" dirty="0"/>
              <a:t>Best C. &amp; Tyler, M. (2007). Non-native and second language speech perception: Commonalities and complementarities. In M. Munro &amp; O-S. Bohn (Eds.), </a:t>
            </a:r>
            <a:r>
              <a:rPr sz="1200" i="1" dirty="0"/>
              <a:t>Language experience in second language speech learning: In honor of James Emil </a:t>
            </a:r>
            <a:r>
              <a:rPr sz="1200" i="1" dirty="0" err="1"/>
              <a:t>Flege</a:t>
            </a:r>
            <a:r>
              <a:rPr sz="1200" i="1" dirty="0"/>
              <a:t> </a:t>
            </a:r>
            <a:r>
              <a:rPr sz="1200" dirty="0"/>
              <a:t>(pp. 13-34). Amsterdam: John Benjamins. </a:t>
            </a:r>
          </a:p>
          <a:p>
            <a:pPr defTabSz="262880">
              <a:spcBef>
                <a:spcPts val="0"/>
              </a:spcBef>
              <a:defRPr sz="2048"/>
            </a:pPr>
            <a:r>
              <a:rPr sz="1200" dirty="0"/>
              <a:t>Escudero, P., Simon, E., &amp; </a:t>
            </a:r>
            <a:r>
              <a:rPr sz="1200" dirty="0" err="1"/>
              <a:t>Mitterer</a:t>
            </a:r>
            <a:r>
              <a:rPr sz="1200" dirty="0"/>
              <a:t>, H. (2012). The perception of English front vowels by North Holland and Flemish listeners: acoustic similarity predicts and explains cross-linguistic and L2 perception. </a:t>
            </a:r>
            <a:r>
              <a:rPr sz="1200" i="1" dirty="0"/>
              <a:t>Journal of </a:t>
            </a:r>
            <a:r>
              <a:rPr sz="1200" i="1" dirty="0" err="1"/>
              <a:t>Phonetcis</a:t>
            </a:r>
            <a:r>
              <a:rPr sz="1200" i="1" dirty="0"/>
              <a:t> </a:t>
            </a:r>
            <a:r>
              <a:rPr sz="1200" dirty="0"/>
              <a:t>40 (2), 280-288. </a:t>
            </a:r>
            <a:endParaRPr lang="pl-PL" sz="1200" dirty="0"/>
          </a:p>
          <a:p>
            <a:pPr defTabSz="262880">
              <a:spcBef>
                <a:spcPts val="0"/>
              </a:spcBef>
              <a:defRPr sz="2048"/>
            </a:pPr>
            <a:r>
              <a:rPr lang="pl-PL" sz="1200" dirty="0" err="1"/>
              <a:t>Flege</a:t>
            </a:r>
            <a:r>
              <a:rPr lang="pl-PL" sz="1200" dirty="0"/>
              <a:t>, J. E. (1995). Second </a:t>
            </a:r>
            <a:r>
              <a:rPr lang="pl-PL" sz="1200" dirty="0" err="1"/>
              <a:t>language</a:t>
            </a:r>
            <a:r>
              <a:rPr lang="pl-PL" sz="1200" dirty="0"/>
              <a:t> speech learning: </a:t>
            </a:r>
            <a:r>
              <a:rPr lang="pl-PL" sz="1200" dirty="0" err="1"/>
              <a:t>Theory</a:t>
            </a:r>
            <a:r>
              <a:rPr lang="pl-PL" sz="1200" dirty="0"/>
              <a:t>, </a:t>
            </a:r>
            <a:r>
              <a:rPr lang="pl-PL" sz="1200" dirty="0" err="1"/>
              <a:t>findings</a:t>
            </a:r>
            <a:r>
              <a:rPr lang="pl-PL" sz="1200" dirty="0"/>
              <a:t>, and </a:t>
            </a:r>
            <a:r>
              <a:rPr lang="pl-PL" sz="1200" dirty="0" err="1"/>
              <a:t>problems</a:t>
            </a:r>
            <a:r>
              <a:rPr lang="pl-PL" sz="1200" dirty="0"/>
              <a:t>. In: </a:t>
            </a:r>
            <a:r>
              <a:rPr lang="pl-PL" sz="1200" dirty="0" err="1"/>
              <a:t>Strange</a:t>
            </a:r>
            <a:r>
              <a:rPr lang="pl-PL" sz="1200" dirty="0"/>
              <a:t> (Ed.) Speech </a:t>
            </a:r>
            <a:r>
              <a:rPr lang="pl-PL" sz="1200" dirty="0" err="1"/>
              <a:t>perception</a:t>
            </a:r>
            <a:r>
              <a:rPr lang="pl-PL" sz="1200" dirty="0"/>
              <a:t> and </a:t>
            </a:r>
            <a:r>
              <a:rPr lang="pl-PL" sz="1200" dirty="0" err="1"/>
              <a:t>linguistic</a:t>
            </a:r>
            <a:r>
              <a:rPr lang="pl-PL" sz="1200" dirty="0"/>
              <a:t> </a:t>
            </a:r>
            <a:r>
              <a:rPr lang="pl-PL" sz="1200" dirty="0" err="1"/>
              <a:t>experience</a:t>
            </a:r>
            <a:r>
              <a:rPr lang="pl-PL" sz="1200" dirty="0"/>
              <a:t>: </a:t>
            </a:r>
            <a:r>
              <a:rPr lang="pl-PL" sz="1200" dirty="0" err="1"/>
              <a:t>Issues</a:t>
            </a:r>
            <a:r>
              <a:rPr lang="pl-PL" sz="1200" dirty="0"/>
              <a:t> in cross-</a:t>
            </a:r>
            <a:r>
              <a:rPr lang="pl-PL" sz="1200" dirty="0" err="1"/>
              <a:t>language</a:t>
            </a:r>
            <a:r>
              <a:rPr lang="pl-PL" sz="1200" dirty="0"/>
              <a:t> </a:t>
            </a:r>
            <a:r>
              <a:rPr lang="pl-PL" sz="1200" dirty="0" err="1"/>
              <a:t>research</a:t>
            </a:r>
            <a:r>
              <a:rPr lang="pl-PL" sz="1200" dirty="0"/>
              <a:t> (pp. 233-277). </a:t>
            </a:r>
            <a:r>
              <a:rPr lang="pl-PL" sz="1200" dirty="0" err="1"/>
              <a:t>Timonium</a:t>
            </a:r>
            <a:r>
              <a:rPr lang="pl-PL" sz="1200" dirty="0"/>
              <a:t>, MD: York Press.</a:t>
            </a:r>
          </a:p>
          <a:p>
            <a:pPr defTabSz="262880">
              <a:spcBef>
                <a:spcPts val="0"/>
              </a:spcBef>
              <a:defRPr sz="2048"/>
            </a:pPr>
            <a:r>
              <a:rPr lang="pl-PL" sz="1200" dirty="0" err="1"/>
              <a:t>Flege</a:t>
            </a:r>
            <a:r>
              <a:rPr lang="pl-PL" sz="1200" dirty="0"/>
              <a:t>, J. E., &amp; </a:t>
            </a:r>
            <a:r>
              <a:rPr lang="pl-PL" sz="1200" dirty="0" err="1"/>
              <a:t>Bohn</a:t>
            </a:r>
            <a:r>
              <a:rPr lang="pl-PL" sz="1200" dirty="0"/>
              <a:t>, O.-S. (2021). The </a:t>
            </a:r>
            <a:r>
              <a:rPr lang="pl-PL" sz="1200" dirty="0" err="1"/>
              <a:t>revised</a:t>
            </a:r>
            <a:r>
              <a:rPr lang="pl-PL" sz="1200" dirty="0"/>
              <a:t> speech learning model (SLM-r). W R. </a:t>
            </a:r>
            <a:r>
              <a:rPr lang="pl-PL" sz="1200" dirty="0" err="1"/>
              <a:t>Wayland</a:t>
            </a:r>
            <a:r>
              <a:rPr lang="pl-PL" sz="1200" dirty="0"/>
              <a:t> (Ed.), Second Language Speech Learning (pp. 3–83). Cambridge University Press. </a:t>
            </a:r>
            <a:r>
              <a:rPr lang="pl-PL" sz="1200" dirty="0" err="1"/>
              <a:t>https</a:t>
            </a:r>
            <a:r>
              <a:rPr lang="pl-PL" sz="1200" dirty="0"/>
              <a:t>://</a:t>
            </a:r>
            <a:r>
              <a:rPr lang="pl-PL" sz="1200" dirty="0" err="1"/>
              <a:t>doi.org</a:t>
            </a:r>
            <a:r>
              <a:rPr lang="pl-PL" sz="1200" dirty="0"/>
              <a:t>/10.1017/9781108886901.002</a:t>
            </a:r>
            <a:endParaRPr sz="1200" dirty="0"/>
          </a:p>
          <a:p>
            <a:pPr defTabSz="262880">
              <a:spcBef>
                <a:spcPts val="0"/>
              </a:spcBef>
              <a:defRPr sz="2048"/>
            </a:pPr>
            <a:r>
              <a:rPr sz="1200" dirty="0"/>
              <a:t>Peirce, J. W., Gray, J. R., Simpson, S., MacAskill, M. R., </a:t>
            </a:r>
            <a:r>
              <a:rPr sz="1200" dirty="0" err="1"/>
              <a:t>Höchenberger</a:t>
            </a:r>
            <a:r>
              <a:rPr sz="1200" dirty="0"/>
              <a:t>, R., Sogo, H., </a:t>
            </a:r>
            <a:r>
              <a:rPr sz="1200" dirty="0" err="1"/>
              <a:t>Kastman</a:t>
            </a:r>
            <a:r>
              <a:rPr sz="1200" dirty="0"/>
              <a:t>, E., </a:t>
            </a:r>
            <a:r>
              <a:rPr sz="1200" dirty="0" err="1"/>
              <a:t>Lindeløv</a:t>
            </a:r>
            <a:r>
              <a:rPr sz="1200" dirty="0"/>
              <a:t>, J.2019. PsychoPy2: experiments in behavior made easy. </a:t>
            </a:r>
            <a:r>
              <a:rPr sz="1200" i="1" dirty="0"/>
              <a:t>Behavior Research Methods.</a:t>
            </a:r>
            <a:r>
              <a:rPr sz="1200" dirty="0"/>
              <a:t>10.3758/s13428-018-01193-y </a:t>
            </a:r>
          </a:p>
          <a:p>
            <a:pPr defTabSz="262880">
              <a:spcBef>
                <a:spcPts val="0"/>
              </a:spcBef>
              <a:defRPr sz="2048"/>
            </a:pPr>
            <a:r>
              <a:rPr sz="1200" dirty="0"/>
              <a:t>Strange, W., Bohn, O-S., Trent, S. &amp; Nishi K. (2004). Acoustic and perceptual similarity of North German and American English vowels</a:t>
            </a:r>
            <a:r>
              <a:rPr sz="1200" i="1" dirty="0"/>
              <a:t>. Journal of the Acoustical Society of America</a:t>
            </a:r>
            <a:r>
              <a:rPr sz="1200" dirty="0"/>
              <a:t>, 115(4), 1791-1807. </a:t>
            </a:r>
          </a:p>
          <a:p>
            <a:pPr defTabSz="262880">
              <a:spcBef>
                <a:spcPts val="0"/>
              </a:spcBef>
              <a:defRPr sz="2048"/>
            </a:pPr>
            <a:r>
              <a:rPr sz="1200" dirty="0"/>
              <a:t>Tyler, M.D., Best C.T., Faber, A. &amp; Levitt, A.G. (2014). Perceptual Assimilation and Discrimination of Non-Native Vowel Contrasts. </a:t>
            </a:r>
            <a:r>
              <a:rPr sz="1200" i="1" dirty="0" err="1"/>
              <a:t>Phonetica</a:t>
            </a:r>
            <a:r>
              <a:rPr sz="1200" i="1" dirty="0"/>
              <a:t> </a:t>
            </a:r>
            <a:r>
              <a:rPr sz="1200" dirty="0"/>
              <a:t>71, 4-21. v Wood, S.N. (2017) </a:t>
            </a:r>
            <a:r>
              <a:rPr sz="1200" i="1" dirty="0"/>
              <a:t>Generalized Additive Models: An Introduction with R </a:t>
            </a:r>
            <a:r>
              <a:rPr sz="1200" dirty="0"/>
              <a:t>(2nd edition). Chapman and Hall/CRC.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hank you for your attention."/>
          <p:cNvSpPr txBox="1">
            <a:spLocks noGrp="1"/>
          </p:cNvSpPr>
          <p:nvPr>
            <p:ph type="body" idx="13"/>
          </p:nvPr>
        </p:nvSpPr>
        <p:spPr>
          <a:xfrm>
            <a:off x="357187" y="3624645"/>
            <a:ext cx="8175253" cy="1391663"/>
          </a:xfrm>
          <a:prstGeom prst="rect">
            <a:avLst/>
          </a:prstGeom>
        </p:spPr>
        <p:txBody>
          <a:bodyPr/>
          <a:lstStyle>
            <a:lvl1pPr>
              <a:defRPr sz="3000"/>
            </a:lvl1pPr>
          </a:lstStyle>
          <a:p>
            <a:r>
              <a:rPr dirty="0"/>
              <a:t>Thank you for your attention.</a:t>
            </a:r>
            <a:endParaRPr lang="pl-PL" dirty="0"/>
          </a:p>
          <a:p>
            <a:r>
              <a:rPr lang="pl-PL" sz="1600" i="0" dirty="0"/>
              <a:t>We </a:t>
            </a:r>
            <a:r>
              <a:rPr lang="pl-PL" sz="1600" i="0" dirty="0" err="1"/>
              <a:t>are</a:t>
            </a:r>
            <a:r>
              <a:rPr lang="pl-PL" sz="1600" i="0" dirty="0"/>
              <a:t> </a:t>
            </a:r>
            <a:r>
              <a:rPr lang="pl-PL" sz="1600" i="0" dirty="0" err="1"/>
              <a:t>grateful</a:t>
            </a:r>
            <a:r>
              <a:rPr lang="pl-PL" sz="1600" i="0" dirty="0"/>
              <a:t> to Karolina Rataj and Witosław </a:t>
            </a:r>
            <a:r>
              <a:rPr lang="pl-PL" sz="1600" i="0" dirty="0" err="1"/>
              <a:t>Awedyk</a:t>
            </a:r>
            <a:r>
              <a:rPr lang="pl-PL" sz="1600" i="0" dirty="0"/>
              <a:t> for </a:t>
            </a:r>
            <a:r>
              <a:rPr lang="pl-PL" sz="1600" i="0" dirty="0" err="1"/>
              <a:t>their</a:t>
            </a:r>
            <a:r>
              <a:rPr lang="pl-PL" sz="1600" i="0" dirty="0"/>
              <a:t> </a:t>
            </a:r>
            <a:r>
              <a:rPr lang="pl-PL" sz="1600" i="0" dirty="0" err="1"/>
              <a:t>comments</a:t>
            </a:r>
            <a:r>
              <a:rPr lang="pl-PL" sz="1600" i="0" dirty="0"/>
              <a:t> </a:t>
            </a:r>
            <a:r>
              <a:rPr lang="pl-PL" sz="1600" i="0" dirty="0" err="1"/>
              <a:t>at</a:t>
            </a:r>
            <a:r>
              <a:rPr lang="pl-PL" sz="1600" i="0" dirty="0"/>
              <a:t> the </a:t>
            </a:r>
            <a:r>
              <a:rPr lang="pl-PL" sz="1600" i="0" dirty="0" err="1"/>
              <a:t>stage</a:t>
            </a:r>
            <a:r>
              <a:rPr lang="pl-PL" sz="1600" i="0" dirty="0"/>
              <a:t> of </a:t>
            </a:r>
            <a:r>
              <a:rPr lang="pl-PL" sz="1600" i="0" dirty="0" err="1"/>
              <a:t>experiment</a:t>
            </a:r>
            <a:r>
              <a:rPr lang="pl-PL" sz="1600" i="0" dirty="0"/>
              <a:t> design and Zuzanna Cal and Nicole </a:t>
            </a:r>
            <a:r>
              <a:rPr lang="pl-PL" sz="1600" i="0" dirty="0" err="1"/>
              <a:t>Rodriquez</a:t>
            </a:r>
            <a:r>
              <a:rPr lang="pl-PL" sz="1600" i="0" dirty="0"/>
              <a:t> for </a:t>
            </a:r>
            <a:r>
              <a:rPr lang="pl-PL" sz="1600" i="0" dirty="0" err="1"/>
              <a:t>their</a:t>
            </a:r>
            <a:r>
              <a:rPr lang="pl-PL" sz="1600" i="0" dirty="0"/>
              <a:t> </a:t>
            </a:r>
            <a:r>
              <a:rPr lang="pl-PL" sz="1600" i="0" dirty="0" err="1"/>
              <a:t>help</a:t>
            </a:r>
            <a:r>
              <a:rPr lang="pl-PL" sz="1600" i="0" dirty="0"/>
              <a:t> with data </a:t>
            </a:r>
            <a:r>
              <a:rPr lang="pl-PL" sz="1600" i="0" dirty="0" err="1"/>
              <a:t>collection</a:t>
            </a:r>
            <a:r>
              <a:rPr lang="pl-PL" sz="1600" i="0" dirty="0"/>
              <a:t>.</a:t>
            </a:r>
            <a:endParaRPr i="0" dirty="0"/>
          </a:p>
        </p:txBody>
      </p:sp>
      <p:pic>
        <p:nvPicPr>
          <p:cNvPr id="211" name="Obrazek" descr="Obrazek"/>
          <p:cNvPicPr>
            <a:picLocks noGrp="1"/>
          </p:cNvPicPr>
          <p:nvPr>
            <p:ph type="pic" idx="14"/>
          </p:nvPr>
        </p:nvPicPr>
        <p:blipFill>
          <a:blip r:embed="rId2"/>
          <a:stretch>
            <a:fillRect/>
          </a:stretch>
        </p:blipFill>
        <p:spPr>
          <a:xfrm>
            <a:off x="542987" y="440234"/>
            <a:ext cx="8058026" cy="3190121"/>
          </a:xfrm>
          <a:prstGeom prst="rect">
            <a:avLst/>
          </a:prstGeom>
        </p:spPr>
      </p:pic>
      <p:sp>
        <p:nvSpPr>
          <p:cNvPr id="212" name="This study has been a result of a research project Opus-19-HS (UMO-2020-37/B/HS2/00617) CLIMAD „Cross-linguistic influence in multilingualism across domains: Phonology and syntax” financed by the National Science Centre, Poland. PI: Magdalena Wrembel."/>
          <p:cNvSpPr txBox="1">
            <a:spLocks noGrp="1"/>
          </p:cNvSpPr>
          <p:nvPr>
            <p:ph type="title"/>
          </p:nvPr>
        </p:nvSpPr>
        <p:spPr>
          <a:xfrm>
            <a:off x="357187" y="5085184"/>
            <a:ext cx="5063133" cy="1308472"/>
          </a:xfrm>
          <a:prstGeom prst="rect">
            <a:avLst/>
          </a:prstGeom>
        </p:spPr>
        <p:txBody>
          <a:bodyPr/>
          <a:lstStyle>
            <a:lvl1pPr defTabSz="233679">
              <a:spcBef>
                <a:spcPts val="600"/>
              </a:spcBef>
              <a:defRPr sz="2800"/>
            </a:lvl1pPr>
          </a:lstStyle>
          <a:p>
            <a:r>
              <a:rPr sz="1600" dirty="0"/>
              <a:t>This study has been a result of a research project Opus-19-HS (UMO-2020-37/B/HS2/00617) CLIMAD „Cross-linguistic influence in multilingualism across domains: Phonology and syntax” financed by the National Science Centre, Poland. PI: Magdalena </a:t>
            </a:r>
            <a:r>
              <a:rPr sz="1600" dirty="0" err="1"/>
              <a:t>Wrembel</a:t>
            </a:r>
            <a:r>
              <a:rPr sz="1600" dirty="0"/>
              <a:t>.</a:t>
            </a:r>
          </a:p>
        </p:txBody>
      </p:sp>
      <p:sp>
        <p:nvSpPr>
          <p:cNvPr id="213" name="Treść"/>
          <p:cNvSpPr txBox="1">
            <a:spLocks noGrp="1"/>
          </p:cNvSpPr>
          <p:nvPr>
            <p:ph type="body" sz="quarter" idx="1"/>
          </p:nvPr>
        </p:nvSpPr>
        <p:spPr>
          <a:prstGeom prst="rect">
            <a:avLst/>
          </a:prstGeom>
        </p:spPr>
        <p:txBody>
          <a:bodyPr/>
          <a:lstStyle/>
          <a:p>
            <a:endParaRPr dirty="0"/>
          </a:p>
        </p:txBody>
      </p:sp>
      <p:pic>
        <p:nvPicPr>
          <p:cNvPr id="214" name="Obrazek" descr="Obrazek"/>
          <p:cNvPicPr>
            <a:picLocks noChangeAspect="1"/>
          </p:cNvPicPr>
          <p:nvPr/>
        </p:nvPicPr>
        <p:blipFill>
          <a:blip r:embed="rId3"/>
          <a:stretch>
            <a:fillRect/>
          </a:stretch>
        </p:blipFill>
        <p:spPr>
          <a:xfrm>
            <a:off x="5933458" y="4729341"/>
            <a:ext cx="2598982" cy="172789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4">
            <a:extLst>
              <a:ext uri="{FF2B5EF4-FFF2-40B4-BE49-F238E27FC236}">
                <a16:creationId xmlns:a16="http://schemas.microsoft.com/office/drawing/2014/main" id="{A15B3770-4673-4E27-7F90-6FFFB0B8EEF0}"/>
              </a:ext>
            </a:extLst>
          </p:cNvPr>
          <p:cNvSpPr>
            <a:spLocks noGrp="1"/>
          </p:cNvSpPr>
          <p:nvPr>
            <p:ph type="sldNum" sz="quarter" idx="11"/>
          </p:nvPr>
        </p:nvSpPr>
        <p:spPr/>
        <p:txBody>
          <a:bodyPr/>
          <a:lstStyle/>
          <a:p>
            <a:fld id="{F642F7DB-E3A8-8041-8432-32B4F5BFDE2B}" type="slidenum">
              <a:rPr lang="en-GB" altLang="pl-PL"/>
              <a:pPr/>
              <a:t>3</a:t>
            </a:fld>
            <a:endParaRPr lang="en-GB" altLang="pl-PL"/>
          </a:p>
        </p:txBody>
      </p:sp>
      <p:sp>
        <p:nvSpPr>
          <p:cNvPr id="316423" name="Rectangle 7">
            <a:extLst>
              <a:ext uri="{FF2B5EF4-FFF2-40B4-BE49-F238E27FC236}">
                <a16:creationId xmlns:a16="http://schemas.microsoft.com/office/drawing/2014/main" id="{5CBD01B6-7FA4-3DDC-590B-9986E575FDA1}"/>
              </a:ext>
            </a:extLst>
          </p:cNvPr>
          <p:cNvSpPr>
            <a:spLocks noGrp="1" noChangeArrowheads="1"/>
          </p:cNvSpPr>
          <p:nvPr>
            <p:ph type="title"/>
          </p:nvPr>
        </p:nvSpPr>
        <p:spPr>
          <a:ln/>
        </p:spPr>
        <p:txBody>
          <a:bodyPr/>
          <a:lstStyle/>
          <a:p>
            <a:r>
              <a:rPr lang="pl-PL" altLang="pl-PL" dirty="0"/>
              <a:t>Reference </a:t>
            </a:r>
            <a:r>
              <a:rPr lang="pl-PL" altLang="pl-PL" dirty="0" err="1"/>
              <a:t>Polish</a:t>
            </a:r>
            <a:r>
              <a:rPr lang="pl-PL" altLang="pl-PL" dirty="0"/>
              <a:t> </a:t>
            </a:r>
            <a:r>
              <a:rPr lang="pl-PL" altLang="pl-PL" dirty="0" err="1"/>
              <a:t>vowels</a:t>
            </a:r>
            <a:endParaRPr lang="en-GB" altLang="pl-PL" dirty="0"/>
          </a:p>
        </p:txBody>
      </p:sp>
      <p:pic>
        <p:nvPicPr>
          <p:cNvPr id="4" name="Picture 3" descr="A picture containing calendar&#10;&#10;Description automatically generated">
            <a:extLst>
              <a:ext uri="{FF2B5EF4-FFF2-40B4-BE49-F238E27FC236}">
                <a16:creationId xmlns:a16="http://schemas.microsoft.com/office/drawing/2014/main" id="{F81C3748-DB4E-A6C9-4711-7DAA573AB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80" y="1556792"/>
            <a:ext cx="6885714" cy="4657143"/>
          </a:xfrm>
          <a:prstGeom prst="rect">
            <a:avLst/>
          </a:prstGeom>
        </p:spPr>
      </p:pic>
    </p:spTree>
    <p:extLst>
      <p:ext uri="{BB962C8B-B14F-4D97-AF65-F5344CB8AC3E}">
        <p14:creationId xmlns:p14="http://schemas.microsoft.com/office/powerpoint/2010/main" val="303218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E40B3B-D526-24DB-B03F-90FA37D06B64}"/>
              </a:ext>
            </a:extLst>
          </p:cNvPr>
          <p:cNvPicPr>
            <a:picLocks noChangeAspect="1"/>
          </p:cNvPicPr>
          <p:nvPr/>
        </p:nvPicPr>
        <p:blipFill rotWithShape="1">
          <a:blip r:embed="rId2">
            <a:extLst>
              <a:ext uri="{28A0092B-C50C-407E-A947-70E740481C1C}">
                <a14:useLocalDpi xmlns:a14="http://schemas.microsoft.com/office/drawing/2010/main" val="0"/>
              </a:ext>
            </a:extLst>
          </a:blip>
          <a:srcRect t="8272" b="-8272"/>
          <a:stretch/>
        </p:blipFill>
        <p:spPr>
          <a:xfrm>
            <a:off x="1692274" y="1556791"/>
            <a:ext cx="6994525" cy="5249175"/>
          </a:xfrm>
          <a:prstGeom prst="rect">
            <a:avLst/>
          </a:prstGeom>
        </p:spPr>
      </p:pic>
      <p:sp>
        <p:nvSpPr>
          <p:cNvPr id="2" name="Symbol zastępczy numeru slajdu 4">
            <a:extLst>
              <a:ext uri="{FF2B5EF4-FFF2-40B4-BE49-F238E27FC236}">
                <a16:creationId xmlns:a16="http://schemas.microsoft.com/office/drawing/2014/main" id="{A15B3770-4673-4E27-7F90-6FFFB0B8EEF0}"/>
              </a:ext>
            </a:extLst>
          </p:cNvPr>
          <p:cNvSpPr>
            <a:spLocks noGrp="1"/>
          </p:cNvSpPr>
          <p:nvPr>
            <p:ph type="sldNum" sz="quarter" idx="11"/>
          </p:nvPr>
        </p:nvSpPr>
        <p:spPr/>
        <p:txBody>
          <a:bodyPr/>
          <a:lstStyle/>
          <a:p>
            <a:fld id="{F642F7DB-E3A8-8041-8432-32B4F5BFDE2B}" type="slidenum">
              <a:rPr lang="en-GB" altLang="pl-PL"/>
              <a:pPr/>
              <a:t>4</a:t>
            </a:fld>
            <a:endParaRPr lang="en-GB" altLang="pl-PL"/>
          </a:p>
        </p:txBody>
      </p:sp>
      <p:sp>
        <p:nvSpPr>
          <p:cNvPr id="316423" name="Rectangle 7">
            <a:extLst>
              <a:ext uri="{FF2B5EF4-FFF2-40B4-BE49-F238E27FC236}">
                <a16:creationId xmlns:a16="http://schemas.microsoft.com/office/drawing/2014/main" id="{5CBD01B6-7FA4-3DDC-590B-9986E575FDA1}"/>
              </a:ext>
            </a:extLst>
          </p:cNvPr>
          <p:cNvSpPr>
            <a:spLocks noGrp="1" noChangeArrowheads="1"/>
          </p:cNvSpPr>
          <p:nvPr>
            <p:ph type="title"/>
          </p:nvPr>
        </p:nvSpPr>
        <p:spPr>
          <a:ln/>
        </p:spPr>
        <p:txBody>
          <a:bodyPr/>
          <a:lstStyle/>
          <a:p>
            <a:r>
              <a:rPr lang="pl-PL" altLang="pl-PL" dirty="0"/>
              <a:t>Reference </a:t>
            </a:r>
            <a:r>
              <a:rPr lang="pl-PL" altLang="pl-PL" dirty="0" err="1"/>
              <a:t>Polish</a:t>
            </a:r>
            <a:r>
              <a:rPr lang="pl-PL" altLang="pl-PL" dirty="0"/>
              <a:t> </a:t>
            </a:r>
            <a:r>
              <a:rPr lang="pl-PL" altLang="pl-PL" dirty="0" err="1"/>
              <a:t>vowels</a:t>
            </a:r>
            <a:endParaRPr lang="en-GB" altLang="pl-PL" dirty="0"/>
          </a:p>
        </p:txBody>
      </p:sp>
    </p:spTree>
    <p:extLst>
      <p:ext uri="{BB962C8B-B14F-4D97-AF65-F5344CB8AC3E}">
        <p14:creationId xmlns:p14="http://schemas.microsoft.com/office/powerpoint/2010/main" val="12831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4">
            <a:extLst>
              <a:ext uri="{FF2B5EF4-FFF2-40B4-BE49-F238E27FC236}">
                <a16:creationId xmlns:a16="http://schemas.microsoft.com/office/drawing/2014/main" id="{A15B3770-4673-4E27-7F90-6FFFB0B8EEF0}"/>
              </a:ext>
            </a:extLst>
          </p:cNvPr>
          <p:cNvSpPr>
            <a:spLocks noGrp="1"/>
          </p:cNvSpPr>
          <p:nvPr>
            <p:ph type="sldNum" sz="quarter" idx="11"/>
          </p:nvPr>
        </p:nvSpPr>
        <p:spPr/>
        <p:txBody>
          <a:bodyPr/>
          <a:lstStyle/>
          <a:p>
            <a:fld id="{F642F7DB-E3A8-8041-8432-32B4F5BFDE2B}" type="slidenum">
              <a:rPr lang="en-GB" altLang="pl-PL"/>
              <a:pPr/>
              <a:t>5</a:t>
            </a:fld>
            <a:endParaRPr lang="en-GB" altLang="pl-PL"/>
          </a:p>
        </p:txBody>
      </p:sp>
      <p:sp>
        <p:nvSpPr>
          <p:cNvPr id="316423" name="Rectangle 7">
            <a:extLst>
              <a:ext uri="{FF2B5EF4-FFF2-40B4-BE49-F238E27FC236}">
                <a16:creationId xmlns:a16="http://schemas.microsoft.com/office/drawing/2014/main" id="{5CBD01B6-7FA4-3DDC-590B-9986E575FDA1}"/>
              </a:ext>
            </a:extLst>
          </p:cNvPr>
          <p:cNvSpPr>
            <a:spLocks noGrp="1" noChangeArrowheads="1"/>
          </p:cNvSpPr>
          <p:nvPr>
            <p:ph type="title"/>
          </p:nvPr>
        </p:nvSpPr>
        <p:spPr>
          <a:ln/>
        </p:spPr>
        <p:txBody>
          <a:bodyPr/>
          <a:lstStyle/>
          <a:p>
            <a:r>
              <a:rPr lang="pl-PL" altLang="pl-PL" dirty="0"/>
              <a:t>Reference </a:t>
            </a:r>
            <a:r>
              <a:rPr lang="pl-PL" altLang="pl-PL" dirty="0" err="1"/>
              <a:t>Polish</a:t>
            </a:r>
            <a:r>
              <a:rPr lang="pl-PL" altLang="pl-PL" dirty="0"/>
              <a:t> </a:t>
            </a:r>
            <a:r>
              <a:rPr lang="pl-PL" altLang="pl-PL" dirty="0" err="1"/>
              <a:t>vowels</a:t>
            </a:r>
            <a:endParaRPr lang="en-GB" altLang="pl-PL" dirty="0"/>
          </a:p>
        </p:txBody>
      </p:sp>
      <p:pic>
        <p:nvPicPr>
          <p:cNvPr id="4" name="Picture 3">
            <a:extLst>
              <a:ext uri="{FF2B5EF4-FFF2-40B4-BE49-F238E27FC236}">
                <a16:creationId xmlns:a16="http://schemas.microsoft.com/office/drawing/2014/main" id="{85F79FD7-76CA-47FB-B965-A347B39A9AFD}"/>
              </a:ext>
            </a:extLst>
          </p:cNvPr>
          <p:cNvPicPr>
            <a:picLocks noChangeAspect="1"/>
          </p:cNvPicPr>
          <p:nvPr/>
        </p:nvPicPr>
        <p:blipFill rotWithShape="1">
          <a:blip r:embed="rId2"/>
          <a:srcRect t="577" b="-577"/>
          <a:stretch/>
        </p:blipFill>
        <p:spPr>
          <a:xfrm>
            <a:off x="1835696" y="1584000"/>
            <a:ext cx="5806964" cy="4715388"/>
          </a:xfrm>
          <a:prstGeom prst="rect">
            <a:avLst/>
          </a:prstGeom>
        </p:spPr>
      </p:pic>
    </p:spTree>
    <p:extLst>
      <p:ext uri="{BB962C8B-B14F-4D97-AF65-F5344CB8AC3E}">
        <p14:creationId xmlns:p14="http://schemas.microsoft.com/office/powerpoint/2010/main" val="212070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Obrazek" descr="Obrazek"/>
          <p:cNvPicPr>
            <a:picLocks noGrp="1"/>
          </p:cNvPicPr>
          <p:nvPr>
            <p:ph type="pic" idx="13"/>
          </p:nvPr>
        </p:nvPicPr>
        <p:blipFill>
          <a:blip r:embed="rId2"/>
          <a:stretch>
            <a:fillRect/>
          </a:stretch>
        </p:blipFill>
        <p:spPr>
          <a:xfrm>
            <a:off x="4705945" y="1803797"/>
            <a:ext cx="4107656" cy="4697016"/>
          </a:xfrm>
          <a:prstGeom prst="rect">
            <a:avLst/>
          </a:prstGeom>
        </p:spPr>
      </p:pic>
      <p:sp>
        <p:nvSpPr>
          <p:cNvPr id="147" name="Aim of the study"/>
          <p:cNvSpPr txBox="1">
            <a:spLocks noGrp="1"/>
          </p:cNvSpPr>
          <p:nvPr>
            <p:ph type="title"/>
          </p:nvPr>
        </p:nvSpPr>
        <p:spPr>
          <a:xfrm>
            <a:off x="1692275" y="188640"/>
            <a:ext cx="7121326" cy="1228998"/>
          </a:xfrm>
          <a:prstGeom prst="rect">
            <a:avLst/>
          </a:prstGeom>
        </p:spPr>
        <p:txBody>
          <a:bodyPr/>
          <a:lstStyle/>
          <a:p>
            <a:r>
              <a:rPr lang="pl-PL" dirty="0"/>
              <a:t>The </a:t>
            </a:r>
            <a:r>
              <a:rPr lang="pl-PL" dirty="0" err="1"/>
              <a:t>implementation</a:t>
            </a:r>
            <a:r>
              <a:rPr lang="pl-PL" dirty="0"/>
              <a:t> of the </a:t>
            </a:r>
            <a:r>
              <a:rPr lang="pl-PL" dirty="0" err="1"/>
              <a:t>reference</a:t>
            </a:r>
            <a:r>
              <a:rPr lang="pl-PL" dirty="0"/>
              <a:t> </a:t>
            </a:r>
            <a:r>
              <a:rPr lang="pl-PL" dirty="0" err="1"/>
              <a:t>values</a:t>
            </a:r>
            <a:r>
              <a:rPr lang="pl-PL" dirty="0"/>
              <a:t> in </a:t>
            </a:r>
            <a:r>
              <a:rPr lang="pl-PL" dirty="0" err="1"/>
              <a:t>research</a:t>
            </a:r>
            <a:r>
              <a:rPr lang="pl-PL" dirty="0"/>
              <a:t> on the </a:t>
            </a:r>
            <a:r>
              <a:rPr lang="pl-PL" dirty="0" err="1"/>
              <a:t>relationship</a:t>
            </a:r>
            <a:r>
              <a:rPr lang="pl-PL" dirty="0"/>
              <a:t> of </a:t>
            </a:r>
            <a:r>
              <a:rPr lang="pl-PL" dirty="0" err="1"/>
              <a:t>acoustic</a:t>
            </a:r>
            <a:r>
              <a:rPr lang="pl-PL" dirty="0"/>
              <a:t> and </a:t>
            </a:r>
            <a:r>
              <a:rPr lang="pl-PL" dirty="0" err="1"/>
              <a:t>perceptual</a:t>
            </a:r>
            <a:r>
              <a:rPr lang="pl-PL" dirty="0"/>
              <a:t> </a:t>
            </a:r>
            <a:r>
              <a:rPr lang="pl-PL" dirty="0" err="1"/>
              <a:t>similarity</a:t>
            </a:r>
            <a:r>
              <a:rPr lang="pl-PL" dirty="0"/>
              <a:t> </a:t>
            </a:r>
            <a:endParaRPr dirty="0"/>
          </a:p>
        </p:txBody>
      </p:sp>
      <p:sp>
        <p:nvSpPr>
          <p:cNvPr id="148" name="In the present contribution, we want to explore the relationship between L2 and L3 perception and acoustic similarity operationalized as the Euclidean distance between L2 English/L3 Norwegian and L1 Polish vowels."/>
          <p:cNvSpPr txBox="1">
            <a:spLocks noGrp="1"/>
          </p:cNvSpPr>
          <p:nvPr>
            <p:ph type="body" sz="half" idx="1"/>
          </p:nvPr>
        </p:nvSpPr>
        <p:spPr>
          <a:prstGeom prst="rect">
            <a:avLst/>
          </a:prstGeom>
        </p:spPr>
        <p:txBody>
          <a:bodyPr/>
          <a:lstStyle/>
          <a:p>
            <a:r>
              <a:t>In the present contribution, we want to explore the relationship between L2 and L3 perception and acoustic similarity operationalized as the Euclidean distance between L2 English/L3 Norwegian and L1 Polish vowels.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Non-native speech perception"/>
          <p:cNvSpPr txBox="1">
            <a:spLocks noGrp="1"/>
          </p:cNvSpPr>
          <p:nvPr>
            <p:ph type="title"/>
          </p:nvPr>
        </p:nvSpPr>
        <p:spPr>
          <a:prstGeom prst="rect">
            <a:avLst/>
          </a:prstGeom>
        </p:spPr>
        <p:txBody>
          <a:bodyPr/>
          <a:lstStyle/>
          <a:p>
            <a:r>
              <a:t>Non-native speech perception</a:t>
            </a:r>
          </a:p>
        </p:txBody>
      </p:sp>
      <p:sp>
        <p:nvSpPr>
          <p:cNvPr id="144" name="So far non-native vowel perception studies concentrated on L2:…"/>
          <p:cNvSpPr txBox="1">
            <a:spLocks noGrp="1"/>
          </p:cNvSpPr>
          <p:nvPr>
            <p:ph type="body" idx="1"/>
          </p:nvPr>
        </p:nvSpPr>
        <p:spPr>
          <a:prstGeom prst="rect">
            <a:avLst/>
          </a:prstGeom>
        </p:spPr>
        <p:txBody>
          <a:bodyPr/>
          <a:lstStyle/>
          <a:p>
            <a:r>
              <a:rPr dirty="0"/>
              <a:t>So far non-native vowel perception studies concentrated on L2:</a:t>
            </a:r>
          </a:p>
          <a:p>
            <a:pPr lvl="1"/>
            <a:r>
              <a:rPr dirty="0"/>
              <a:t>Perceptual assimilation and discrimination (Best and Tyler 2007, Tyler et al. 2014)</a:t>
            </a:r>
          </a:p>
          <a:p>
            <a:pPr lvl="1"/>
            <a:r>
              <a:rPr dirty="0"/>
              <a:t>The relationship between vowel perception and acoustic parameters (Escudero, Simon, </a:t>
            </a:r>
            <a:r>
              <a:rPr dirty="0" err="1"/>
              <a:t>Mitterer</a:t>
            </a:r>
            <a:r>
              <a:rPr dirty="0"/>
              <a:t> 2012)</a:t>
            </a:r>
          </a:p>
          <a:p>
            <a:pPr lvl="1"/>
            <a:r>
              <a:rPr dirty="0"/>
              <a:t>The role of language dominance (</a:t>
            </a:r>
            <a:r>
              <a:rPr dirty="0" err="1"/>
              <a:t>Amengual</a:t>
            </a:r>
            <a:r>
              <a:rPr dirty="0"/>
              <a:t> and Chamorro 2015)</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Euclidean distance"/>
          <p:cNvSpPr txBox="1">
            <a:spLocks noGrp="1"/>
          </p:cNvSpPr>
          <p:nvPr>
            <p:ph type="title"/>
          </p:nvPr>
        </p:nvSpPr>
        <p:spPr>
          <a:prstGeom prst="rect">
            <a:avLst/>
          </a:prstGeom>
        </p:spPr>
        <p:txBody>
          <a:bodyPr/>
          <a:lstStyle/>
          <a:p>
            <a:r>
              <a:t>Euclidean distance</a:t>
            </a:r>
          </a:p>
        </p:txBody>
      </p:sp>
      <p:sp>
        <p:nvSpPr>
          <p:cNvPr id="151" name="Euclidean distance between vowels: the distance between two points in vowel space (Hz).…"/>
          <p:cNvSpPr txBox="1">
            <a:spLocks noGrp="1"/>
          </p:cNvSpPr>
          <p:nvPr>
            <p:ph type="body" sz="half" idx="1"/>
          </p:nvPr>
        </p:nvSpPr>
        <p:spPr>
          <a:xfrm>
            <a:off x="4572000" y="2060848"/>
            <a:ext cx="4089797" cy="4464844"/>
          </a:xfrm>
          <a:prstGeom prst="rect">
            <a:avLst/>
          </a:prstGeom>
        </p:spPr>
        <p:txBody>
          <a:bodyPr/>
          <a:lstStyle/>
          <a:p>
            <a:r>
              <a:rPr dirty="0"/>
              <a:t>Euclidean distance between vowels: the distance between two points in vowel space (Hz). </a:t>
            </a:r>
          </a:p>
          <a:p>
            <a:pPr lvl="1"/>
            <a:r>
              <a:rPr dirty="0"/>
              <a:t>May be two-dimensional or three-dimensional: F1-F2 or F1-F2-F3.</a:t>
            </a:r>
          </a:p>
        </p:txBody>
      </p:sp>
      <p:pic>
        <p:nvPicPr>
          <p:cNvPr id="152" name="Obrazek" descr="Obrazek"/>
          <p:cNvPicPr>
            <a:picLocks noChangeAspect="1"/>
          </p:cNvPicPr>
          <p:nvPr/>
        </p:nvPicPr>
        <p:blipFill>
          <a:blip r:embed="rId2"/>
          <a:stretch>
            <a:fillRect/>
          </a:stretch>
        </p:blipFill>
        <p:spPr>
          <a:xfrm>
            <a:off x="1553422" y="2030504"/>
            <a:ext cx="2461978" cy="1692610"/>
          </a:xfrm>
          <a:prstGeom prst="rect">
            <a:avLst/>
          </a:prstGeom>
          <a:ln w="12700">
            <a:miter lim="400000"/>
          </a:ln>
        </p:spPr>
      </p:pic>
      <p:pic>
        <p:nvPicPr>
          <p:cNvPr id="153" name="Obrazek" descr="Obrazek"/>
          <p:cNvPicPr>
            <a:picLocks noChangeAspect="1"/>
          </p:cNvPicPr>
          <p:nvPr/>
        </p:nvPicPr>
        <p:blipFill>
          <a:blip r:embed="rId3"/>
          <a:stretch>
            <a:fillRect/>
          </a:stretch>
        </p:blipFill>
        <p:spPr>
          <a:xfrm>
            <a:off x="1608055" y="3843957"/>
            <a:ext cx="2675913" cy="2184633"/>
          </a:xfrm>
          <a:prstGeom prst="rect">
            <a:avLst/>
          </a:prstGeom>
          <a:ln w="12700">
            <a:miter lim="400000"/>
          </a:ln>
        </p:spPr>
      </p:pic>
      <p:sp>
        <p:nvSpPr>
          <p:cNvPr id="2" name="pole tekstowe 1">
            <a:extLst>
              <a:ext uri="{FF2B5EF4-FFF2-40B4-BE49-F238E27FC236}">
                <a16:creationId xmlns:a16="http://schemas.microsoft.com/office/drawing/2014/main" id="{9FA504E0-7B03-6FF4-62E2-0C77FD233DAD}"/>
              </a:ext>
            </a:extLst>
          </p:cNvPr>
          <p:cNvSpPr txBox="1"/>
          <p:nvPr/>
        </p:nvSpPr>
        <p:spPr>
          <a:xfrm>
            <a:off x="1743372" y="6152127"/>
            <a:ext cx="4505127" cy="240066"/>
          </a:xfrm>
          <a:prstGeom prst="rect">
            <a:avLst/>
          </a:prstGeom>
          <a:noFill/>
        </p:spPr>
        <p:txBody>
          <a:bodyPr wrap="square" rtlCol="0">
            <a:spAutoFit/>
          </a:bodyPr>
          <a:lstStyle/>
          <a:p>
            <a:pPr>
              <a:buNone/>
            </a:pPr>
            <a:r>
              <a:rPr lang="pl-PL" sz="1200" dirty="0"/>
              <a:t>Source: </a:t>
            </a:r>
            <a:r>
              <a:rPr lang="pl-PL" sz="1200" dirty="0" err="1"/>
              <a:t>https</a:t>
            </a:r>
            <a:r>
              <a:rPr lang="pl-PL" sz="1200" dirty="0"/>
              <a:t>://</a:t>
            </a:r>
            <a:r>
              <a:rPr lang="pl-PL" sz="1200" dirty="0" err="1"/>
              <a:t>en.wikipedia.org</a:t>
            </a:r>
            <a:r>
              <a:rPr lang="pl-PL" sz="1200" dirty="0"/>
              <a:t>/</a:t>
            </a:r>
            <a:r>
              <a:rPr lang="pl-PL" sz="1200" dirty="0" err="1"/>
              <a:t>wiki</a:t>
            </a:r>
            <a:r>
              <a:rPr lang="pl-PL" sz="1200" dirty="0"/>
              <a:t>/</a:t>
            </a:r>
            <a:r>
              <a:rPr lang="pl-PL" sz="1200" dirty="0" err="1"/>
              <a:t>Euclidean_distance</a:t>
            </a:r>
            <a:endParaRPr lang="pl-PL" sz="12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ytuł"/>
          <p:cNvSpPr txBox="1">
            <a:spLocks noGrp="1"/>
          </p:cNvSpPr>
          <p:nvPr>
            <p:ph type="title"/>
          </p:nvPr>
        </p:nvSpPr>
        <p:spPr>
          <a:prstGeom prst="rect">
            <a:avLst/>
          </a:prstGeom>
        </p:spPr>
        <p:txBody>
          <a:bodyPr/>
          <a:lstStyle/>
          <a:p>
            <a:endParaRPr/>
          </a:p>
        </p:txBody>
      </p:sp>
      <p:sp>
        <p:nvSpPr>
          <p:cNvPr id="156" name="Treść"/>
          <p:cNvSpPr txBox="1">
            <a:spLocks noGrp="1"/>
          </p:cNvSpPr>
          <p:nvPr>
            <p:ph type="body" idx="1"/>
          </p:nvPr>
        </p:nvSpPr>
        <p:spPr>
          <a:prstGeom prst="rect">
            <a:avLst/>
          </a:prstGeom>
        </p:spPr>
        <p:txBody>
          <a:bodyPr/>
          <a:lstStyle/>
          <a:p>
            <a:endParaRPr/>
          </a:p>
        </p:txBody>
      </p:sp>
      <p:pic>
        <p:nvPicPr>
          <p:cNvPr id="157" name="formantPlotED.PNG" descr="formantPlotED.PNG"/>
          <p:cNvPicPr>
            <a:picLocks noChangeAspect="1"/>
          </p:cNvPicPr>
          <p:nvPr/>
        </p:nvPicPr>
        <p:blipFill>
          <a:blip r:embed="rId2"/>
          <a:stretch>
            <a:fillRect/>
          </a:stretch>
        </p:blipFill>
        <p:spPr>
          <a:xfrm>
            <a:off x="467544" y="109051"/>
            <a:ext cx="8496944" cy="667763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itle slide">
  <a:themeElements>
    <a:clrScheme name="Title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itle slid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Title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gular slide">
  <a:themeElements>
    <a:clrScheme name="Regular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Regular slid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Regular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pper Ruler only">
  <a:themeElements>
    <a:clrScheme name="Upper Ruler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Upper Ruler onl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Upper Ruler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ower Ruler only">
  <a:themeElements>
    <a:clrScheme name="Lower Ruler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ower Ruler onl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Lower Ruler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ig Quote">
  <a:themeElements>
    <a:clrScheme name="Big Quo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ig Quo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Big Quo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ogo only">
  <a:themeElements>
    <a:clrScheme name="Logo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ogo onl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Logo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Blan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lank">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pl-PL"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Blan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C5D5248A4B444F8F930681A94B9435" ma:contentTypeVersion="17" ma:contentTypeDescription="Utwórz nowy dokument." ma:contentTypeScope="" ma:versionID="daa576cac810ce34f86ed70ce3dc2a09">
  <xsd:schema xmlns:xsd="http://www.w3.org/2001/XMLSchema" xmlns:xs="http://www.w3.org/2001/XMLSchema" xmlns:p="http://schemas.microsoft.com/office/2006/metadata/properties" xmlns:ns2="e2035883-993f-40dd-b11a-b4b324a4033e" xmlns:ns3="64797261-d3be-488b-a201-b4c878f4938b" targetNamespace="http://schemas.microsoft.com/office/2006/metadata/properties" ma:root="true" ma:fieldsID="e2cdfe464d5d7e0adcee169487046ff4" ns2:_="" ns3:_="">
    <xsd:import namespace="e2035883-993f-40dd-b11a-b4b324a4033e"/>
    <xsd:import namespace="64797261-d3be-488b-a201-b4c878f493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SearchProperties" minOccurs="0"/>
                <xsd:element ref="ns2:MediaLengthInSeconds" minOccurs="0"/>
                <xsd:element ref="ns2:komentarz"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35883-993f-40dd-b11a-b4b324a40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19df4c6f-8961-41b0-b5dd-85bee8602c0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komentarz" ma:index="22" nillable="true" ma:displayName="komentarz" ma:format="Dropdown" ma:internalName="komentarz">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Date" ma:index="2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4797261-d3be-488b-a201-b4c878f4938b"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4" nillable="true" ma:displayName="Taxonomy Catch All Column" ma:hidden="true" ma:list="{862e426e-9fcd-492e-b2c4-b2ceb3c3b0ea}" ma:internalName="TaxCatchAll" ma:showField="CatchAllData" ma:web="64797261-d3be-488b-a201-b4c878f49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035883-993f-40dd-b11a-b4b324a4033e">
      <Terms xmlns="http://schemas.microsoft.com/office/infopath/2007/PartnerControls"/>
    </lcf76f155ced4ddcb4097134ff3c332f>
    <komentarz xmlns="e2035883-993f-40dd-b11a-b4b324a4033e" xsi:nil="true"/>
    <TaxCatchAll xmlns="64797261-d3be-488b-a201-b4c878f4938b" xsi:nil="true"/>
    <Date xmlns="e2035883-993f-40dd-b11a-b4b324a4033e" xsi:nil="true"/>
  </documentManagement>
</p:properties>
</file>

<file path=customXml/itemProps1.xml><?xml version="1.0" encoding="utf-8"?>
<ds:datastoreItem xmlns:ds="http://schemas.openxmlformats.org/officeDocument/2006/customXml" ds:itemID="{8AD76CB1-FBF5-48F0-B9A4-202F33A8B5BD}"/>
</file>

<file path=customXml/itemProps2.xml><?xml version="1.0" encoding="utf-8"?>
<ds:datastoreItem xmlns:ds="http://schemas.openxmlformats.org/officeDocument/2006/customXml" ds:itemID="{3B2054C4-84A4-40B1-B708-4DA02D5A2632}"/>
</file>

<file path=customXml/itemProps3.xml><?xml version="1.0" encoding="utf-8"?>
<ds:datastoreItem xmlns:ds="http://schemas.openxmlformats.org/officeDocument/2006/customXml" ds:itemID="{F19D0575-2504-4854-93A6-014465493F61}"/>
</file>

<file path=docProps/app.xml><?xml version="1.0" encoding="utf-8"?>
<Properties xmlns="http://schemas.openxmlformats.org/officeDocument/2006/extended-properties" xmlns:vt="http://schemas.openxmlformats.org/officeDocument/2006/docPropsVTypes">
  <Template>Title slide</Template>
  <TotalTime>522</TotalTime>
  <Words>2100</Words>
  <Application>Microsoft Macintosh PowerPoint</Application>
  <PresentationFormat>Pokaz na ekranie (4:3)</PresentationFormat>
  <Paragraphs>293</Paragraphs>
  <Slides>26</Slides>
  <Notes>0</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26</vt:i4>
      </vt:variant>
    </vt:vector>
  </HeadingPairs>
  <TitlesOfParts>
    <vt:vector size="38" baseType="lpstr">
      <vt:lpstr>Arial</vt:lpstr>
      <vt:lpstr>Calibri</vt:lpstr>
      <vt:lpstr>Helvetica</vt:lpstr>
      <vt:lpstr>Helvetica Neue</vt:lpstr>
      <vt:lpstr>Times New Roman</vt:lpstr>
      <vt:lpstr>Title slide</vt:lpstr>
      <vt:lpstr>Regular slide</vt:lpstr>
      <vt:lpstr>Upper Ruler only</vt:lpstr>
      <vt:lpstr>Lower Ruler only</vt:lpstr>
      <vt:lpstr>Big Quote</vt:lpstr>
      <vt:lpstr>Logo only</vt:lpstr>
      <vt:lpstr>Blank</vt:lpstr>
      <vt:lpstr>Acoustic and perceptual similarity of L2 English and L3 Norwegian vowels to L1 Polish categories </vt:lpstr>
      <vt:lpstr>The Approaches connection</vt:lpstr>
      <vt:lpstr>Reference Polish vowels</vt:lpstr>
      <vt:lpstr>Reference Polish vowels</vt:lpstr>
      <vt:lpstr>Reference Polish vowels</vt:lpstr>
      <vt:lpstr>The implementation of the reference values in research on the relationship of acoustic and perceptual similarity </vt:lpstr>
      <vt:lpstr>Non-native speech perception</vt:lpstr>
      <vt:lpstr>Euclidean distance</vt:lpstr>
      <vt:lpstr>Prezentacja programu PowerPoint</vt:lpstr>
      <vt:lpstr>Hypotheses</vt:lpstr>
      <vt:lpstr>Methodology: Participants</vt:lpstr>
      <vt:lpstr>Methods: Stimuli &amp; procedure</vt:lpstr>
      <vt:lpstr>Results: Confusion matrix</vt:lpstr>
      <vt:lpstr>Prezentacja programu PowerPoint</vt:lpstr>
      <vt:lpstr>Prezentacja programu PowerPoint</vt:lpstr>
      <vt:lpstr>The smaller the ED, the higher the likelihood of assimilation </vt:lpstr>
      <vt:lpstr>The influence of lip rounding on assimilation rates as determined by Euclidean distance — no indication</vt:lpstr>
      <vt:lpstr>The influence of Euclidean distance on perception in L2 and L3</vt:lpstr>
      <vt:lpstr>Are L2 or L3 vowels perceived as better exemplars of L1 categories? Reasoning behind the hypothesis.</vt:lpstr>
      <vt:lpstr>Prezentacja programu PowerPoint</vt:lpstr>
      <vt:lpstr>L2 or L3 vowels as better exemplars of L1?</vt:lpstr>
      <vt:lpstr>Summary of the results</vt:lpstr>
      <vt:lpstr>Limitations</vt:lpstr>
      <vt:lpstr>Further research</vt:lpstr>
      <vt:lpstr>References</vt:lpstr>
      <vt:lpstr>This study has been a result of a research project Opus-19-HS (UMO-2020-37/B/HS2/00617) CLIMAD „Cross-linguistic influence in multilingualism across domains: Phonology and syntax” financed by the National Science Centre, Poland. PI: Magdalena Wrembel.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Acoustic and perceptual similarity of L2 English and L3 Norwegian vowels to L1 Polish categories </dc:title>
  <dc:creator>Anna Balas</dc:creator>
  <cp:lastModifiedBy>Anna Balas</cp:lastModifiedBy>
  <cp:revision>7</cp:revision>
  <dcterms:created xsi:type="dcterms:W3CDTF">2022-09-02T16:09:07Z</dcterms:created>
  <dcterms:modified xsi:type="dcterms:W3CDTF">2022-09-08T13:55:32Z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0x0101000DC5D5248A4B444F8F930681A94B9435</vt:lpwstr>
  </property>
</Properties>
</file>